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bookmarkIdSeed="7">
  <p:sldMasterIdLst>
    <p:sldMasterId id="2147483679" r:id="rId4"/>
    <p:sldMasterId id="2147483687" r:id="rId5"/>
    <p:sldMasterId id="2147483684" r:id="rId6"/>
    <p:sldMasterId id="2147483685" r:id="rId7"/>
    <p:sldMasterId id="2147483719" r:id="rId8"/>
  </p:sldMasterIdLst>
  <p:notesMasterIdLst>
    <p:notesMasterId r:id="rId36"/>
  </p:notesMasterIdLst>
  <p:sldIdLst>
    <p:sldId id="1689" r:id="rId9"/>
    <p:sldId id="4417" r:id="rId10"/>
    <p:sldId id="2142533237" r:id="rId11"/>
    <p:sldId id="2142533261" r:id="rId12"/>
    <p:sldId id="2142533294" r:id="rId13"/>
    <p:sldId id="2142533264" r:id="rId14"/>
    <p:sldId id="2142533295" r:id="rId15"/>
    <p:sldId id="2142533265" r:id="rId16"/>
    <p:sldId id="2142533275" r:id="rId17"/>
    <p:sldId id="5560" r:id="rId18"/>
    <p:sldId id="2142533296" r:id="rId19"/>
    <p:sldId id="5553" r:id="rId20"/>
    <p:sldId id="5562" r:id="rId21"/>
    <p:sldId id="5561" r:id="rId22"/>
    <p:sldId id="295" r:id="rId23"/>
    <p:sldId id="5559" r:id="rId24"/>
    <p:sldId id="2142533271" r:id="rId25"/>
    <p:sldId id="2142533257" r:id="rId26"/>
    <p:sldId id="2142533285" r:id="rId27"/>
    <p:sldId id="2142533273" r:id="rId28"/>
    <p:sldId id="2076138969" r:id="rId29"/>
    <p:sldId id="2142533266" r:id="rId30"/>
    <p:sldId id="392" r:id="rId31"/>
    <p:sldId id="425" r:id="rId32"/>
    <p:sldId id="2142533267" r:id="rId33"/>
    <p:sldId id="5563" r:id="rId34"/>
    <p:sldId id="257" r:id="rId35"/>
  </p:sldIdLst>
  <p:sldSz cx="12192000" cy="6858000"/>
  <p:notesSz cx="6858000" cy="9144000"/>
  <p:embeddedFontLst>
    <p:embeddedFont>
      <p:font typeface="Calibri" panose="020F0502020204030204" pitchFamily="34" charset="0"/>
      <p:regular r:id="rId37"/>
      <p:bold r:id="rId38"/>
      <p:italic r:id="rId39"/>
      <p:boldItalic r:id="rId40"/>
    </p:embeddedFont>
    <p:embeddedFont>
      <p:font typeface="Calibri Light" panose="020F0302020204030204" pitchFamily="34" charset="0"/>
      <p:regular r:id="rId41"/>
      <p:italic r:id="rId42"/>
    </p:embeddedFont>
    <p:embeddedFont>
      <p:font typeface="Segoe UI" panose="020B0502040204020203" pitchFamily="34" charset="0"/>
      <p:regular r:id="rId43"/>
      <p:bold r:id="rId44"/>
      <p:italic r:id="rId45"/>
      <p:boldItalic r:id="rId46"/>
    </p:embeddedFont>
    <p:embeddedFont>
      <p:font typeface="Segoe UI Semibold" panose="020B0702040204020203" pitchFamily="34" charset="0"/>
      <p:bold r:id="rId47"/>
      <p:boldItalic r:id="rId48"/>
    </p:embeddedFont>
    <p:embeddedFont>
      <p:font typeface="Tahoma" panose="020B0604030504040204" pitchFamily="34" charset="0"/>
      <p:regular r:id="rId49"/>
      <p:bold r:id="rId50"/>
    </p:embeddedFont>
    <p:embeddedFont>
      <p:font typeface="Trebuchet MS" panose="020B0603020202020204" pitchFamily="34" charset="0"/>
      <p:regular r:id="rId51"/>
      <p:bold r:id="rId52"/>
      <p:italic r:id="rId53"/>
      <p:boldItalic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A41FD6A-0255-7367-C8EA-AFFAACCD1212}" name="Rajesh Agrawal" initials="RA" userId="S::Rajesh.Agrawal@happiestminds.com::e11a6758-02b8-429a-83bd-9b395df08e78" providerId="AD"/>
  <p188:author id="{D021A5CD-B5E4-7016-BA93-CAFDD66AB03D}" name="Poornima B" initials="PB" userId="S::poornima.b@happiestminds.com::c243f9b0-bf37-466b-8b6b-c2640469c2b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860" y="1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font" Target="fonts/font3.fntdata"/><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font" Target="fonts/font15.fntdata"/><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font" Target="fonts/font2.fntdata"/><Relationship Id="rId46" Type="http://schemas.openxmlformats.org/officeDocument/2006/relationships/font" Target="fonts/font10.fntdata"/><Relationship Id="rId59" Type="http://schemas.microsoft.com/office/2016/11/relationships/changesInfo" Target="changesInfos/changesInfo1.xml"/><Relationship Id="rId20" Type="http://schemas.openxmlformats.org/officeDocument/2006/relationships/slide" Target="slides/slide12.xml"/><Relationship Id="rId41" Type="http://schemas.openxmlformats.org/officeDocument/2006/relationships/font" Target="fonts/font5.fntdata"/><Relationship Id="rId54" Type="http://schemas.openxmlformats.org/officeDocument/2006/relationships/font" Target="fonts/font18.fntdata"/><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theme" Target="theme/theme1.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font" Target="fonts/font8.fntdata"/><Relationship Id="rId52" Type="http://schemas.openxmlformats.org/officeDocument/2006/relationships/font" Target="fonts/font16.fntdata"/><Relationship Id="rId6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junath Bannur" userId="0aa4b8b3-a472-48c1-a191-20c225f1a786" providerId="ADAL" clId="{D2C1DD6D-9A95-4D52-98CF-69F5F4A15AFD}"/>
    <pc:docChg chg="undo custSel modSld">
      <pc:chgData name="Manjunath Bannur" userId="0aa4b8b3-a472-48c1-a191-20c225f1a786" providerId="ADAL" clId="{D2C1DD6D-9A95-4D52-98CF-69F5F4A15AFD}" dt="2023-02-08T11:16:18.597" v="1434" actId="20577"/>
      <pc:docMkLst>
        <pc:docMk/>
      </pc:docMkLst>
      <pc:sldChg chg="modSp mod">
        <pc:chgData name="Manjunath Bannur" userId="0aa4b8b3-a472-48c1-a191-20c225f1a786" providerId="ADAL" clId="{D2C1DD6D-9A95-4D52-98CF-69F5F4A15AFD}" dt="2023-02-08T11:16:18.597" v="1434" actId="20577"/>
        <pc:sldMkLst>
          <pc:docMk/>
          <pc:sldMk cId="4218043910" sldId="295"/>
        </pc:sldMkLst>
        <pc:spChg chg="mod">
          <ac:chgData name="Manjunath Bannur" userId="0aa4b8b3-a472-48c1-a191-20c225f1a786" providerId="ADAL" clId="{D2C1DD6D-9A95-4D52-98CF-69F5F4A15AFD}" dt="2023-02-08T11:16:18.597" v="1434" actId="20577"/>
          <ac:spMkLst>
            <pc:docMk/>
            <pc:sldMk cId="4218043910" sldId="295"/>
            <ac:spMk id="3" creationId="{5F3F1030-B826-0FA5-9924-1A0685B975E2}"/>
          </ac:spMkLst>
        </pc:spChg>
      </pc:sldChg>
    </pc:docChg>
  </pc:docChgLst>
  <pc:docChgLst>
    <pc:chgData name="Piyush Dodal" userId="S::piyush.dodal@happiestminds.com::f3355658-2d5e-47ae-9f48-3edeca949b1f" providerId="AD" clId="Web-{BB4B25A6-638E-420D-93FA-84405320C318}"/>
    <pc:docChg chg="modSld">
      <pc:chgData name="Piyush Dodal" userId="S::piyush.dodal@happiestminds.com::f3355658-2d5e-47ae-9f48-3edeca949b1f" providerId="AD" clId="Web-{BB4B25A6-638E-420D-93FA-84405320C318}" dt="2023-02-08T08:56:28.338" v="72"/>
      <pc:docMkLst>
        <pc:docMk/>
      </pc:docMkLst>
      <pc:sldChg chg="modSp">
        <pc:chgData name="Piyush Dodal" userId="S::piyush.dodal@happiestminds.com::f3355658-2d5e-47ae-9f48-3edeca949b1f" providerId="AD" clId="Web-{BB4B25A6-638E-420D-93FA-84405320C318}" dt="2023-02-08T08:56:28.338" v="72"/>
        <pc:sldMkLst>
          <pc:docMk/>
          <pc:sldMk cId="3888188236" sldId="2142533295"/>
        </pc:sldMkLst>
        <pc:graphicFrameChg chg="mod modGraphic">
          <ac:chgData name="Piyush Dodal" userId="S::piyush.dodal@happiestminds.com::f3355658-2d5e-47ae-9f48-3edeca949b1f" providerId="AD" clId="Web-{BB4B25A6-638E-420D-93FA-84405320C318}" dt="2023-02-08T08:56:28.338" v="72"/>
          <ac:graphicFrameMkLst>
            <pc:docMk/>
            <pc:sldMk cId="3888188236" sldId="2142533295"/>
            <ac:graphicFrameMk id="5" creationId="{4AAEE9B2-7D93-E914-6E99-BB0D8F161733}"/>
          </ac:graphicFrameMkLst>
        </pc:graphicFrameChg>
      </pc:sldChg>
    </pc:docChg>
  </pc:docChgLst>
  <pc:docChgLst>
    <pc:chgData name="Lingesh M" userId="265daf5f-1b73-47d0-a061-24f1ddc84d1e" providerId="ADAL" clId="{C080DCA8-179F-4842-B92F-24D6A6F625F2}"/>
    <pc:docChg chg="custSel modSld">
      <pc:chgData name="Lingesh M" userId="265daf5f-1b73-47d0-a061-24f1ddc84d1e" providerId="ADAL" clId="{C080DCA8-179F-4842-B92F-24D6A6F625F2}" dt="2023-02-08T08:02:09.429" v="1564" actId="20577"/>
      <pc:docMkLst>
        <pc:docMk/>
      </pc:docMkLst>
      <pc:sldChg chg="modSp mod">
        <pc:chgData name="Lingesh M" userId="265daf5f-1b73-47d0-a061-24f1ddc84d1e" providerId="ADAL" clId="{C080DCA8-179F-4842-B92F-24D6A6F625F2}" dt="2023-02-08T07:37:28.470" v="1118" actId="20577"/>
        <pc:sldMkLst>
          <pc:docMk/>
          <pc:sldMk cId="4218043910" sldId="295"/>
        </pc:sldMkLst>
        <pc:spChg chg="mod">
          <ac:chgData name="Lingesh M" userId="265daf5f-1b73-47d0-a061-24f1ddc84d1e" providerId="ADAL" clId="{C080DCA8-179F-4842-B92F-24D6A6F625F2}" dt="2023-02-08T07:37:28.470" v="1118" actId="20577"/>
          <ac:spMkLst>
            <pc:docMk/>
            <pc:sldMk cId="4218043910" sldId="295"/>
            <ac:spMk id="8" creationId="{00000000-0000-0000-0000-000000000000}"/>
          </ac:spMkLst>
        </pc:spChg>
      </pc:sldChg>
      <pc:sldChg chg="modSp mod">
        <pc:chgData name="Lingesh M" userId="265daf5f-1b73-47d0-a061-24f1ddc84d1e" providerId="ADAL" clId="{C080DCA8-179F-4842-B92F-24D6A6F625F2}" dt="2023-02-08T07:51:29.233" v="1337" actId="20577"/>
        <pc:sldMkLst>
          <pc:docMk/>
          <pc:sldMk cId="1292624924" sldId="2142533257"/>
        </pc:sldMkLst>
        <pc:spChg chg="mod">
          <ac:chgData name="Lingesh M" userId="265daf5f-1b73-47d0-a061-24f1ddc84d1e" providerId="ADAL" clId="{C080DCA8-179F-4842-B92F-24D6A6F625F2}" dt="2023-02-08T07:51:29.233" v="1337" actId="20577"/>
          <ac:spMkLst>
            <pc:docMk/>
            <pc:sldMk cId="1292624924" sldId="2142533257"/>
            <ac:spMk id="7" creationId="{D90C66AF-67DF-C092-DBDD-7B788ED11F97}"/>
          </ac:spMkLst>
        </pc:spChg>
      </pc:sldChg>
      <pc:sldChg chg="modSp mod">
        <pc:chgData name="Lingesh M" userId="265daf5f-1b73-47d0-a061-24f1ddc84d1e" providerId="ADAL" clId="{C080DCA8-179F-4842-B92F-24D6A6F625F2}" dt="2023-02-08T07:54:22.320" v="1385" actId="20577"/>
        <pc:sldMkLst>
          <pc:docMk/>
          <pc:sldMk cId="571740554" sldId="2142533264"/>
        </pc:sldMkLst>
        <pc:spChg chg="mod">
          <ac:chgData name="Lingesh M" userId="265daf5f-1b73-47d0-a061-24f1ddc84d1e" providerId="ADAL" clId="{C080DCA8-179F-4842-B92F-24D6A6F625F2}" dt="2023-02-08T07:54:22.320" v="1385" actId="20577"/>
          <ac:spMkLst>
            <pc:docMk/>
            <pc:sldMk cId="571740554" sldId="2142533264"/>
            <ac:spMk id="8" creationId="{9C2BD2F6-2428-69E8-36C7-6CFE26B1EFFB}"/>
          </ac:spMkLst>
        </pc:spChg>
      </pc:sldChg>
      <pc:sldChg chg="modSp mod">
        <pc:chgData name="Lingesh M" userId="265daf5f-1b73-47d0-a061-24f1ddc84d1e" providerId="ADAL" clId="{C080DCA8-179F-4842-B92F-24D6A6F625F2}" dt="2023-02-08T08:02:09.429" v="1564" actId="20577"/>
        <pc:sldMkLst>
          <pc:docMk/>
          <pc:sldMk cId="2104035384" sldId="2142533267"/>
        </pc:sldMkLst>
        <pc:graphicFrameChg chg="modGraphic">
          <ac:chgData name="Lingesh M" userId="265daf5f-1b73-47d0-a061-24f1ddc84d1e" providerId="ADAL" clId="{C080DCA8-179F-4842-B92F-24D6A6F625F2}" dt="2023-02-08T08:02:09.429" v="1564" actId="20577"/>
          <ac:graphicFrameMkLst>
            <pc:docMk/>
            <pc:sldMk cId="2104035384" sldId="2142533267"/>
            <ac:graphicFrameMk id="6" creationId="{7FFBE712-2685-3712-BD10-6A8D22213832}"/>
          </ac:graphicFrameMkLst>
        </pc:graphicFrameChg>
      </pc:sldChg>
      <pc:sldChg chg="addSp modSp mod">
        <pc:chgData name="Lingesh M" userId="265daf5f-1b73-47d0-a061-24f1ddc84d1e" providerId="ADAL" clId="{C080DCA8-179F-4842-B92F-24D6A6F625F2}" dt="2023-02-08T07:36:30.819" v="1116" actId="1076"/>
        <pc:sldMkLst>
          <pc:docMk/>
          <pc:sldMk cId="2873725889" sldId="2142533275"/>
        </pc:sldMkLst>
        <pc:spChg chg="add mod">
          <ac:chgData name="Lingesh M" userId="265daf5f-1b73-47d0-a061-24f1ddc84d1e" providerId="ADAL" clId="{C080DCA8-179F-4842-B92F-24D6A6F625F2}" dt="2023-02-08T07:35:32.269" v="1057" actId="1076"/>
          <ac:spMkLst>
            <pc:docMk/>
            <pc:sldMk cId="2873725889" sldId="2142533275"/>
            <ac:spMk id="4" creationId="{2D9E23C7-B1EC-7343-8BA6-98EC97B0CD6B}"/>
          </ac:spMkLst>
        </pc:spChg>
        <pc:spChg chg="mod">
          <ac:chgData name="Lingesh M" userId="265daf5f-1b73-47d0-a061-24f1ddc84d1e" providerId="ADAL" clId="{C080DCA8-179F-4842-B92F-24D6A6F625F2}" dt="2023-02-08T07:36:12.619" v="1114" actId="1076"/>
          <ac:spMkLst>
            <pc:docMk/>
            <pc:sldMk cId="2873725889" sldId="2142533275"/>
            <ac:spMk id="7" creationId="{41EE531C-4C1B-F2AC-AC5A-0F164CC1C799}"/>
          </ac:spMkLst>
        </pc:spChg>
        <pc:spChg chg="add mod">
          <ac:chgData name="Lingesh M" userId="265daf5f-1b73-47d0-a061-24f1ddc84d1e" providerId="ADAL" clId="{C080DCA8-179F-4842-B92F-24D6A6F625F2}" dt="2023-02-08T07:35:41.774" v="1111" actId="1037"/>
          <ac:spMkLst>
            <pc:docMk/>
            <pc:sldMk cId="2873725889" sldId="2142533275"/>
            <ac:spMk id="77" creationId="{6D446606-D2D3-624F-B6AC-E546A4099375}"/>
          </ac:spMkLst>
        </pc:spChg>
        <pc:spChg chg="mod">
          <ac:chgData name="Lingesh M" userId="265daf5f-1b73-47d0-a061-24f1ddc84d1e" providerId="ADAL" clId="{C080DCA8-179F-4842-B92F-24D6A6F625F2}" dt="2023-02-08T07:36:04.071" v="1112" actId="14100"/>
          <ac:spMkLst>
            <pc:docMk/>
            <pc:sldMk cId="2873725889" sldId="2142533275"/>
            <ac:spMk id="109" creationId="{C07DCC5B-0A29-E250-5980-980EA2A3B38D}"/>
          </ac:spMkLst>
        </pc:spChg>
        <pc:spChg chg="mod">
          <ac:chgData name="Lingesh M" userId="265daf5f-1b73-47d0-a061-24f1ddc84d1e" providerId="ADAL" clId="{C080DCA8-179F-4842-B92F-24D6A6F625F2}" dt="2023-02-08T07:36:08.719" v="1113" actId="14100"/>
          <ac:spMkLst>
            <pc:docMk/>
            <pc:sldMk cId="2873725889" sldId="2142533275"/>
            <ac:spMk id="110" creationId="{BD7861E6-D143-08B6-EC4F-9A2C9917387E}"/>
          </ac:spMkLst>
        </pc:spChg>
        <pc:spChg chg="mod">
          <ac:chgData name="Lingesh M" userId="265daf5f-1b73-47d0-a061-24f1ddc84d1e" providerId="ADAL" clId="{C080DCA8-179F-4842-B92F-24D6A6F625F2}" dt="2023-02-08T07:36:26.469" v="1115" actId="1076"/>
          <ac:spMkLst>
            <pc:docMk/>
            <pc:sldMk cId="2873725889" sldId="2142533275"/>
            <ac:spMk id="146" creationId="{58E82826-C20B-2248-D18A-F044D640F6F1}"/>
          </ac:spMkLst>
        </pc:spChg>
        <pc:picChg chg="mod">
          <ac:chgData name="Lingesh M" userId="265daf5f-1b73-47d0-a061-24f1ddc84d1e" providerId="ADAL" clId="{C080DCA8-179F-4842-B92F-24D6A6F625F2}" dt="2023-02-08T07:36:30.819" v="1116" actId="1076"/>
          <ac:picMkLst>
            <pc:docMk/>
            <pc:sldMk cId="2873725889" sldId="2142533275"/>
            <ac:picMk id="147" creationId="{AE44AB67-CFD8-842A-A3C0-75D5223BB409}"/>
          </ac:picMkLst>
        </pc:picChg>
      </pc:sldChg>
      <pc:sldChg chg="modSp mod">
        <pc:chgData name="Lingesh M" userId="265daf5f-1b73-47d0-a061-24f1ddc84d1e" providerId="ADAL" clId="{C080DCA8-179F-4842-B92F-24D6A6F625F2}" dt="2023-02-08T07:59:38.757" v="1559" actId="20577"/>
        <pc:sldMkLst>
          <pc:docMk/>
          <pc:sldMk cId="2445753321" sldId="2142533285"/>
        </pc:sldMkLst>
        <pc:graphicFrameChg chg="mod modGraphic">
          <ac:chgData name="Lingesh M" userId="265daf5f-1b73-47d0-a061-24f1ddc84d1e" providerId="ADAL" clId="{C080DCA8-179F-4842-B92F-24D6A6F625F2}" dt="2023-02-08T07:59:38.757" v="1559" actId="20577"/>
          <ac:graphicFrameMkLst>
            <pc:docMk/>
            <pc:sldMk cId="2445753321" sldId="2142533285"/>
            <ac:graphicFrameMk id="6" creationId="{3A8BE7AE-A1A6-4BB5-74E3-912C76EE7374}"/>
          </ac:graphicFrameMkLst>
        </pc:graphicFrameChg>
      </pc:sldChg>
    </pc:docChg>
  </pc:docChgLst>
  <pc:docChgLst>
    <pc:chgData name="Sanjay Semwal" userId="848b2526-4e9e-432e-97a4-d22d230ba8b5" providerId="ADAL" clId="{D1C33EBD-2070-47FD-A289-94FE04B87C9D}"/>
    <pc:docChg chg="modSld">
      <pc:chgData name="Sanjay Semwal" userId="848b2526-4e9e-432e-97a4-d22d230ba8b5" providerId="ADAL" clId="{D1C33EBD-2070-47FD-A289-94FE04B87C9D}" dt="2023-02-08T19:25:34.878" v="362" actId="20577"/>
      <pc:docMkLst>
        <pc:docMk/>
      </pc:docMkLst>
      <pc:sldChg chg="modSp mod">
        <pc:chgData name="Sanjay Semwal" userId="848b2526-4e9e-432e-97a4-d22d230ba8b5" providerId="ADAL" clId="{D1C33EBD-2070-47FD-A289-94FE04B87C9D}" dt="2023-02-08T19:25:34.878" v="362" actId="20577"/>
        <pc:sldMkLst>
          <pc:docMk/>
          <pc:sldMk cId="551539848" sldId="2142533294"/>
        </pc:sldMkLst>
        <pc:spChg chg="mod">
          <ac:chgData name="Sanjay Semwal" userId="848b2526-4e9e-432e-97a4-d22d230ba8b5" providerId="ADAL" clId="{D1C33EBD-2070-47FD-A289-94FE04B87C9D}" dt="2023-02-08T19:25:34.878" v="362" actId="20577"/>
          <ac:spMkLst>
            <pc:docMk/>
            <pc:sldMk cId="551539848" sldId="2142533294"/>
            <ac:spMk id="6" creationId="{A7C7B9E7-285D-A0F4-769E-2F2E714DE08B}"/>
          </ac:spMkLst>
        </pc:spChg>
      </pc:sldChg>
    </pc:docChg>
  </pc:docChgLst>
  <pc:docChgLst>
    <pc:chgData name="Piyush Dodal" userId="S::piyush.dodal@happiestminds.com::f3355658-2d5e-47ae-9f48-3edeca949b1f" providerId="AD" clId="Web-{1CDCA26E-6FBC-4551-AF39-3EA0C561E16C}"/>
    <pc:docChg chg="addSld modSld">
      <pc:chgData name="Piyush Dodal" userId="S::piyush.dodal@happiestminds.com::f3355658-2d5e-47ae-9f48-3edeca949b1f" providerId="AD" clId="Web-{1CDCA26E-6FBC-4551-AF39-3EA0C561E16C}" dt="2023-02-08T08:31:04.725" v="423" actId="20577"/>
      <pc:docMkLst>
        <pc:docMk/>
      </pc:docMkLst>
      <pc:sldChg chg="modSp">
        <pc:chgData name="Piyush Dodal" userId="S::piyush.dodal@happiestminds.com::f3355658-2d5e-47ae-9f48-3edeca949b1f" providerId="AD" clId="Web-{1CDCA26E-6FBC-4551-AF39-3EA0C561E16C}" dt="2023-02-08T08:30:03.864" v="417" actId="20577"/>
        <pc:sldMkLst>
          <pc:docMk/>
          <pc:sldMk cId="1292624924" sldId="2142533257"/>
        </pc:sldMkLst>
        <pc:spChg chg="mod">
          <ac:chgData name="Piyush Dodal" userId="S::piyush.dodal@happiestminds.com::f3355658-2d5e-47ae-9f48-3edeca949b1f" providerId="AD" clId="Web-{1CDCA26E-6FBC-4551-AF39-3EA0C561E16C}" dt="2023-02-08T08:30:03.864" v="417" actId="20577"/>
          <ac:spMkLst>
            <pc:docMk/>
            <pc:sldMk cId="1292624924" sldId="2142533257"/>
            <ac:spMk id="7" creationId="{D90C66AF-67DF-C092-DBDD-7B788ED11F97}"/>
          </ac:spMkLst>
        </pc:spChg>
      </pc:sldChg>
      <pc:sldChg chg="addSp modSp new">
        <pc:chgData name="Piyush Dodal" userId="S::piyush.dodal@happiestminds.com::f3355658-2d5e-47ae-9f48-3edeca949b1f" providerId="AD" clId="Web-{1CDCA26E-6FBC-4551-AF39-3EA0C561E16C}" dt="2023-02-08T08:31:04.725" v="423" actId="20577"/>
        <pc:sldMkLst>
          <pc:docMk/>
          <pc:sldMk cId="3002126007" sldId="2142533297"/>
        </pc:sldMkLst>
        <pc:spChg chg="mod">
          <ac:chgData name="Piyush Dodal" userId="S::piyush.dodal@happiestminds.com::f3355658-2d5e-47ae-9f48-3edeca949b1f" providerId="AD" clId="Web-{1CDCA26E-6FBC-4551-AF39-3EA0C561E16C}" dt="2023-02-08T08:27:40.155" v="389" actId="20577"/>
          <ac:spMkLst>
            <pc:docMk/>
            <pc:sldMk cId="3002126007" sldId="2142533297"/>
            <ac:spMk id="2" creationId="{77372B1C-2D3E-3E83-8826-B459627FD255}"/>
          </ac:spMkLst>
        </pc:spChg>
        <pc:spChg chg="add mod">
          <ac:chgData name="Piyush Dodal" userId="S::piyush.dodal@happiestminds.com::f3355658-2d5e-47ae-9f48-3edeca949b1f" providerId="AD" clId="Web-{1CDCA26E-6FBC-4551-AF39-3EA0C561E16C}" dt="2023-02-08T08:31:04.725" v="423" actId="20577"/>
          <ac:spMkLst>
            <pc:docMk/>
            <pc:sldMk cId="3002126007" sldId="2142533297"/>
            <ac:spMk id="5" creationId="{2DE44E06-9D33-1ED6-4460-C306600B80EE}"/>
          </ac:spMkLst>
        </pc:spChg>
      </pc:sldChg>
    </pc:docChg>
  </pc:docChgLst>
  <pc:docChgLst>
    <pc:chgData name="Rajesh Agrawal" userId="e11a6758-02b8-429a-83bd-9b395df08e78" providerId="ADAL" clId="{44D90329-63F6-4104-86A1-28C64CB4D89A}"/>
    <pc:docChg chg="undo custSel delSld modSld">
      <pc:chgData name="Rajesh Agrawal" userId="e11a6758-02b8-429a-83bd-9b395df08e78" providerId="ADAL" clId="{44D90329-63F6-4104-86A1-28C64CB4D89A}" dt="2023-01-25T05:41:58.281" v="1129" actId="2"/>
      <pc:docMkLst>
        <pc:docMk/>
      </pc:docMkLst>
      <pc:sldChg chg="modSp mod">
        <pc:chgData name="Rajesh Agrawal" userId="e11a6758-02b8-429a-83bd-9b395df08e78" providerId="ADAL" clId="{44D90329-63F6-4104-86A1-28C64CB4D89A}" dt="2023-01-20T09:02:04.728" v="200" actId="20577"/>
        <pc:sldMkLst>
          <pc:docMk/>
          <pc:sldMk cId="1444182899" sldId="257"/>
        </pc:sldMkLst>
        <pc:spChg chg="mod">
          <ac:chgData name="Rajesh Agrawal" userId="e11a6758-02b8-429a-83bd-9b395df08e78" providerId="ADAL" clId="{44D90329-63F6-4104-86A1-28C64CB4D89A}" dt="2023-01-20T09:02:04.728" v="200" actId="20577"/>
          <ac:spMkLst>
            <pc:docMk/>
            <pc:sldMk cId="1444182899" sldId="257"/>
            <ac:spMk id="4" creationId="{CD82C7DE-430F-0238-FEF4-840743FCFACD}"/>
          </ac:spMkLst>
        </pc:spChg>
        <pc:spChg chg="mod">
          <ac:chgData name="Rajesh Agrawal" userId="e11a6758-02b8-429a-83bd-9b395df08e78" providerId="ADAL" clId="{44D90329-63F6-4104-86A1-28C64CB4D89A}" dt="2023-01-20T09:01:51.877" v="199" actId="20577"/>
          <ac:spMkLst>
            <pc:docMk/>
            <pc:sldMk cId="1444182899" sldId="257"/>
            <ac:spMk id="5" creationId="{58B5E35D-4DB9-8D58-425D-B22D5541EF26}"/>
          </ac:spMkLst>
        </pc:spChg>
      </pc:sldChg>
      <pc:sldChg chg="modSp mod">
        <pc:chgData name="Rajesh Agrawal" userId="e11a6758-02b8-429a-83bd-9b395df08e78" providerId="ADAL" clId="{44D90329-63F6-4104-86A1-28C64CB4D89A}" dt="2023-01-25T05:35:46.293" v="1095" actId="948"/>
        <pc:sldMkLst>
          <pc:docMk/>
          <pc:sldMk cId="4218043910" sldId="295"/>
        </pc:sldMkLst>
        <pc:spChg chg="mod">
          <ac:chgData name="Rajesh Agrawal" userId="e11a6758-02b8-429a-83bd-9b395df08e78" providerId="ADAL" clId="{44D90329-63F6-4104-86A1-28C64CB4D89A}" dt="2023-01-25T05:35:46.293" v="1095" actId="948"/>
          <ac:spMkLst>
            <pc:docMk/>
            <pc:sldMk cId="4218043910" sldId="295"/>
            <ac:spMk id="3" creationId="{5F3F1030-B826-0FA5-9924-1A0685B975E2}"/>
          </ac:spMkLst>
        </pc:spChg>
        <pc:graphicFrameChg chg="mod">
          <ac:chgData name="Rajesh Agrawal" userId="e11a6758-02b8-429a-83bd-9b395df08e78" providerId="ADAL" clId="{44D90329-63F6-4104-86A1-28C64CB4D89A}" dt="2023-01-25T05:35:23.512" v="1090" actId="1076"/>
          <ac:graphicFrameMkLst>
            <pc:docMk/>
            <pc:sldMk cId="4218043910" sldId="295"/>
            <ac:graphicFrameMk id="9" creationId="{0185C29B-25A6-7AA3-2C8E-F5C6571E9BDA}"/>
          </ac:graphicFrameMkLst>
        </pc:graphicFrameChg>
      </pc:sldChg>
      <pc:sldChg chg="modSp mod">
        <pc:chgData name="Rajesh Agrawal" userId="e11a6758-02b8-429a-83bd-9b395df08e78" providerId="ADAL" clId="{44D90329-63F6-4104-86A1-28C64CB4D89A}" dt="2023-01-20T10:31:16.910" v="480" actId="14100"/>
        <pc:sldMkLst>
          <pc:docMk/>
          <pc:sldMk cId="800042144" sldId="425"/>
        </pc:sldMkLst>
        <pc:graphicFrameChg chg="mod modGraphic">
          <ac:chgData name="Rajesh Agrawal" userId="e11a6758-02b8-429a-83bd-9b395df08e78" providerId="ADAL" clId="{44D90329-63F6-4104-86A1-28C64CB4D89A}" dt="2023-01-20T10:31:16.910" v="480" actId="14100"/>
          <ac:graphicFrameMkLst>
            <pc:docMk/>
            <pc:sldMk cId="800042144" sldId="425"/>
            <ac:graphicFrameMk id="35" creationId="{25D1F5D2-1176-475F-BAF5-CF0A36EEF086}"/>
          </ac:graphicFrameMkLst>
        </pc:graphicFrameChg>
      </pc:sldChg>
      <pc:sldChg chg="modSp mod">
        <pc:chgData name="Rajesh Agrawal" userId="e11a6758-02b8-429a-83bd-9b395df08e78" providerId="ADAL" clId="{44D90329-63F6-4104-86A1-28C64CB4D89A}" dt="2023-01-25T05:41:14.798" v="1114" actId="2"/>
        <pc:sldMkLst>
          <pc:docMk/>
          <pc:sldMk cId="3771810736" sldId="1689"/>
        </pc:sldMkLst>
        <pc:spChg chg="mod">
          <ac:chgData name="Rajesh Agrawal" userId="e11a6758-02b8-429a-83bd-9b395df08e78" providerId="ADAL" clId="{44D90329-63F6-4104-86A1-28C64CB4D89A}" dt="2023-01-25T05:22:15.146" v="656" actId="20577"/>
          <ac:spMkLst>
            <pc:docMk/>
            <pc:sldMk cId="3771810736" sldId="1689"/>
            <ac:spMk id="2" creationId="{123E2E51-6FD6-70A6-9A6A-8BA786C48707}"/>
          </ac:spMkLst>
        </pc:spChg>
        <pc:spChg chg="mod">
          <ac:chgData name="Rajesh Agrawal" userId="e11a6758-02b8-429a-83bd-9b395df08e78" providerId="ADAL" clId="{44D90329-63F6-4104-86A1-28C64CB4D89A}" dt="2023-01-25T05:41:14.798" v="1114" actId="2"/>
          <ac:spMkLst>
            <pc:docMk/>
            <pc:sldMk cId="3771810736" sldId="1689"/>
            <ac:spMk id="11" creationId="{848AE98D-B5BA-4A64-96DB-382CD93701E7}"/>
          </ac:spMkLst>
        </pc:spChg>
      </pc:sldChg>
      <pc:sldChg chg="del">
        <pc:chgData name="Rajesh Agrawal" userId="e11a6758-02b8-429a-83bd-9b395df08e78" providerId="ADAL" clId="{44D90329-63F6-4104-86A1-28C64CB4D89A}" dt="2023-01-20T08:57:03.868" v="124" actId="47"/>
        <pc:sldMkLst>
          <pc:docMk/>
          <pc:sldMk cId="1542020698" sldId="2076138975"/>
        </pc:sldMkLst>
      </pc:sldChg>
      <pc:sldChg chg="modSp mod">
        <pc:chgData name="Rajesh Agrawal" userId="e11a6758-02b8-429a-83bd-9b395df08e78" providerId="ADAL" clId="{44D90329-63F6-4104-86A1-28C64CB4D89A}" dt="2023-01-24T06:44:30.722" v="654" actId="255"/>
        <pc:sldMkLst>
          <pc:docMk/>
          <pc:sldMk cId="3911857906" sldId="2142533253"/>
        </pc:sldMkLst>
        <pc:spChg chg="mod">
          <ac:chgData name="Rajesh Agrawal" userId="e11a6758-02b8-429a-83bd-9b395df08e78" providerId="ADAL" clId="{44D90329-63F6-4104-86A1-28C64CB4D89A}" dt="2023-01-20T09:11:03.758" v="204" actId="20577"/>
          <ac:spMkLst>
            <pc:docMk/>
            <pc:sldMk cId="3911857906" sldId="2142533253"/>
            <ac:spMk id="2" creationId="{1A18AB44-5BFF-3C6D-E9E1-2C5DABA95441}"/>
          </ac:spMkLst>
        </pc:spChg>
        <pc:spChg chg="mod">
          <ac:chgData name="Rajesh Agrawal" userId="e11a6758-02b8-429a-83bd-9b395df08e78" providerId="ADAL" clId="{44D90329-63F6-4104-86A1-28C64CB4D89A}" dt="2023-01-20T09:13:14.628" v="251" actId="20577"/>
          <ac:spMkLst>
            <pc:docMk/>
            <pc:sldMk cId="3911857906" sldId="2142533253"/>
            <ac:spMk id="9" creationId="{B071635F-86DF-6112-5F49-6D34F420DA27}"/>
          </ac:spMkLst>
        </pc:spChg>
        <pc:graphicFrameChg chg="mod modGraphic">
          <ac:chgData name="Rajesh Agrawal" userId="e11a6758-02b8-429a-83bd-9b395df08e78" providerId="ADAL" clId="{44D90329-63F6-4104-86A1-28C64CB4D89A}" dt="2023-01-24T06:44:30.722" v="654" actId="255"/>
          <ac:graphicFrameMkLst>
            <pc:docMk/>
            <pc:sldMk cId="3911857906" sldId="2142533253"/>
            <ac:graphicFrameMk id="8" creationId="{655EC4E4-D850-511E-8A2A-4AA2D4CF3FDF}"/>
          </ac:graphicFrameMkLst>
        </pc:graphicFrameChg>
      </pc:sldChg>
      <pc:sldChg chg="modSp mod">
        <pc:chgData name="Rajesh Agrawal" userId="e11a6758-02b8-429a-83bd-9b395df08e78" providerId="ADAL" clId="{44D90329-63F6-4104-86A1-28C64CB4D89A}" dt="2023-01-25T05:41:58.281" v="1129" actId="2"/>
        <pc:sldMkLst>
          <pc:docMk/>
          <pc:sldMk cId="1292624924" sldId="2142533257"/>
        </pc:sldMkLst>
        <pc:spChg chg="mod">
          <ac:chgData name="Rajesh Agrawal" userId="e11a6758-02b8-429a-83bd-9b395df08e78" providerId="ADAL" clId="{44D90329-63F6-4104-86A1-28C64CB4D89A}" dt="2023-01-25T05:41:58.281" v="1129" actId="2"/>
          <ac:spMkLst>
            <pc:docMk/>
            <pc:sldMk cId="1292624924" sldId="2142533257"/>
            <ac:spMk id="7" creationId="{D90C66AF-67DF-C092-DBDD-7B788ED11F97}"/>
          </ac:spMkLst>
        </pc:spChg>
      </pc:sldChg>
      <pc:sldChg chg="modSp mod">
        <pc:chgData name="Rajesh Agrawal" userId="e11a6758-02b8-429a-83bd-9b395df08e78" providerId="ADAL" clId="{44D90329-63F6-4104-86A1-28C64CB4D89A}" dt="2023-01-25T05:41:25.820" v="1117" actId="2"/>
        <pc:sldMkLst>
          <pc:docMk/>
          <pc:sldMk cId="4011391656" sldId="2142533261"/>
        </pc:sldMkLst>
        <pc:spChg chg="mod">
          <ac:chgData name="Rajesh Agrawal" userId="e11a6758-02b8-429a-83bd-9b395df08e78" providerId="ADAL" clId="{44D90329-63F6-4104-86A1-28C64CB4D89A}" dt="2023-01-25T05:41:25.820" v="1117" actId="2"/>
          <ac:spMkLst>
            <pc:docMk/>
            <pc:sldMk cId="4011391656" sldId="2142533261"/>
            <ac:spMk id="19" creationId="{00000000-0000-0000-0000-000000000000}"/>
          </ac:spMkLst>
        </pc:spChg>
      </pc:sldChg>
      <pc:sldChg chg="modSp mod">
        <pc:chgData name="Rajesh Agrawal" userId="e11a6758-02b8-429a-83bd-9b395df08e78" providerId="ADAL" clId="{44D90329-63F6-4104-86A1-28C64CB4D89A}" dt="2023-01-25T05:41:48.475" v="1123" actId="2"/>
        <pc:sldMkLst>
          <pc:docMk/>
          <pc:sldMk cId="571740554" sldId="2142533264"/>
        </pc:sldMkLst>
        <pc:spChg chg="mod">
          <ac:chgData name="Rajesh Agrawal" userId="e11a6758-02b8-429a-83bd-9b395df08e78" providerId="ADAL" clId="{44D90329-63F6-4104-86A1-28C64CB4D89A}" dt="2023-01-25T05:41:36.433" v="1121" actId="2"/>
          <ac:spMkLst>
            <pc:docMk/>
            <pc:sldMk cId="571740554" sldId="2142533264"/>
            <ac:spMk id="6" creationId="{5A00FC32-B26C-9994-228D-3664AF8AD364}"/>
          </ac:spMkLst>
        </pc:spChg>
        <pc:spChg chg="mod">
          <ac:chgData name="Rajesh Agrawal" userId="e11a6758-02b8-429a-83bd-9b395df08e78" providerId="ADAL" clId="{44D90329-63F6-4104-86A1-28C64CB4D89A}" dt="2023-01-25T05:41:48.475" v="1123" actId="2"/>
          <ac:spMkLst>
            <pc:docMk/>
            <pc:sldMk cId="571740554" sldId="2142533264"/>
            <ac:spMk id="8" creationId="{9C2BD2F6-2428-69E8-36C7-6CFE26B1EFFB}"/>
          </ac:spMkLst>
        </pc:spChg>
      </pc:sldChg>
      <pc:sldChg chg="addSp modSp mod">
        <pc:chgData name="Rajesh Agrawal" userId="e11a6758-02b8-429a-83bd-9b395df08e78" providerId="ADAL" clId="{44D90329-63F6-4104-86A1-28C64CB4D89A}" dt="2023-01-20T10:33:20.562" v="616" actId="20577"/>
        <pc:sldMkLst>
          <pc:docMk/>
          <pc:sldMk cId="2104035384" sldId="2142533267"/>
        </pc:sldMkLst>
        <pc:spChg chg="mod">
          <ac:chgData name="Rajesh Agrawal" userId="e11a6758-02b8-429a-83bd-9b395df08e78" providerId="ADAL" clId="{44D90329-63F6-4104-86A1-28C64CB4D89A}" dt="2023-01-20T08:56:04.028" v="105"/>
          <ac:spMkLst>
            <pc:docMk/>
            <pc:sldMk cId="2104035384" sldId="2142533267"/>
            <ac:spMk id="3" creationId="{DE62133F-B00E-0C17-CF20-32785A7B9939}"/>
          </ac:spMkLst>
        </pc:spChg>
        <pc:spChg chg="add mod">
          <ac:chgData name="Rajesh Agrawal" userId="e11a6758-02b8-429a-83bd-9b395df08e78" providerId="ADAL" clId="{44D90329-63F6-4104-86A1-28C64CB4D89A}" dt="2023-01-20T08:56:49.567" v="122" actId="1036"/>
          <ac:spMkLst>
            <pc:docMk/>
            <pc:sldMk cId="2104035384" sldId="2142533267"/>
            <ac:spMk id="4" creationId="{2B4A04B4-7432-AA7F-7300-762006A59402}"/>
          </ac:spMkLst>
        </pc:spChg>
        <pc:graphicFrameChg chg="mod modGraphic">
          <ac:chgData name="Rajesh Agrawal" userId="e11a6758-02b8-429a-83bd-9b395df08e78" providerId="ADAL" clId="{44D90329-63F6-4104-86A1-28C64CB4D89A}" dt="2023-01-20T10:33:20.562" v="616" actId="20577"/>
          <ac:graphicFrameMkLst>
            <pc:docMk/>
            <pc:sldMk cId="2104035384" sldId="2142533267"/>
            <ac:graphicFrameMk id="6" creationId="{7FFBE712-2685-3712-BD10-6A8D22213832}"/>
          </ac:graphicFrameMkLst>
        </pc:graphicFrameChg>
      </pc:sldChg>
      <pc:sldChg chg="modSp mod">
        <pc:chgData name="Rajesh Agrawal" userId="e11a6758-02b8-429a-83bd-9b395df08e78" providerId="ADAL" clId="{44D90329-63F6-4104-86A1-28C64CB4D89A}" dt="2023-01-20T09:13:50.913" v="252" actId="20577"/>
        <pc:sldMkLst>
          <pc:docMk/>
          <pc:sldMk cId="2359184473" sldId="2142533270"/>
        </pc:sldMkLst>
        <pc:spChg chg="mod">
          <ac:chgData name="Rajesh Agrawal" userId="e11a6758-02b8-429a-83bd-9b395df08e78" providerId="ADAL" clId="{44D90329-63F6-4104-86A1-28C64CB4D89A}" dt="2023-01-20T08:57:35.167" v="128" actId="20577"/>
          <ac:spMkLst>
            <pc:docMk/>
            <pc:sldMk cId="2359184473" sldId="2142533270"/>
            <ac:spMk id="3" creationId="{A06E7A4E-991F-39E7-469A-C61ACCF50358}"/>
          </ac:spMkLst>
        </pc:spChg>
        <pc:spChg chg="mod">
          <ac:chgData name="Rajesh Agrawal" userId="e11a6758-02b8-429a-83bd-9b395df08e78" providerId="ADAL" clId="{44D90329-63F6-4104-86A1-28C64CB4D89A}" dt="2023-01-20T09:13:50.913" v="252" actId="20577"/>
          <ac:spMkLst>
            <pc:docMk/>
            <pc:sldMk cId="2359184473" sldId="2142533270"/>
            <ac:spMk id="6" creationId="{3C59299E-D105-3FAD-139E-6D2C4F2B18B8}"/>
          </ac:spMkLst>
        </pc:spChg>
      </pc:sldChg>
      <pc:sldChg chg="modSp mod">
        <pc:chgData name="Rajesh Agrawal" userId="e11a6758-02b8-429a-83bd-9b395df08e78" providerId="ADAL" clId="{44D90329-63F6-4104-86A1-28C64CB4D89A}" dt="2023-01-25T05:41:54.251" v="1127" actId="2"/>
        <pc:sldMkLst>
          <pc:docMk/>
          <pc:sldMk cId="1698109796" sldId="2142533279"/>
        </pc:sldMkLst>
        <pc:graphicFrameChg chg="modGraphic">
          <ac:chgData name="Rajesh Agrawal" userId="e11a6758-02b8-429a-83bd-9b395df08e78" providerId="ADAL" clId="{44D90329-63F6-4104-86A1-28C64CB4D89A}" dt="2023-01-25T05:41:54.251" v="1127" actId="2"/>
          <ac:graphicFrameMkLst>
            <pc:docMk/>
            <pc:sldMk cId="1698109796" sldId="2142533279"/>
            <ac:graphicFrameMk id="4" creationId="{77C2D57C-5FF1-3985-ABDA-43A26DC05647}"/>
          </ac:graphicFrameMkLst>
        </pc:graphicFrameChg>
      </pc:sldChg>
      <pc:sldChg chg="modSp mod">
        <pc:chgData name="Rajesh Agrawal" userId="e11a6758-02b8-429a-83bd-9b395df08e78" providerId="ADAL" clId="{44D90329-63F6-4104-86A1-28C64CB4D89A}" dt="2023-01-25T05:41:50.633" v="1124" actId="2"/>
        <pc:sldMkLst>
          <pc:docMk/>
          <pc:sldMk cId="3651061098" sldId="2142533282"/>
        </pc:sldMkLst>
        <pc:spChg chg="mod">
          <ac:chgData name="Rajesh Agrawal" userId="e11a6758-02b8-429a-83bd-9b395df08e78" providerId="ADAL" clId="{44D90329-63F6-4104-86A1-28C64CB4D89A}" dt="2023-01-25T05:41:50.633" v="1124" actId="2"/>
          <ac:spMkLst>
            <pc:docMk/>
            <pc:sldMk cId="3651061098" sldId="2142533282"/>
            <ac:spMk id="19" creationId="{00000000-0000-0000-0000-000000000000}"/>
          </ac:spMkLst>
        </pc:spChg>
      </pc:sldChg>
      <pc:sldChg chg="modSp mod">
        <pc:chgData name="Rajesh Agrawal" userId="e11a6758-02b8-429a-83bd-9b395df08e78" providerId="ADAL" clId="{44D90329-63F6-4104-86A1-28C64CB4D89A}" dt="2023-01-20T10:30:56.374" v="478" actId="14100"/>
        <pc:sldMkLst>
          <pc:docMk/>
          <pc:sldMk cId="2445753321" sldId="2142533285"/>
        </pc:sldMkLst>
        <pc:graphicFrameChg chg="mod modGraphic">
          <ac:chgData name="Rajesh Agrawal" userId="e11a6758-02b8-429a-83bd-9b395df08e78" providerId="ADAL" clId="{44D90329-63F6-4104-86A1-28C64CB4D89A}" dt="2023-01-20T10:30:56.374" v="478" actId="14100"/>
          <ac:graphicFrameMkLst>
            <pc:docMk/>
            <pc:sldMk cId="2445753321" sldId="2142533285"/>
            <ac:graphicFrameMk id="6" creationId="{3A8BE7AE-A1A6-4BB5-74E3-912C76EE7374}"/>
          </ac:graphicFrameMkLst>
        </pc:graphicFrameChg>
      </pc:sldChg>
      <pc:sldChg chg="delSp modSp del mod">
        <pc:chgData name="Rajesh Agrawal" userId="e11a6758-02b8-429a-83bd-9b395df08e78" providerId="ADAL" clId="{44D90329-63F6-4104-86A1-28C64CB4D89A}" dt="2023-01-20T08:56:57.483" v="123" actId="47"/>
        <pc:sldMkLst>
          <pc:docMk/>
          <pc:sldMk cId="1018736309" sldId="2142533286"/>
        </pc:sldMkLst>
        <pc:spChg chg="del">
          <ac:chgData name="Rajesh Agrawal" userId="e11a6758-02b8-429a-83bd-9b395df08e78" providerId="ADAL" clId="{44D90329-63F6-4104-86A1-28C64CB4D89A}" dt="2023-01-20T08:56:18.210" v="106" actId="21"/>
          <ac:spMkLst>
            <pc:docMk/>
            <pc:sldMk cId="1018736309" sldId="2142533286"/>
            <ac:spMk id="3" creationId="{B9D77CD3-ED70-8BFE-2948-548AB11FF8B3}"/>
          </ac:spMkLst>
        </pc:spChg>
        <pc:graphicFrameChg chg="mod">
          <ac:chgData name="Rajesh Agrawal" userId="e11a6758-02b8-429a-83bd-9b395df08e78" providerId="ADAL" clId="{44D90329-63F6-4104-86A1-28C64CB4D89A}" dt="2023-01-20T08:53:44.669" v="38" actId="1076"/>
          <ac:graphicFrameMkLst>
            <pc:docMk/>
            <pc:sldMk cId="1018736309" sldId="2142533286"/>
            <ac:graphicFrameMk id="6" creationId="{7FFBE712-2685-3712-BD10-6A8D22213832}"/>
          </ac:graphicFrameMkLst>
        </pc:graphicFrameChg>
      </pc:sldChg>
      <pc:sldChg chg="modSp mod">
        <pc:chgData name="Rajesh Agrawal" userId="e11a6758-02b8-429a-83bd-9b395df08e78" providerId="ADAL" clId="{44D90329-63F6-4104-86A1-28C64CB4D89A}" dt="2023-01-20T08:59:40.564" v="166" actId="20577"/>
        <pc:sldMkLst>
          <pc:docMk/>
          <pc:sldMk cId="965307151" sldId="2142533293"/>
        </pc:sldMkLst>
        <pc:graphicFrameChg chg="mod modGraphic">
          <ac:chgData name="Rajesh Agrawal" userId="e11a6758-02b8-429a-83bd-9b395df08e78" providerId="ADAL" clId="{44D90329-63F6-4104-86A1-28C64CB4D89A}" dt="2023-01-20T08:59:40.564" v="166" actId="20577"/>
          <ac:graphicFrameMkLst>
            <pc:docMk/>
            <pc:sldMk cId="965307151" sldId="2142533293"/>
            <ac:graphicFrameMk id="6" creationId="{7FFBE712-2685-3712-BD10-6A8D22213832}"/>
          </ac:graphicFrameMkLst>
        </pc:graphicFrameChg>
      </pc:sldChg>
      <pc:sldChg chg="modSp mod">
        <pc:chgData name="Rajesh Agrawal" userId="e11a6758-02b8-429a-83bd-9b395df08e78" providerId="ADAL" clId="{44D90329-63F6-4104-86A1-28C64CB4D89A}" dt="2023-01-25T05:41:27.370" v="1118" actId="2"/>
        <pc:sldMkLst>
          <pc:docMk/>
          <pc:sldMk cId="4227710034" sldId="2142533294"/>
        </pc:sldMkLst>
        <pc:spChg chg="mod">
          <ac:chgData name="Rajesh Agrawal" userId="e11a6758-02b8-429a-83bd-9b395df08e78" providerId="ADAL" clId="{44D90329-63F6-4104-86A1-28C64CB4D89A}" dt="2023-01-25T05:41:27.370" v="1118" actId="2"/>
          <ac:spMkLst>
            <pc:docMk/>
            <pc:sldMk cId="4227710034" sldId="2142533294"/>
            <ac:spMk id="19" creationId="{00000000-0000-0000-0000-000000000000}"/>
          </ac:spMkLst>
        </pc:spChg>
      </pc:sldChg>
      <pc:sldChg chg="modSp mod">
        <pc:chgData name="Rajesh Agrawal" userId="e11a6758-02b8-429a-83bd-9b395df08e78" providerId="ADAL" clId="{44D90329-63F6-4104-86A1-28C64CB4D89A}" dt="2023-01-25T05:41:51.719" v="1125" actId="2"/>
        <pc:sldMkLst>
          <pc:docMk/>
          <pc:sldMk cId="3199147992" sldId="2142533295"/>
        </pc:sldMkLst>
        <pc:spChg chg="mod">
          <ac:chgData name="Rajesh Agrawal" userId="e11a6758-02b8-429a-83bd-9b395df08e78" providerId="ADAL" clId="{44D90329-63F6-4104-86A1-28C64CB4D89A}" dt="2023-01-25T05:41:51.719" v="1125" actId="2"/>
          <ac:spMkLst>
            <pc:docMk/>
            <pc:sldMk cId="3199147992" sldId="2142533295"/>
            <ac:spMk id="19" creationId="{00000000-0000-0000-0000-000000000000}"/>
          </ac:spMkLst>
        </pc:spChg>
      </pc:sldChg>
      <pc:sldChg chg="modSp mod">
        <pc:chgData name="Rajesh Agrawal" userId="e11a6758-02b8-429a-83bd-9b395df08e78" providerId="ADAL" clId="{44D90329-63F6-4104-86A1-28C64CB4D89A}" dt="2023-01-25T05:35:15.076" v="1089" actId="948"/>
        <pc:sldMkLst>
          <pc:docMk/>
          <pc:sldMk cId="208132652" sldId="2142533297"/>
        </pc:sldMkLst>
        <pc:spChg chg="mod">
          <ac:chgData name="Rajesh Agrawal" userId="e11a6758-02b8-429a-83bd-9b395df08e78" providerId="ADAL" clId="{44D90329-63F6-4104-86A1-28C64CB4D89A}" dt="2023-01-25T05:35:15.076" v="1089" actId="948"/>
          <ac:spMkLst>
            <pc:docMk/>
            <pc:sldMk cId="208132652" sldId="2142533297"/>
            <ac:spMk id="19" creationId="{00000000-0000-0000-0000-000000000000}"/>
          </ac:spMkLst>
        </pc:spChg>
      </pc:sldChg>
    </pc:docChg>
  </pc:docChgLst>
  <pc:docChgLst>
    <pc:chgData name="Soumya Prabhu" userId="21ab396d-1c4c-4e3b-a196-4e10c586547a" providerId="ADAL" clId="{319CE740-46E5-457A-9659-0C9BF02AEE74}"/>
    <pc:docChg chg="undo custSel modSld">
      <pc:chgData name="Soumya Prabhu" userId="21ab396d-1c4c-4e3b-a196-4e10c586547a" providerId="ADAL" clId="{319CE740-46E5-457A-9659-0C9BF02AEE74}" dt="2023-01-24T13:59:53.997" v="2969" actId="20577"/>
      <pc:docMkLst>
        <pc:docMk/>
      </pc:docMkLst>
      <pc:sldChg chg="modSp mod">
        <pc:chgData name="Soumya Prabhu" userId="21ab396d-1c4c-4e3b-a196-4e10c586547a" providerId="ADAL" clId="{319CE740-46E5-457A-9659-0C9BF02AEE74}" dt="2023-01-24T13:55:51.063" v="2598" actId="6549"/>
        <pc:sldMkLst>
          <pc:docMk/>
          <pc:sldMk cId="1292624924" sldId="2142533257"/>
        </pc:sldMkLst>
        <pc:spChg chg="mod">
          <ac:chgData name="Soumya Prabhu" userId="21ab396d-1c4c-4e3b-a196-4e10c586547a" providerId="ADAL" clId="{319CE740-46E5-457A-9659-0C9BF02AEE74}" dt="2023-01-24T13:55:51.063" v="2598" actId="6549"/>
          <ac:spMkLst>
            <pc:docMk/>
            <pc:sldMk cId="1292624924" sldId="2142533257"/>
            <ac:spMk id="7" creationId="{D90C66AF-67DF-C092-DBDD-7B788ED11F97}"/>
          </ac:spMkLst>
        </pc:spChg>
      </pc:sldChg>
      <pc:sldChg chg="modSp mod">
        <pc:chgData name="Soumya Prabhu" userId="21ab396d-1c4c-4e3b-a196-4e10c586547a" providerId="ADAL" clId="{319CE740-46E5-457A-9659-0C9BF02AEE74}" dt="2023-01-24T13:38:20.564" v="1915" actId="20577"/>
        <pc:sldMkLst>
          <pc:docMk/>
          <pc:sldMk cId="4011391656" sldId="2142533261"/>
        </pc:sldMkLst>
        <pc:spChg chg="mod">
          <ac:chgData name="Soumya Prabhu" userId="21ab396d-1c4c-4e3b-a196-4e10c586547a" providerId="ADAL" clId="{319CE740-46E5-457A-9659-0C9BF02AEE74}" dt="2023-01-24T13:38:20.564" v="1915" actId="20577"/>
          <ac:spMkLst>
            <pc:docMk/>
            <pc:sldMk cId="4011391656" sldId="2142533261"/>
            <ac:spMk id="19" creationId="{00000000-0000-0000-0000-000000000000}"/>
          </ac:spMkLst>
        </pc:spChg>
      </pc:sldChg>
      <pc:sldChg chg="modSp mod">
        <pc:chgData name="Soumya Prabhu" userId="21ab396d-1c4c-4e3b-a196-4e10c586547a" providerId="ADAL" clId="{319CE740-46E5-457A-9659-0C9BF02AEE74}" dt="2023-01-24T13:39:12.150" v="2021" actId="20577"/>
        <pc:sldMkLst>
          <pc:docMk/>
          <pc:sldMk cId="571740554" sldId="2142533264"/>
        </pc:sldMkLst>
        <pc:spChg chg="mod">
          <ac:chgData name="Soumya Prabhu" userId="21ab396d-1c4c-4e3b-a196-4e10c586547a" providerId="ADAL" clId="{319CE740-46E5-457A-9659-0C9BF02AEE74}" dt="2023-01-24T13:39:12.150" v="2021" actId="20577"/>
          <ac:spMkLst>
            <pc:docMk/>
            <pc:sldMk cId="571740554" sldId="2142533264"/>
            <ac:spMk id="6" creationId="{5A00FC32-B26C-9994-228D-3664AF8AD364}"/>
          </ac:spMkLst>
        </pc:spChg>
        <pc:spChg chg="mod">
          <ac:chgData name="Soumya Prabhu" userId="21ab396d-1c4c-4e3b-a196-4e10c586547a" providerId="ADAL" clId="{319CE740-46E5-457A-9659-0C9BF02AEE74}" dt="2023-01-24T13:31:47.757" v="1476" actId="20577"/>
          <ac:spMkLst>
            <pc:docMk/>
            <pc:sldMk cId="571740554" sldId="2142533264"/>
            <ac:spMk id="8" creationId="{9C2BD2F6-2428-69E8-36C7-6CFE26B1EFFB}"/>
          </ac:spMkLst>
        </pc:spChg>
      </pc:sldChg>
      <pc:sldChg chg="modSp mod">
        <pc:chgData name="Soumya Prabhu" userId="21ab396d-1c4c-4e3b-a196-4e10c586547a" providerId="ADAL" clId="{319CE740-46E5-457A-9659-0C9BF02AEE74}" dt="2023-01-24T13:59:53.997" v="2969" actId="20577"/>
        <pc:sldMkLst>
          <pc:docMk/>
          <pc:sldMk cId="2104035384" sldId="2142533267"/>
        </pc:sldMkLst>
        <pc:graphicFrameChg chg="mod modGraphic">
          <ac:chgData name="Soumya Prabhu" userId="21ab396d-1c4c-4e3b-a196-4e10c586547a" providerId="ADAL" clId="{319CE740-46E5-457A-9659-0C9BF02AEE74}" dt="2023-01-24T13:59:53.997" v="2969" actId="20577"/>
          <ac:graphicFrameMkLst>
            <pc:docMk/>
            <pc:sldMk cId="2104035384" sldId="2142533267"/>
            <ac:graphicFrameMk id="6" creationId="{7FFBE712-2685-3712-BD10-6A8D22213832}"/>
          </ac:graphicFrameMkLst>
        </pc:graphicFrameChg>
      </pc:sldChg>
      <pc:sldChg chg="addSp delSp modSp mod">
        <pc:chgData name="Soumya Prabhu" userId="21ab396d-1c4c-4e3b-a196-4e10c586547a" providerId="ADAL" clId="{319CE740-46E5-457A-9659-0C9BF02AEE74}" dt="2023-01-24T13:49:35.324" v="2042" actId="962"/>
        <pc:sldMkLst>
          <pc:docMk/>
          <pc:sldMk cId="2873725889" sldId="2142533275"/>
        </pc:sldMkLst>
        <pc:picChg chg="add mod">
          <ac:chgData name="Soumya Prabhu" userId="21ab396d-1c4c-4e3b-a196-4e10c586547a" providerId="ADAL" clId="{319CE740-46E5-457A-9659-0C9BF02AEE74}" dt="2023-01-24T13:49:35.324" v="2042" actId="962"/>
          <ac:picMkLst>
            <pc:docMk/>
            <pc:sldMk cId="2873725889" sldId="2142533275"/>
            <ac:picMk id="8" creationId="{8EB7850D-1C92-A923-E8B8-6AE00499E152}"/>
          </ac:picMkLst>
        </pc:picChg>
        <pc:picChg chg="del mod">
          <ac:chgData name="Soumya Prabhu" userId="21ab396d-1c4c-4e3b-a196-4e10c586547a" providerId="ADAL" clId="{319CE740-46E5-457A-9659-0C9BF02AEE74}" dt="2023-01-24T06:05:29.372" v="239" actId="478"/>
          <ac:picMkLst>
            <pc:docMk/>
            <pc:sldMk cId="2873725889" sldId="2142533275"/>
            <ac:picMk id="8" creationId="{BF2B9E98-DC37-492B-9489-95C286DCE420}"/>
          </ac:picMkLst>
        </pc:picChg>
        <pc:picChg chg="add del mod">
          <ac:chgData name="Soumya Prabhu" userId="21ab396d-1c4c-4e3b-a196-4e10c586547a" providerId="ADAL" clId="{319CE740-46E5-457A-9659-0C9BF02AEE74}" dt="2023-01-24T06:11:22.979" v="280" actId="478"/>
          <ac:picMkLst>
            <pc:docMk/>
            <pc:sldMk cId="2873725889" sldId="2142533275"/>
            <ac:picMk id="10" creationId="{516361EF-68A5-228A-F3BC-9D1B8E1CD82F}"/>
          </ac:picMkLst>
        </pc:picChg>
        <pc:picChg chg="add del mod">
          <ac:chgData name="Soumya Prabhu" userId="21ab396d-1c4c-4e3b-a196-4e10c586547a" providerId="ADAL" clId="{319CE740-46E5-457A-9659-0C9BF02AEE74}" dt="2023-01-24T06:07:25.910" v="279" actId="478"/>
          <ac:picMkLst>
            <pc:docMk/>
            <pc:sldMk cId="2873725889" sldId="2142533275"/>
            <ac:picMk id="11" creationId="{2270F6D5-9DF9-75B3-3888-419E14E370B4}"/>
          </ac:picMkLst>
        </pc:picChg>
        <pc:picChg chg="add del mod">
          <ac:chgData name="Soumya Prabhu" userId="21ab396d-1c4c-4e3b-a196-4e10c586547a" providerId="ADAL" clId="{319CE740-46E5-457A-9659-0C9BF02AEE74}" dt="2023-01-24T06:07:12.223" v="270" actId="931"/>
          <ac:picMkLst>
            <pc:docMk/>
            <pc:sldMk cId="2873725889" sldId="2142533275"/>
            <ac:picMk id="13" creationId="{50D40628-0CB7-43BF-35E2-9D4E18677802}"/>
          </ac:picMkLst>
        </pc:picChg>
        <pc:picChg chg="add del mod">
          <ac:chgData name="Soumya Prabhu" userId="21ab396d-1c4c-4e3b-a196-4e10c586547a" providerId="ADAL" clId="{319CE740-46E5-457A-9659-0C9BF02AEE74}" dt="2023-01-24T13:49:01.051" v="2022" actId="478"/>
          <ac:picMkLst>
            <pc:docMk/>
            <pc:sldMk cId="2873725889" sldId="2142533275"/>
            <ac:picMk id="15" creationId="{404C3BBA-EA6D-D785-E383-511626FEEEB0}"/>
          </ac:picMkLst>
        </pc:picChg>
      </pc:sldChg>
      <pc:sldChg chg="modSp mod">
        <pc:chgData name="Soumya Prabhu" userId="21ab396d-1c4c-4e3b-a196-4e10c586547a" providerId="ADAL" clId="{319CE740-46E5-457A-9659-0C9BF02AEE74}" dt="2023-01-24T13:57:50.947" v="2803" actId="6549"/>
        <pc:sldMkLst>
          <pc:docMk/>
          <pc:sldMk cId="2445753321" sldId="2142533285"/>
        </pc:sldMkLst>
        <pc:graphicFrameChg chg="modGraphic">
          <ac:chgData name="Soumya Prabhu" userId="21ab396d-1c4c-4e3b-a196-4e10c586547a" providerId="ADAL" clId="{319CE740-46E5-457A-9659-0C9BF02AEE74}" dt="2023-01-24T13:57:50.947" v="2803" actId="6549"/>
          <ac:graphicFrameMkLst>
            <pc:docMk/>
            <pc:sldMk cId="2445753321" sldId="2142533285"/>
            <ac:graphicFrameMk id="6" creationId="{3A8BE7AE-A1A6-4BB5-74E3-912C76EE7374}"/>
          </ac:graphicFrameMkLst>
        </pc:graphicFrameChg>
      </pc:sldChg>
      <pc:sldChg chg="modSp mod">
        <pc:chgData name="Soumya Prabhu" userId="21ab396d-1c4c-4e3b-a196-4e10c586547a" providerId="ADAL" clId="{319CE740-46E5-457A-9659-0C9BF02AEE74}" dt="2023-01-24T13:33:41.146" v="1678" actId="20577"/>
        <pc:sldMkLst>
          <pc:docMk/>
          <pc:sldMk cId="4227710034" sldId="2142533294"/>
        </pc:sldMkLst>
        <pc:spChg chg="mod">
          <ac:chgData name="Soumya Prabhu" userId="21ab396d-1c4c-4e3b-a196-4e10c586547a" providerId="ADAL" clId="{319CE740-46E5-457A-9659-0C9BF02AEE74}" dt="2023-01-24T13:33:41.146" v="1678" actId="20577"/>
          <ac:spMkLst>
            <pc:docMk/>
            <pc:sldMk cId="4227710034" sldId="2142533294"/>
            <ac:spMk id="19" creationId="{00000000-0000-0000-0000-000000000000}"/>
          </ac:spMkLst>
        </pc:spChg>
      </pc:sldChg>
    </pc:docChg>
  </pc:docChgLst>
  <pc:docChgLst>
    <pc:chgData name="Jibeesh MS" userId="872ca067-bae8-4c30-8788-592cd868c201" providerId="ADAL" clId="{CDB552A3-46AB-45A3-9C18-85B9E21FFDDB}"/>
    <pc:docChg chg="undo custSel addSld delSld modSld">
      <pc:chgData name="Jibeesh MS" userId="872ca067-bae8-4c30-8788-592cd868c201" providerId="ADAL" clId="{CDB552A3-46AB-45A3-9C18-85B9E21FFDDB}" dt="2023-01-20T08:01:13.865" v="584" actId="20577"/>
      <pc:docMkLst>
        <pc:docMk/>
      </pc:docMkLst>
      <pc:sldChg chg="addSp delSp modSp mod">
        <pc:chgData name="Jibeesh MS" userId="872ca067-bae8-4c30-8788-592cd868c201" providerId="ADAL" clId="{CDB552A3-46AB-45A3-9C18-85B9E21FFDDB}" dt="2023-01-20T07:20:38.078" v="205" actId="1076"/>
        <pc:sldMkLst>
          <pc:docMk/>
          <pc:sldMk cId="4218043910" sldId="295"/>
        </pc:sldMkLst>
        <pc:spChg chg="add mod">
          <ac:chgData name="Jibeesh MS" userId="872ca067-bae8-4c30-8788-592cd868c201" providerId="ADAL" clId="{CDB552A3-46AB-45A3-9C18-85B9E21FFDDB}" dt="2023-01-20T07:19:56.595" v="198" actId="255"/>
          <ac:spMkLst>
            <pc:docMk/>
            <pc:sldMk cId="4218043910" sldId="295"/>
            <ac:spMk id="3" creationId="{5F3F1030-B826-0FA5-9924-1A0685B975E2}"/>
          </ac:spMkLst>
        </pc:spChg>
        <pc:spChg chg="del mod">
          <ac:chgData name="Jibeesh MS" userId="872ca067-bae8-4c30-8788-592cd868c201" providerId="ADAL" clId="{CDB552A3-46AB-45A3-9C18-85B9E21FFDDB}" dt="2023-01-20T07:19:15.047" v="191" actId="478"/>
          <ac:spMkLst>
            <pc:docMk/>
            <pc:sldMk cId="4218043910" sldId="295"/>
            <ac:spMk id="5" creationId="{D33C4A9F-6FE4-FFFD-1354-ED277B83B17D}"/>
          </ac:spMkLst>
        </pc:spChg>
        <pc:graphicFrameChg chg="add del mod modGraphic">
          <ac:chgData name="Jibeesh MS" userId="872ca067-bae8-4c30-8788-592cd868c201" providerId="ADAL" clId="{CDB552A3-46AB-45A3-9C18-85B9E21FFDDB}" dt="2023-01-20T07:20:24.033" v="203" actId="478"/>
          <ac:graphicFrameMkLst>
            <pc:docMk/>
            <pc:sldMk cId="4218043910" sldId="295"/>
            <ac:graphicFrameMk id="7" creationId="{9402B0EE-DFDA-1A86-3BE1-9A98016619A9}"/>
          </ac:graphicFrameMkLst>
        </pc:graphicFrameChg>
        <pc:graphicFrameChg chg="add mod">
          <ac:chgData name="Jibeesh MS" userId="872ca067-bae8-4c30-8788-592cd868c201" providerId="ADAL" clId="{CDB552A3-46AB-45A3-9C18-85B9E21FFDDB}" dt="2023-01-20T07:20:38.078" v="205" actId="1076"/>
          <ac:graphicFrameMkLst>
            <pc:docMk/>
            <pc:sldMk cId="4218043910" sldId="295"/>
            <ac:graphicFrameMk id="9" creationId="{0185C29B-25A6-7AA3-2C8E-F5C6571E9BDA}"/>
          </ac:graphicFrameMkLst>
        </pc:graphicFrameChg>
      </pc:sldChg>
      <pc:sldChg chg="del">
        <pc:chgData name="Jibeesh MS" userId="872ca067-bae8-4c30-8788-592cd868c201" providerId="ADAL" clId="{CDB552A3-46AB-45A3-9C18-85B9E21FFDDB}" dt="2023-01-20T07:17:59.976" v="189" actId="2696"/>
        <pc:sldMkLst>
          <pc:docMk/>
          <pc:sldMk cId="832096013" sldId="301"/>
        </pc:sldMkLst>
      </pc:sldChg>
      <pc:sldChg chg="addSp delSp modSp mod">
        <pc:chgData name="Jibeesh MS" userId="872ca067-bae8-4c30-8788-592cd868c201" providerId="ADAL" clId="{CDB552A3-46AB-45A3-9C18-85B9E21FFDDB}" dt="2023-01-20T07:35:14.717" v="440" actId="1076"/>
        <pc:sldMkLst>
          <pc:docMk/>
          <pc:sldMk cId="3152407608" sldId="392"/>
        </pc:sldMkLst>
        <pc:spChg chg="del mod">
          <ac:chgData name="Jibeesh MS" userId="872ca067-bae8-4c30-8788-592cd868c201" providerId="ADAL" clId="{CDB552A3-46AB-45A3-9C18-85B9E21FFDDB}" dt="2023-01-20T07:35:11.943" v="439" actId="478"/>
          <ac:spMkLst>
            <pc:docMk/>
            <pc:sldMk cId="3152407608" sldId="392"/>
            <ac:spMk id="4" creationId="{EE4F6F37-A20F-4043-832F-39477E249C4F}"/>
          </ac:spMkLst>
        </pc:spChg>
        <pc:picChg chg="add mod">
          <ac:chgData name="Jibeesh MS" userId="872ca067-bae8-4c30-8788-592cd868c201" providerId="ADAL" clId="{CDB552A3-46AB-45A3-9C18-85B9E21FFDDB}" dt="2023-01-20T07:35:14.717" v="440" actId="1076"/>
          <ac:picMkLst>
            <pc:docMk/>
            <pc:sldMk cId="3152407608" sldId="392"/>
            <ac:picMk id="6" creationId="{71304518-8C5D-44AC-1E4E-1DE059CE581A}"/>
          </ac:picMkLst>
        </pc:picChg>
      </pc:sldChg>
      <pc:sldChg chg="modSp mod">
        <pc:chgData name="Jibeesh MS" userId="872ca067-bae8-4c30-8788-592cd868c201" providerId="ADAL" clId="{CDB552A3-46AB-45A3-9C18-85B9E21FFDDB}" dt="2023-01-20T06:54:08.138" v="8" actId="20577"/>
        <pc:sldMkLst>
          <pc:docMk/>
          <pc:sldMk cId="3771810736" sldId="1689"/>
        </pc:sldMkLst>
        <pc:spChg chg="mod">
          <ac:chgData name="Jibeesh MS" userId="872ca067-bae8-4c30-8788-592cd868c201" providerId="ADAL" clId="{CDB552A3-46AB-45A3-9C18-85B9E21FFDDB}" dt="2023-01-20T06:54:08.138" v="8" actId="20577"/>
          <ac:spMkLst>
            <pc:docMk/>
            <pc:sldMk cId="3771810736" sldId="1689"/>
            <ac:spMk id="2" creationId="{123E2E51-6FD6-70A6-9A6A-8BA786C48707}"/>
          </ac:spMkLst>
        </pc:spChg>
        <pc:spChg chg="mod">
          <ac:chgData name="Jibeesh MS" userId="872ca067-bae8-4c30-8788-592cd868c201" providerId="ADAL" clId="{CDB552A3-46AB-45A3-9C18-85B9E21FFDDB}" dt="2023-01-20T06:53:58.378" v="4" actId="20577"/>
          <ac:spMkLst>
            <pc:docMk/>
            <pc:sldMk cId="3771810736" sldId="1689"/>
            <ac:spMk id="11" creationId="{848AE98D-B5BA-4A64-96DB-382CD93701E7}"/>
          </ac:spMkLst>
        </pc:spChg>
      </pc:sldChg>
      <pc:sldChg chg="modSp mod">
        <pc:chgData name="Jibeesh MS" userId="872ca067-bae8-4c30-8788-592cd868c201" providerId="ADAL" clId="{CDB552A3-46AB-45A3-9C18-85B9E21FFDDB}" dt="2023-01-20T08:01:13.865" v="584" actId="20577"/>
        <pc:sldMkLst>
          <pc:docMk/>
          <pc:sldMk cId="1542020698" sldId="2076138975"/>
        </pc:sldMkLst>
        <pc:graphicFrameChg chg="mod modGraphic">
          <ac:chgData name="Jibeesh MS" userId="872ca067-bae8-4c30-8788-592cd868c201" providerId="ADAL" clId="{CDB552A3-46AB-45A3-9C18-85B9E21FFDDB}" dt="2023-01-20T08:01:13.865" v="584" actId="20577"/>
          <ac:graphicFrameMkLst>
            <pc:docMk/>
            <pc:sldMk cId="1542020698" sldId="2076138975"/>
            <ac:graphicFrameMk id="4" creationId="{1ED6E030-175D-1C9E-3013-4AF7B896002A}"/>
          </ac:graphicFrameMkLst>
        </pc:graphicFrameChg>
      </pc:sldChg>
      <pc:sldChg chg="del">
        <pc:chgData name="Jibeesh MS" userId="872ca067-bae8-4c30-8788-592cd868c201" providerId="ADAL" clId="{CDB552A3-46AB-45A3-9C18-85B9E21FFDDB}" dt="2023-01-20T06:59:05.463" v="58" actId="2696"/>
        <pc:sldMkLst>
          <pc:docMk/>
          <pc:sldMk cId="1139529028" sldId="2142533247"/>
        </pc:sldMkLst>
      </pc:sldChg>
      <pc:sldChg chg="modSp mod">
        <pc:chgData name="Jibeesh MS" userId="872ca067-bae8-4c30-8788-592cd868c201" providerId="ADAL" clId="{CDB552A3-46AB-45A3-9C18-85B9E21FFDDB}" dt="2023-01-20T07:53:21.301" v="454" actId="20577"/>
        <pc:sldMkLst>
          <pc:docMk/>
          <pc:sldMk cId="3911857906" sldId="2142533253"/>
        </pc:sldMkLst>
        <pc:spChg chg="mod">
          <ac:chgData name="Jibeesh MS" userId="872ca067-bae8-4c30-8788-592cd868c201" providerId="ADAL" clId="{CDB552A3-46AB-45A3-9C18-85B9E21FFDDB}" dt="2023-01-20T07:53:21.301" v="454" actId="20577"/>
          <ac:spMkLst>
            <pc:docMk/>
            <pc:sldMk cId="3911857906" sldId="2142533253"/>
            <ac:spMk id="5" creationId="{8BF63B48-481C-C690-B39E-B97E0188FBF2}"/>
          </ac:spMkLst>
        </pc:spChg>
        <pc:graphicFrameChg chg="modGraphic">
          <ac:chgData name="Jibeesh MS" userId="872ca067-bae8-4c30-8788-592cd868c201" providerId="ADAL" clId="{CDB552A3-46AB-45A3-9C18-85B9E21FFDDB}" dt="2023-01-20T07:53:10.822" v="447" actId="6549"/>
          <ac:graphicFrameMkLst>
            <pc:docMk/>
            <pc:sldMk cId="3911857906" sldId="2142533253"/>
            <ac:graphicFrameMk id="8" creationId="{655EC4E4-D850-511E-8A2A-4AA2D4CF3FDF}"/>
          </ac:graphicFrameMkLst>
        </pc:graphicFrameChg>
      </pc:sldChg>
      <pc:sldChg chg="modSp mod">
        <pc:chgData name="Jibeesh MS" userId="872ca067-bae8-4c30-8788-592cd868c201" providerId="ADAL" clId="{CDB552A3-46AB-45A3-9C18-85B9E21FFDDB}" dt="2023-01-20T07:27:50.245" v="266" actId="108"/>
        <pc:sldMkLst>
          <pc:docMk/>
          <pc:sldMk cId="1292624924" sldId="2142533257"/>
        </pc:sldMkLst>
        <pc:spChg chg="mod">
          <ac:chgData name="Jibeesh MS" userId="872ca067-bae8-4c30-8788-592cd868c201" providerId="ADAL" clId="{CDB552A3-46AB-45A3-9C18-85B9E21FFDDB}" dt="2023-01-20T07:27:50.245" v="266" actId="108"/>
          <ac:spMkLst>
            <pc:docMk/>
            <pc:sldMk cId="1292624924" sldId="2142533257"/>
            <ac:spMk id="7" creationId="{D90C66AF-67DF-C092-DBDD-7B788ED11F97}"/>
          </ac:spMkLst>
        </pc:spChg>
      </pc:sldChg>
      <pc:sldChg chg="modSp mod">
        <pc:chgData name="Jibeesh MS" userId="872ca067-bae8-4c30-8788-592cd868c201" providerId="ADAL" clId="{CDB552A3-46AB-45A3-9C18-85B9E21FFDDB}" dt="2023-01-20T06:56:51.142" v="44" actId="6549"/>
        <pc:sldMkLst>
          <pc:docMk/>
          <pc:sldMk cId="4011391656" sldId="2142533261"/>
        </pc:sldMkLst>
        <pc:spChg chg="mod">
          <ac:chgData name="Jibeesh MS" userId="872ca067-bae8-4c30-8788-592cd868c201" providerId="ADAL" clId="{CDB552A3-46AB-45A3-9C18-85B9E21FFDDB}" dt="2023-01-20T06:56:51.142" v="44" actId="6549"/>
          <ac:spMkLst>
            <pc:docMk/>
            <pc:sldMk cId="4011391656" sldId="2142533261"/>
            <ac:spMk id="19" creationId="{00000000-0000-0000-0000-000000000000}"/>
          </ac:spMkLst>
        </pc:spChg>
      </pc:sldChg>
      <pc:sldChg chg="del">
        <pc:chgData name="Jibeesh MS" userId="872ca067-bae8-4c30-8788-592cd868c201" providerId="ADAL" clId="{CDB552A3-46AB-45A3-9C18-85B9E21FFDDB}" dt="2023-01-20T06:59:09.373" v="59" actId="2696"/>
        <pc:sldMkLst>
          <pc:docMk/>
          <pc:sldMk cId="1213424201" sldId="2142533262"/>
        </pc:sldMkLst>
      </pc:sldChg>
      <pc:sldChg chg="modSp mod">
        <pc:chgData name="Jibeesh MS" userId="872ca067-bae8-4c30-8788-592cd868c201" providerId="ADAL" clId="{CDB552A3-46AB-45A3-9C18-85B9E21FFDDB}" dt="2023-01-20T07:11:34.389" v="179" actId="14100"/>
        <pc:sldMkLst>
          <pc:docMk/>
          <pc:sldMk cId="571740554" sldId="2142533264"/>
        </pc:sldMkLst>
        <pc:spChg chg="mod">
          <ac:chgData name="Jibeesh MS" userId="872ca067-bae8-4c30-8788-592cd868c201" providerId="ADAL" clId="{CDB552A3-46AB-45A3-9C18-85B9E21FFDDB}" dt="2023-01-20T07:10:45.138" v="175" actId="6549"/>
          <ac:spMkLst>
            <pc:docMk/>
            <pc:sldMk cId="571740554" sldId="2142533264"/>
            <ac:spMk id="6" creationId="{5A00FC32-B26C-9994-228D-3664AF8AD364}"/>
          </ac:spMkLst>
        </pc:spChg>
        <pc:spChg chg="mod">
          <ac:chgData name="Jibeesh MS" userId="872ca067-bae8-4c30-8788-592cd868c201" providerId="ADAL" clId="{CDB552A3-46AB-45A3-9C18-85B9E21FFDDB}" dt="2023-01-20T07:11:34.389" v="179" actId="14100"/>
          <ac:spMkLst>
            <pc:docMk/>
            <pc:sldMk cId="571740554" sldId="2142533264"/>
            <ac:spMk id="8" creationId="{9C2BD2F6-2428-69E8-36C7-6CFE26B1EFFB}"/>
          </ac:spMkLst>
        </pc:spChg>
      </pc:sldChg>
      <pc:sldChg chg="modSp mod">
        <pc:chgData name="Jibeesh MS" userId="872ca067-bae8-4c30-8788-592cd868c201" providerId="ADAL" clId="{CDB552A3-46AB-45A3-9C18-85B9E21FFDDB}" dt="2023-01-20T07:34:13.466" v="423" actId="6549"/>
        <pc:sldMkLst>
          <pc:docMk/>
          <pc:sldMk cId="3813221841" sldId="2142533266"/>
        </pc:sldMkLst>
        <pc:spChg chg="mod">
          <ac:chgData name="Jibeesh MS" userId="872ca067-bae8-4c30-8788-592cd868c201" providerId="ADAL" clId="{CDB552A3-46AB-45A3-9C18-85B9E21FFDDB}" dt="2023-01-20T07:34:13.466" v="423" actId="6549"/>
          <ac:spMkLst>
            <pc:docMk/>
            <pc:sldMk cId="3813221841" sldId="2142533266"/>
            <ac:spMk id="33" creationId="{914E84AC-8875-4C75-EF4F-06DB16F4DFDC}"/>
          </ac:spMkLst>
        </pc:spChg>
      </pc:sldChg>
      <pc:sldChg chg="modSp mod">
        <pc:chgData name="Jibeesh MS" userId="872ca067-bae8-4c30-8788-592cd868c201" providerId="ADAL" clId="{CDB552A3-46AB-45A3-9C18-85B9E21FFDDB}" dt="2023-01-20T07:58:06.314" v="558" actId="20577"/>
        <pc:sldMkLst>
          <pc:docMk/>
          <pc:sldMk cId="2104035384" sldId="2142533267"/>
        </pc:sldMkLst>
        <pc:graphicFrameChg chg="mod modGraphic">
          <ac:chgData name="Jibeesh MS" userId="872ca067-bae8-4c30-8788-592cd868c201" providerId="ADAL" clId="{CDB552A3-46AB-45A3-9C18-85B9E21FFDDB}" dt="2023-01-20T07:58:06.314" v="558" actId="20577"/>
          <ac:graphicFrameMkLst>
            <pc:docMk/>
            <pc:sldMk cId="2104035384" sldId="2142533267"/>
            <ac:graphicFrameMk id="6" creationId="{7FFBE712-2685-3712-BD10-6A8D22213832}"/>
          </ac:graphicFrameMkLst>
        </pc:graphicFrameChg>
      </pc:sldChg>
      <pc:sldChg chg="modSp mod">
        <pc:chgData name="Jibeesh MS" userId="872ca067-bae8-4c30-8788-592cd868c201" providerId="ADAL" clId="{CDB552A3-46AB-45A3-9C18-85B9E21FFDDB}" dt="2023-01-20T07:56:44.682" v="530"/>
        <pc:sldMkLst>
          <pc:docMk/>
          <pc:sldMk cId="3468075158" sldId="2142533268"/>
        </pc:sldMkLst>
        <pc:spChg chg="mod">
          <ac:chgData name="Jibeesh MS" userId="872ca067-bae8-4c30-8788-592cd868c201" providerId="ADAL" clId="{CDB552A3-46AB-45A3-9C18-85B9E21FFDDB}" dt="2023-01-20T07:56:44.682" v="530"/>
          <ac:spMkLst>
            <pc:docMk/>
            <pc:sldMk cId="3468075158" sldId="2142533268"/>
            <ac:spMk id="5" creationId="{DD4AFEB9-4229-F397-C0DC-9BD77FB7A704}"/>
          </ac:spMkLst>
        </pc:spChg>
      </pc:sldChg>
      <pc:sldChg chg="modSp mod">
        <pc:chgData name="Jibeesh MS" userId="872ca067-bae8-4c30-8788-592cd868c201" providerId="ADAL" clId="{CDB552A3-46AB-45A3-9C18-85B9E21FFDDB}" dt="2023-01-20T07:55:48.222" v="511" actId="20577"/>
        <pc:sldMkLst>
          <pc:docMk/>
          <pc:sldMk cId="2359184473" sldId="2142533270"/>
        </pc:sldMkLst>
        <pc:spChg chg="mod">
          <ac:chgData name="Jibeesh MS" userId="872ca067-bae8-4c30-8788-592cd868c201" providerId="ADAL" clId="{CDB552A3-46AB-45A3-9C18-85B9E21FFDDB}" dt="2023-01-20T07:55:22.202" v="504" actId="20577"/>
          <ac:spMkLst>
            <pc:docMk/>
            <pc:sldMk cId="2359184473" sldId="2142533270"/>
            <ac:spMk id="3" creationId="{A06E7A4E-991F-39E7-469A-C61ACCF50358}"/>
          </ac:spMkLst>
        </pc:spChg>
        <pc:spChg chg="mod">
          <ac:chgData name="Jibeesh MS" userId="872ca067-bae8-4c30-8788-592cd868c201" providerId="ADAL" clId="{CDB552A3-46AB-45A3-9C18-85B9E21FFDDB}" dt="2023-01-20T07:55:48.222" v="511" actId="20577"/>
          <ac:spMkLst>
            <pc:docMk/>
            <pc:sldMk cId="2359184473" sldId="2142533270"/>
            <ac:spMk id="6" creationId="{3C59299E-D105-3FAD-139E-6D2C4F2B18B8}"/>
          </ac:spMkLst>
        </pc:spChg>
      </pc:sldChg>
      <pc:sldChg chg="addSp delSp modSp mod">
        <pc:chgData name="Jibeesh MS" userId="872ca067-bae8-4c30-8788-592cd868c201" providerId="ADAL" clId="{CDB552A3-46AB-45A3-9C18-85B9E21FFDDB}" dt="2023-01-20T07:12:12.371" v="181" actId="6549"/>
        <pc:sldMkLst>
          <pc:docMk/>
          <pc:sldMk cId="2873725889" sldId="2142533275"/>
        </pc:sldMkLst>
        <pc:spChg chg="mod">
          <ac:chgData name="Jibeesh MS" userId="872ca067-bae8-4c30-8788-592cd868c201" providerId="ADAL" clId="{CDB552A3-46AB-45A3-9C18-85B9E21FFDDB}" dt="2023-01-20T07:12:12.371" v="181" actId="6549"/>
          <ac:spMkLst>
            <pc:docMk/>
            <pc:sldMk cId="2873725889" sldId="2142533275"/>
            <ac:spMk id="7" creationId="{41EE531C-4C1B-F2AC-AC5A-0F164CC1C799}"/>
          </ac:spMkLst>
        </pc:spChg>
        <pc:picChg chg="add mod">
          <ac:chgData name="Jibeesh MS" userId="872ca067-bae8-4c30-8788-592cd868c201" providerId="ADAL" clId="{CDB552A3-46AB-45A3-9C18-85B9E21FFDDB}" dt="2023-01-20T06:59:40.049" v="62" actId="14100"/>
          <ac:picMkLst>
            <pc:docMk/>
            <pc:sldMk cId="2873725889" sldId="2142533275"/>
            <ac:picMk id="5" creationId="{7C7D6D69-61F4-582C-8E9F-040D7AE774AC}"/>
          </ac:picMkLst>
        </pc:picChg>
        <pc:picChg chg="del">
          <ac:chgData name="Jibeesh MS" userId="872ca067-bae8-4c30-8788-592cd868c201" providerId="ADAL" clId="{CDB552A3-46AB-45A3-9C18-85B9E21FFDDB}" dt="2023-01-20T06:59:34.392" v="60" actId="478"/>
          <ac:picMkLst>
            <pc:docMk/>
            <pc:sldMk cId="2873725889" sldId="2142533275"/>
            <ac:picMk id="8" creationId="{616B33AA-BF2A-9823-4FD8-317BB1CD2903}"/>
          </ac:picMkLst>
        </pc:picChg>
      </pc:sldChg>
      <pc:sldChg chg="del">
        <pc:chgData name="Jibeesh MS" userId="872ca067-bae8-4c30-8788-592cd868c201" providerId="ADAL" clId="{CDB552A3-46AB-45A3-9C18-85B9E21FFDDB}" dt="2023-01-20T07:17:56.838" v="188" actId="2696"/>
        <pc:sldMkLst>
          <pc:docMk/>
          <pc:sldMk cId="3909642757" sldId="2142533276"/>
        </pc:sldMkLst>
      </pc:sldChg>
      <pc:sldChg chg="addSp delSp modSp mod">
        <pc:chgData name="Jibeesh MS" userId="872ca067-bae8-4c30-8788-592cd868c201" providerId="ADAL" clId="{CDB552A3-46AB-45A3-9C18-85B9E21FFDDB}" dt="2023-01-20T07:24:33.078" v="242" actId="20577"/>
        <pc:sldMkLst>
          <pc:docMk/>
          <pc:sldMk cId="1698109796" sldId="2142533279"/>
        </pc:sldMkLst>
        <pc:graphicFrameChg chg="mod modGraphic">
          <ac:chgData name="Jibeesh MS" userId="872ca067-bae8-4c30-8788-592cd868c201" providerId="ADAL" clId="{CDB552A3-46AB-45A3-9C18-85B9E21FFDDB}" dt="2023-01-20T07:24:33.078" v="242" actId="20577"/>
          <ac:graphicFrameMkLst>
            <pc:docMk/>
            <pc:sldMk cId="1698109796" sldId="2142533279"/>
            <ac:graphicFrameMk id="4" creationId="{77C2D57C-5FF1-3985-ABDA-43A26DC05647}"/>
          </ac:graphicFrameMkLst>
        </pc:graphicFrameChg>
        <pc:graphicFrameChg chg="add del mod modGraphic">
          <ac:chgData name="Jibeesh MS" userId="872ca067-bae8-4c30-8788-592cd868c201" providerId="ADAL" clId="{CDB552A3-46AB-45A3-9C18-85B9E21FFDDB}" dt="2023-01-20T07:24:00.954" v="234" actId="478"/>
          <ac:graphicFrameMkLst>
            <pc:docMk/>
            <pc:sldMk cId="1698109796" sldId="2142533279"/>
            <ac:graphicFrameMk id="5" creationId="{33A0734F-8C45-1C12-24C5-781710A47114}"/>
          </ac:graphicFrameMkLst>
        </pc:graphicFrameChg>
      </pc:sldChg>
      <pc:sldChg chg="modSp mod">
        <pc:chgData name="Jibeesh MS" userId="872ca067-bae8-4c30-8788-592cd868c201" providerId="ADAL" clId="{CDB552A3-46AB-45A3-9C18-85B9E21FFDDB}" dt="2023-01-20T07:17:13.341" v="185" actId="5793"/>
        <pc:sldMkLst>
          <pc:docMk/>
          <pc:sldMk cId="3651061098" sldId="2142533282"/>
        </pc:sldMkLst>
        <pc:spChg chg="mod">
          <ac:chgData name="Jibeesh MS" userId="872ca067-bae8-4c30-8788-592cd868c201" providerId="ADAL" clId="{CDB552A3-46AB-45A3-9C18-85B9E21FFDDB}" dt="2023-01-20T07:17:13.341" v="185" actId="5793"/>
          <ac:spMkLst>
            <pc:docMk/>
            <pc:sldMk cId="3651061098" sldId="2142533282"/>
            <ac:spMk id="19" creationId="{00000000-0000-0000-0000-000000000000}"/>
          </ac:spMkLst>
        </pc:spChg>
      </pc:sldChg>
      <pc:sldChg chg="del">
        <pc:chgData name="Jibeesh MS" userId="872ca067-bae8-4c30-8788-592cd868c201" providerId="ADAL" clId="{CDB552A3-46AB-45A3-9C18-85B9E21FFDDB}" dt="2023-01-20T07:17:34.063" v="186" actId="2696"/>
        <pc:sldMkLst>
          <pc:docMk/>
          <pc:sldMk cId="1107892477" sldId="2142533283"/>
        </pc:sldMkLst>
      </pc:sldChg>
      <pc:sldChg chg="del">
        <pc:chgData name="Jibeesh MS" userId="872ca067-bae8-4c30-8788-592cd868c201" providerId="ADAL" clId="{CDB552A3-46AB-45A3-9C18-85B9E21FFDDB}" dt="2023-01-20T07:17:48.206" v="187" actId="2696"/>
        <pc:sldMkLst>
          <pc:docMk/>
          <pc:sldMk cId="657676397" sldId="2142533284"/>
        </pc:sldMkLst>
      </pc:sldChg>
      <pc:sldChg chg="modSp mod">
        <pc:chgData name="Jibeesh MS" userId="872ca067-bae8-4c30-8788-592cd868c201" providerId="ADAL" clId="{CDB552A3-46AB-45A3-9C18-85B9E21FFDDB}" dt="2023-01-20T07:32:27.165" v="415" actId="6549"/>
        <pc:sldMkLst>
          <pc:docMk/>
          <pc:sldMk cId="2445753321" sldId="2142533285"/>
        </pc:sldMkLst>
        <pc:spChg chg="mod">
          <ac:chgData name="Jibeesh MS" userId="872ca067-bae8-4c30-8788-592cd868c201" providerId="ADAL" clId="{CDB552A3-46AB-45A3-9C18-85B9E21FFDDB}" dt="2023-01-20T07:28:07.633" v="273" actId="20577"/>
          <ac:spMkLst>
            <pc:docMk/>
            <pc:sldMk cId="2445753321" sldId="2142533285"/>
            <ac:spMk id="2" creationId="{1A18AB44-5BFF-3C6D-E9E1-2C5DABA95441}"/>
          </ac:spMkLst>
        </pc:spChg>
        <pc:graphicFrameChg chg="mod modGraphic">
          <ac:chgData name="Jibeesh MS" userId="872ca067-bae8-4c30-8788-592cd868c201" providerId="ADAL" clId="{CDB552A3-46AB-45A3-9C18-85B9E21FFDDB}" dt="2023-01-20T07:32:27.165" v="415" actId="6549"/>
          <ac:graphicFrameMkLst>
            <pc:docMk/>
            <pc:sldMk cId="2445753321" sldId="2142533285"/>
            <ac:graphicFrameMk id="6" creationId="{3A8BE7AE-A1A6-4BB5-74E3-912C76EE7374}"/>
          </ac:graphicFrameMkLst>
        </pc:graphicFrameChg>
      </pc:sldChg>
      <pc:sldChg chg="modSp mod">
        <pc:chgData name="Jibeesh MS" userId="872ca067-bae8-4c30-8788-592cd868c201" providerId="ADAL" clId="{CDB552A3-46AB-45A3-9C18-85B9E21FFDDB}" dt="2023-01-20T07:59:35.752" v="567" actId="20577"/>
        <pc:sldMkLst>
          <pc:docMk/>
          <pc:sldMk cId="1018736309" sldId="2142533286"/>
        </pc:sldMkLst>
        <pc:spChg chg="mod">
          <ac:chgData name="Jibeesh MS" userId="872ca067-bae8-4c30-8788-592cd868c201" providerId="ADAL" clId="{CDB552A3-46AB-45A3-9C18-85B9E21FFDDB}" dt="2023-01-20T07:59:35.752" v="567" actId="20577"/>
          <ac:spMkLst>
            <pc:docMk/>
            <pc:sldMk cId="1018736309" sldId="2142533286"/>
            <ac:spMk id="3" creationId="{B9D77CD3-ED70-8BFE-2948-548AB11FF8B3}"/>
          </ac:spMkLst>
        </pc:spChg>
        <pc:graphicFrameChg chg="mod modGraphic">
          <ac:chgData name="Jibeesh MS" userId="872ca067-bae8-4c30-8788-592cd868c201" providerId="ADAL" clId="{CDB552A3-46AB-45A3-9C18-85B9E21FFDDB}" dt="2023-01-20T07:59:32.872" v="565" actId="6549"/>
          <ac:graphicFrameMkLst>
            <pc:docMk/>
            <pc:sldMk cId="1018736309" sldId="2142533286"/>
            <ac:graphicFrameMk id="6" creationId="{7FFBE712-2685-3712-BD10-6A8D22213832}"/>
          </ac:graphicFrameMkLst>
        </pc:graphicFrameChg>
      </pc:sldChg>
      <pc:sldChg chg="del">
        <pc:chgData name="Jibeesh MS" userId="872ca067-bae8-4c30-8788-592cd868c201" providerId="ADAL" clId="{CDB552A3-46AB-45A3-9C18-85B9E21FFDDB}" dt="2023-01-20T07:11:45.155" v="180" actId="2696"/>
        <pc:sldMkLst>
          <pc:docMk/>
          <pc:sldMk cId="2684683010" sldId="2142533288"/>
        </pc:sldMkLst>
      </pc:sldChg>
      <pc:sldChg chg="del">
        <pc:chgData name="Jibeesh MS" userId="872ca067-bae8-4c30-8788-592cd868c201" providerId="ADAL" clId="{CDB552A3-46AB-45A3-9C18-85B9E21FFDDB}" dt="2023-01-20T07:20:57.764" v="206" actId="2696"/>
        <pc:sldMkLst>
          <pc:docMk/>
          <pc:sldMk cId="4165043070" sldId="2142533289"/>
        </pc:sldMkLst>
      </pc:sldChg>
      <pc:sldChg chg="del">
        <pc:chgData name="Jibeesh MS" userId="872ca067-bae8-4c30-8788-592cd868c201" providerId="ADAL" clId="{CDB552A3-46AB-45A3-9C18-85B9E21FFDDB}" dt="2023-01-20T07:41:59.353" v="441" actId="2696"/>
        <pc:sldMkLst>
          <pc:docMk/>
          <pc:sldMk cId="1344684655" sldId="2142533292"/>
        </pc:sldMkLst>
      </pc:sldChg>
      <pc:sldChg chg="modSp mod">
        <pc:chgData name="Jibeesh MS" userId="872ca067-bae8-4c30-8788-592cd868c201" providerId="ADAL" clId="{CDB552A3-46AB-45A3-9C18-85B9E21FFDDB}" dt="2023-01-20T07:54:41.373" v="488" actId="20577"/>
        <pc:sldMkLst>
          <pc:docMk/>
          <pc:sldMk cId="965307151" sldId="2142533293"/>
        </pc:sldMkLst>
        <pc:graphicFrameChg chg="mod modGraphic">
          <ac:chgData name="Jibeesh MS" userId="872ca067-bae8-4c30-8788-592cd868c201" providerId="ADAL" clId="{CDB552A3-46AB-45A3-9C18-85B9E21FFDDB}" dt="2023-01-20T07:54:41.373" v="488" actId="20577"/>
          <ac:graphicFrameMkLst>
            <pc:docMk/>
            <pc:sldMk cId="965307151" sldId="2142533293"/>
            <ac:graphicFrameMk id="6" creationId="{7FFBE712-2685-3712-BD10-6A8D22213832}"/>
          </ac:graphicFrameMkLst>
        </pc:graphicFrameChg>
      </pc:sldChg>
      <pc:sldChg chg="modSp add mod">
        <pc:chgData name="Jibeesh MS" userId="872ca067-bae8-4c30-8788-592cd868c201" providerId="ADAL" clId="{CDB552A3-46AB-45A3-9C18-85B9E21FFDDB}" dt="2023-01-20T06:58:17.955" v="57" actId="5793"/>
        <pc:sldMkLst>
          <pc:docMk/>
          <pc:sldMk cId="4227710034" sldId="2142533294"/>
        </pc:sldMkLst>
        <pc:spChg chg="mod">
          <ac:chgData name="Jibeesh MS" userId="872ca067-bae8-4c30-8788-592cd868c201" providerId="ADAL" clId="{CDB552A3-46AB-45A3-9C18-85B9E21FFDDB}" dt="2023-01-20T06:58:17.955" v="57" actId="5793"/>
          <ac:spMkLst>
            <pc:docMk/>
            <pc:sldMk cId="4227710034" sldId="2142533294"/>
            <ac:spMk id="19" creationId="{00000000-0000-0000-0000-000000000000}"/>
          </ac:spMkLst>
        </pc:spChg>
      </pc:sldChg>
    </pc:docChg>
  </pc:docChgLst>
  <pc:docChgLst>
    <pc:chgData name="Piyush Dodal" userId="S::piyush.dodal@happiestminds.com::f3355658-2d5e-47ae-9f48-3edeca949b1f" providerId="AD" clId="Web-{46A9DCAE-B9B5-451B-9165-44BF9A13B6F5}"/>
    <pc:docChg chg="modSld">
      <pc:chgData name="Piyush Dodal" userId="S::piyush.dodal@happiestminds.com::f3355658-2d5e-47ae-9f48-3edeca949b1f" providerId="AD" clId="Web-{46A9DCAE-B9B5-451B-9165-44BF9A13B6F5}" dt="2023-02-08T08:58:54.813" v="7"/>
      <pc:docMkLst>
        <pc:docMk/>
      </pc:docMkLst>
      <pc:sldChg chg="modSp">
        <pc:chgData name="Piyush Dodal" userId="S::piyush.dodal@happiestminds.com::f3355658-2d5e-47ae-9f48-3edeca949b1f" providerId="AD" clId="Web-{46A9DCAE-B9B5-451B-9165-44BF9A13B6F5}" dt="2023-02-08T08:58:54.813" v="7"/>
        <pc:sldMkLst>
          <pc:docMk/>
          <pc:sldMk cId="3888188236" sldId="2142533295"/>
        </pc:sldMkLst>
        <pc:graphicFrameChg chg="mod modGraphic">
          <ac:chgData name="Piyush Dodal" userId="S::piyush.dodal@happiestminds.com::f3355658-2d5e-47ae-9f48-3edeca949b1f" providerId="AD" clId="Web-{46A9DCAE-B9B5-451B-9165-44BF9A13B6F5}" dt="2023-02-08T08:58:54.813" v="7"/>
          <ac:graphicFrameMkLst>
            <pc:docMk/>
            <pc:sldMk cId="3888188236" sldId="2142533295"/>
            <ac:graphicFrameMk id="5" creationId="{4AAEE9B2-7D93-E914-6E99-BB0D8F161733}"/>
          </ac:graphicFrameMkLst>
        </pc:graphicFrameChg>
      </pc:sldChg>
    </pc:docChg>
  </pc:docChgLst>
  <pc:docChgLst>
    <pc:chgData name="Shivaraju N J" userId="1fed09b0-1383-4c47-b899-9fb11abbdb7b" providerId="ADAL" clId="{86D7BF9F-3EEB-428B-BC6E-67FE81A24FA0}"/>
    <pc:docChg chg="modSld">
      <pc:chgData name="Shivaraju N J" userId="1fed09b0-1383-4c47-b899-9fb11abbdb7b" providerId="ADAL" clId="{86D7BF9F-3EEB-428B-BC6E-67FE81A24FA0}" dt="2024-01-04T15:47:15.907" v="0" actId="1076"/>
      <pc:docMkLst>
        <pc:docMk/>
      </pc:docMkLst>
      <pc:sldChg chg="modSp mod">
        <pc:chgData name="Shivaraju N J" userId="1fed09b0-1383-4c47-b899-9fb11abbdb7b" providerId="ADAL" clId="{86D7BF9F-3EEB-428B-BC6E-67FE81A24FA0}" dt="2024-01-04T15:47:15.907" v="0" actId="1076"/>
        <pc:sldMkLst>
          <pc:docMk/>
          <pc:sldMk cId="1839958960" sldId="5562"/>
        </pc:sldMkLst>
        <pc:spChg chg="mod">
          <ac:chgData name="Shivaraju N J" userId="1fed09b0-1383-4c47-b899-9fb11abbdb7b" providerId="ADAL" clId="{86D7BF9F-3EEB-428B-BC6E-67FE81A24FA0}" dt="2024-01-04T15:47:15.907" v="0" actId="1076"/>
          <ac:spMkLst>
            <pc:docMk/>
            <pc:sldMk cId="1839958960" sldId="5562"/>
            <ac:spMk id="4" creationId="{11D8E126-D87A-4E66-9DE7-7EE4D81EDF93}"/>
          </ac:spMkLst>
        </pc:spChg>
      </pc:sldChg>
    </pc:docChg>
  </pc:docChgLst>
  <pc:docChgLst>
    <pc:chgData name="Rajesh Agrawal" userId="e11a6758-02b8-429a-83bd-9b395df08e78" providerId="ADAL" clId="{E267BBC1-6B46-4601-8689-AD4E6B3C3EEF}"/>
    <pc:docChg chg="undo custSel addSld delSld modSld sldOrd">
      <pc:chgData name="Rajesh Agrawal" userId="e11a6758-02b8-429a-83bd-9b395df08e78" providerId="ADAL" clId="{E267BBC1-6B46-4601-8689-AD4E6B3C3EEF}" dt="2023-02-08T08:45:04.636" v="1200" actId="47"/>
      <pc:docMkLst>
        <pc:docMk/>
      </pc:docMkLst>
      <pc:sldChg chg="modSp mod">
        <pc:chgData name="Rajesh Agrawal" userId="e11a6758-02b8-429a-83bd-9b395df08e78" providerId="ADAL" clId="{E267BBC1-6B46-4601-8689-AD4E6B3C3EEF}" dt="2023-02-08T07:00:12.704" v="296" actId="20577"/>
        <pc:sldMkLst>
          <pc:docMk/>
          <pc:sldMk cId="1444182899" sldId="257"/>
        </pc:sldMkLst>
        <pc:spChg chg="mod">
          <ac:chgData name="Rajesh Agrawal" userId="e11a6758-02b8-429a-83bd-9b395df08e78" providerId="ADAL" clId="{E267BBC1-6B46-4601-8689-AD4E6B3C3EEF}" dt="2023-02-08T06:59:46.336" v="291" actId="20577"/>
          <ac:spMkLst>
            <pc:docMk/>
            <pc:sldMk cId="1444182899" sldId="257"/>
            <ac:spMk id="4" creationId="{CD82C7DE-430F-0238-FEF4-840743FCFACD}"/>
          </ac:spMkLst>
        </pc:spChg>
        <pc:spChg chg="mod">
          <ac:chgData name="Rajesh Agrawal" userId="e11a6758-02b8-429a-83bd-9b395df08e78" providerId="ADAL" clId="{E267BBC1-6B46-4601-8689-AD4E6B3C3EEF}" dt="2023-02-08T07:00:12.704" v="296" actId="20577"/>
          <ac:spMkLst>
            <pc:docMk/>
            <pc:sldMk cId="1444182899" sldId="257"/>
            <ac:spMk id="5" creationId="{58B5E35D-4DB9-8D58-425D-B22D5541EF26}"/>
          </ac:spMkLst>
        </pc:spChg>
      </pc:sldChg>
      <pc:sldChg chg="delSp modSp mod ord">
        <pc:chgData name="Rajesh Agrawal" userId="e11a6758-02b8-429a-83bd-9b395df08e78" providerId="ADAL" clId="{E267BBC1-6B46-4601-8689-AD4E6B3C3EEF}" dt="2023-02-08T07:05:56.419" v="415" actId="21"/>
        <pc:sldMkLst>
          <pc:docMk/>
          <pc:sldMk cId="4218043910" sldId="295"/>
        </pc:sldMkLst>
        <pc:graphicFrameChg chg="del modGraphic">
          <ac:chgData name="Rajesh Agrawal" userId="e11a6758-02b8-429a-83bd-9b395df08e78" providerId="ADAL" clId="{E267BBC1-6B46-4601-8689-AD4E6B3C3EEF}" dt="2023-02-08T07:05:56.419" v="415" actId="21"/>
          <ac:graphicFrameMkLst>
            <pc:docMk/>
            <pc:sldMk cId="4218043910" sldId="295"/>
            <ac:graphicFrameMk id="9" creationId="{0185C29B-25A6-7AA3-2C8E-F5C6571E9BDA}"/>
          </ac:graphicFrameMkLst>
        </pc:graphicFrameChg>
      </pc:sldChg>
      <pc:sldChg chg="addSp delSp modSp mod">
        <pc:chgData name="Rajesh Agrawal" userId="e11a6758-02b8-429a-83bd-9b395df08e78" providerId="ADAL" clId="{E267BBC1-6B46-4601-8689-AD4E6B3C3EEF}" dt="2023-02-08T06:58:06.603" v="277" actId="255"/>
        <pc:sldMkLst>
          <pc:docMk/>
          <pc:sldMk cId="3152407608" sldId="392"/>
        </pc:sldMkLst>
        <pc:spChg chg="add mod">
          <ac:chgData name="Rajesh Agrawal" userId="e11a6758-02b8-429a-83bd-9b395df08e78" providerId="ADAL" clId="{E267BBC1-6B46-4601-8689-AD4E6B3C3EEF}" dt="2023-02-08T06:58:06.603" v="277" actId="255"/>
          <ac:spMkLst>
            <pc:docMk/>
            <pc:sldMk cId="3152407608" sldId="392"/>
            <ac:spMk id="4" creationId="{11D31BA8-1780-B018-7657-688D501D8F01}"/>
          </ac:spMkLst>
        </pc:spChg>
        <pc:picChg chg="del">
          <ac:chgData name="Rajesh Agrawal" userId="e11a6758-02b8-429a-83bd-9b395df08e78" providerId="ADAL" clId="{E267BBC1-6B46-4601-8689-AD4E6B3C3EEF}" dt="2023-02-08T06:57:33.405" v="241" actId="478"/>
          <ac:picMkLst>
            <pc:docMk/>
            <pc:sldMk cId="3152407608" sldId="392"/>
            <ac:picMk id="6" creationId="{71304518-8C5D-44AC-1E4E-1DE059CE581A}"/>
          </ac:picMkLst>
        </pc:picChg>
        <pc:picChg chg="mod">
          <ac:chgData name="Rajesh Agrawal" userId="e11a6758-02b8-429a-83bd-9b395df08e78" providerId="ADAL" clId="{E267BBC1-6B46-4601-8689-AD4E6B3C3EEF}" dt="2023-02-08T06:57:50.510" v="252" actId="1076"/>
          <ac:picMkLst>
            <pc:docMk/>
            <pc:sldMk cId="3152407608" sldId="392"/>
            <ac:picMk id="19" creationId="{08B50930-C708-8942-B947-9F6D5AE49268}"/>
          </ac:picMkLst>
        </pc:picChg>
      </pc:sldChg>
      <pc:sldChg chg="modSp mod">
        <pc:chgData name="Rajesh Agrawal" userId="e11a6758-02b8-429a-83bd-9b395df08e78" providerId="ADAL" clId="{E267BBC1-6B46-4601-8689-AD4E6B3C3EEF}" dt="2023-02-08T05:14:22.808" v="31" actId="313"/>
        <pc:sldMkLst>
          <pc:docMk/>
          <pc:sldMk cId="3771810736" sldId="1689"/>
        </pc:sldMkLst>
        <pc:spChg chg="mod">
          <ac:chgData name="Rajesh Agrawal" userId="e11a6758-02b8-429a-83bd-9b395df08e78" providerId="ADAL" clId="{E267BBC1-6B46-4601-8689-AD4E6B3C3EEF}" dt="2023-02-08T05:14:22.808" v="31" actId="313"/>
          <ac:spMkLst>
            <pc:docMk/>
            <pc:sldMk cId="3771810736" sldId="1689"/>
            <ac:spMk id="2" creationId="{123E2E51-6FD6-70A6-9A6A-8BA786C48707}"/>
          </ac:spMkLst>
        </pc:spChg>
        <pc:spChg chg="mod">
          <ac:chgData name="Rajesh Agrawal" userId="e11a6758-02b8-429a-83bd-9b395df08e78" providerId="ADAL" clId="{E267BBC1-6B46-4601-8689-AD4E6B3C3EEF}" dt="2023-02-08T05:14:01.578" v="6" actId="20577"/>
          <ac:spMkLst>
            <pc:docMk/>
            <pc:sldMk cId="3771810736" sldId="1689"/>
            <ac:spMk id="11" creationId="{848AE98D-B5BA-4A64-96DB-382CD93701E7}"/>
          </ac:spMkLst>
        </pc:spChg>
      </pc:sldChg>
      <pc:sldChg chg="add">
        <pc:chgData name="Rajesh Agrawal" userId="e11a6758-02b8-429a-83bd-9b395df08e78" providerId="ADAL" clId="{E267BBC1-6B46-4601-8689-AD4E6B3C3EEF}" dt="2023-02-08T06:31:03.813" v="109"/>
        <pc:sldMkLst>
          <pc:docMk/>
          <pc:sldMk cId="160628148" sldId="5553"/>
        </pc:sldMkLst>
      </pc:sldChg>
      <pc:sldChg chg="modSp add mod">
        <pc:chgData name="Rajesh Agrawal" userId="e11a6758-02b8-429a-83bd-9b395df08e78" providerId="ADAL" clId="{E267BBC1-6B46-4601-8689-AD4E6B3C3EEF}" dt="2023-02-08T08:36:24.034" v="1027" actId="20577"/>
        <pc:sldMkLst>
          <pc:docMk/>
          <pc:sldMk cId="2613383999" sldId="5559"/>
        </pc:sldMkLst>
        <pc:spChg chg="mod">
          <ac:chgData name="Rajesh Agrawal" userId="e11a6758-02b8-429a-83bd-9b395df08e78" providerId="ADAL" clId="{E267BBC1-6B46-4601-8689-AD4E6B3C3EEF}" dt="2023-02-08T07:14:01.157" v="812" actId="20577"/>
          <ac:spMkLst>
            <pc:docMk/>
            <pc:sldMk cId="2613383999" sldId="5559"/>
            <ac:spMk id="2" creationId="{0FDE21D8-5102-3F44-825A-9A2593EC16E6}"/>
          </ac:spMkLst>
        </pc:spChg>
        <pc:graphicFrameChg chg="mod modGraphic">
          <ac:chgData name="Rajesh Agrawal" userId="e11a6758-02b8-429a-83bd-9b395df08e78" providerId="ADAL" clId="{E267BBC1-6B46-4601-8689-AD4E6B3C3EEF}" dt="2023-02-08T08:36:24.034" v="1027" actId="20577"/>
          <ac:graphicFrameMkLst>
            <pc:docMk/>
            <pc:sldMk cId="2613383999" sldId="5559"/>
            <ac:graphicFrameMk id="5" creationId="{C111ADC3-4966-9748-9910-00A979FF4EE6}"/>
          </ac:graphicFrameMkLst>
        </pc:graphicFrameChg>
      </pc:sldChg>
      <pc:sldChg chg="delSp modSp add mod modTransition">
        <pc:chgData name="Rajesh Agrawal" userId="e11a6758-02b8-429a-83bd-9b395df08e78" providerId="ADAL" clId="{E267BBC1-6B46-4601-8689-AD4E6B3C3EEF}" dt="2023-02-08T06:31:17.560" v="111" actId="14100"/>
        <pc:sldMkLst>
          <pc:docMk/>
          <pc:sldMk cId="4026806796" sldId="5560"/>
        </pc:sldMkLst>
        <pc:spChg chg="del">
          <ac:chgData name="Rajesh Agrawal" userId="e11a6758-02b8-429a-83bd-9b395df08e78" providerId="ADAL" clId="{E267BBC1-6B46-4601-8689-AD4E6B3C3EEF}" dt="2023-02-08T06:31:14.068" v="110" actId="478"/>
          <ac:spMkLst>
            <pc:docMk/>
            <pc:sldMk cId="4026806796" sldId="5560"/>
            <ac:spMk id="3" creationId="{4CC89A39-FCFB-609F-8D5C-9ECC29692DC2}"/>
          </ac:spMkLst>
        </pc:spChg>
        <pc:picChg chg="mod">
          <ac:chgData name="Rajesh Agrawal" userId="e11a6758-02b8-429a-83bd-9b395df08e78" providerId="ADAL" clId="{E267BBC1-6B46-4601-8689-AD4E6B3C3EEF}" dt="2023-02-08T06:31:17.560" v="111" actId="14100"/>
          <ac:picMkLst>
            <pc:docMk/>
            <pc:sldMk cId="4026806796" sldId="5560"/>
            <ac:picMk id="4" creationId="{B7348573-46CE-F3A5-3468-0A28140D0EDA}"/>
          </ac:picMkLst>
        </pc:picChg>
      </pc:sldChg>
      <pc:sldChg chg="modSp add mod">
        <pc:chgData name="Rajesh Agrawal" userId="e11a6758-02b8-429a-83bd-9b395df08e78" providerId="ADAL" clId="{E267BBC1-6B46-4601-8689-AD4E6B3C3EEF}" dt="2023-02-08T07:01:01.156" v="300" actId="20577"/>
        <pc:sldMkLst>
          <pc:docMk/>
          <pc:sldMk cId="1547002651" sldId="5561"/>
        </pc:sldMkLst>
        <pc:spChg chg="mod">
          <ac:chgData name="Rajesh Agrawal" userId="e11a6758-02b8-429a-83bd-9b395df08e78" providerId="ADAL" clId="{E267BBC1-6B46-4601-8689-AD4E6B3C3EEF}" dt="2023-02-08T07:01:01.156" v="300" actId="20577"/>
          <ac:spMkLst>
            <pc:docMk/>
            <pc:sldMk cId="1547002651" sldId="5561"/>
            <ac:spMk id="4" creationId="{11D8E126-D87A-4E66-9DE7-7EE4D81EDF93}"/>
          </ac:spMkLst>
        </pc:spChg>
      </pc:sldChg>
      <pc:sldChg chg="add">
        <pc:chgData name="Rajesh Agrawal" userId="e11a6758-02b8-429a-83bd-9b395df08e78" providerId="ADAL" clId="{E267BBC1-6B46-4601-8689-AD4E6B3C3EEF}" dt="2023-02-08T06:31:03.813" v="109"/>
        <pc:sldMkLst>
          <pc:docMk/>
          <pc:sldMk cId="1839958960" sldId="5562"/>
        </pc:sldMkLst>
      </pc:sldChg>
      <pc:sldChg chg="modSp add mod">
        <pc:chgData name="Rajesh Agrawal" userId="e11a6758-02b8-429a-83bd-9b395df08e78" providerId="ADAL" clId="{E267BBC1-6B46-4601-8689-AD4E6B3C3EEF}" dt="2023-02-08T07:20:43.467" v="976" actId="20577"/>
        <pc:sldMkLst>
          <pc:docMk/>
          <pc:sldMk cId="3588102890" sldId="5563"/>
        </pc:sldMkLst>
        <pc:spChg chg="mod">
          <ac:chgData name="Rajesh Agrawal" userId="e11a6758-02b8-429a-83bd-9b395df08e78" providerId="ADAL" clId="{E267BBC1-6B46-4601-8689-AD4E6B3C3EEF}" dt="2023-02-08T07:16:21.342" v="866" actId="20577"/>
          <ac:spMkLst>
            <pc:docMk/>
            <pc:sldMk cId="3588102890" sldId="5563"/>
            <ac:spMk id="2" creationId="{0FDE21D8-5102-3F44-825A-9A2593EC16E6}"/>
          </ac:spMkLst>
        </pc:spChg>
        <pc:graphicFrameChg chg="mod modGraphic">
          <ac:chgData name="Rajesh Agrawal" userId="e11a6758-02b8-429a-83bd-9b395df08e78" providerId="ADAL" clId="{E267BBC1-6B46-4601-8689-AD4E6B3C3EEF}" dt="2023-02-08T07:20:43.467" v="976" actId="20577"/>
          <ac:graphicFrameMkLst>
            <pc:docMk/>
            <pc:sldMk cId="3588102890" sldId="5563"/>
            <ac:graphicFrameMk id="4" creationId="{C37E4D50-3B79-947E-0C5E-E9158A7251B8}"/>
          </ac:graphicFrameMkLst>
        </pc:graphicFrameChg>
      </pc:sldChg>
      <pc:sldChg chg="modSp mod">
        <pc:chgData name="Rajesh Agrawal" userId="e11a6758-02b8-429a-83bd-9b395df08e78" providerId="ADAL" clId="{E267BBC1-6B46-4601-8689-AD4E6B3C3EEF}" dt="2023-02-08T07:21:22.366" v="978" actId="255"/>
        <pc:sldMkLst>
          <pc:docMk/>
          <pc:sldMk cId="3911857906" sldId="2142533253"/>
        </pc:sldMkLst>
        <pc:spChg chg="mod">
          <ac:chgData name="Rajesh Agrawal" userId="e11a6758-02b8-429a-83bd-9b395df08e78" providerId="ADAL" clId="{E267BBC1-6B46-4601-8689-AD4E6B3C3EEF}" dt="2023-02-08T07:21:22.366" v="978" actId="255"/>
          <ac:spMkLst>
            <pc:docMk/>
            <pc:sldMk cId="3911857906" sldId="2142533253"/>
            <ac:spMk id="5" creationId="{8BF63B48-481C-C690-B39E-B97E0188FBF2}"/>
          </ac:spMkLst>
        </pc:spChg>
        <pc:spChg chg="mod">
          <ac:chgData name="Rajesh Agrawal" userId="e11a6758-02b8-429a-83bd-9b395df08e78" providerId="ADAL" clId="{E267BBC1-6B46-4601-8689-AD4E6B3C3EEF}" dt="2023-02-08T07:09:01.540" v="529" actId="5793"/>
          <ac:spMkLst>
            <pc:docMk/>
            <pc:sldMk cId="3911857906" sldId="2142533253"/>
            <ac:spMk id="9" creationId="{B071635F-86DF-6112-5F49-6D34F420DA27}"/>
          </ac:spMkLst>
        </pc:spChg>
        <pc:graphicFrameChg chg="modGraphic">
          <ac:chgData name="Rajesh Agrawal" userId="e11a6758-02b8-429a-83bd-9b395df08e78" providerId="ADAL" clId="{E267BBC1-6B46-4601-8689-AD4E6B3C3EEF}" dt="2023-02-08T06:58:58.912" v="282" actId="6549"/>
          <ac:graphicFrameMkLst>
            <pc:docMk/>
            <pc:sldMk cId="3911857906" sldId="2142533253"/>
            <ac:graphicFrameMk id="8" creationId="{655EC4E4-D850-511E-8A2A-4AA2D4CF3FDF}"/>
          </ac:graphicFrameMkLst>
        </pc:graphicFrameChg>
      </pc:sldChg>
      <pc:sldChg chg="modSp mod">
        <pc:chgData name="Rajesh Agrawal" userId="e11a6758-02b8-429a-83bd-9b395df08e78" providerId="ADAL" clId="{E267BBC1-6B46-4601-8689-AD4E6B3C3EEF}" dt="2023-02-08T08:41:07.825" v="1194" actId="20577"/>
        <pc:sldMkLst>
          <pc:docMk/>
          <pc:sldMk cId="1292624924" sldId="2142533257"/>
        </pc:sldMkLst>
        <pc:spChg chg="mod">
          <ac:chgData name="Rajesh Agrawal" userId="e11a6758-02b8-429a-83bd-9b395df08e78" providerId="ADAL" clId="{E267BBC1-6B46-4601-8689-AD4E6B3C3EEF}" dt="2023-02-08T08:41:07.825" v="1194" actId="20577"/>
          <ac:spMkLst>
            <pc:docMk/>
            <pc:sldMk cId="1292624924" sldId="2142533257"/>
            <ac:spMk id="7" creationId="{D90C66AF-67DF-C092-DBDD-7B788ED11F97}"/>
          </ac:spMkLst>
        </pc:spChg>
      </pc:sldChg>
      <pc:sldChg chg="addSp delSp modSp mod">
        <pc:chgData name="Rajesh Agrawal" userId="e11a6758-02b8-429a-83bd-9b395df08e78" providerId="ADAL" clId="{E267BBC1-6B46-4601-8689-AD4E6B3C3EEF}" dt="2023-02-08T05:14:52.190" v="33"/>
        <pc:sldMkLst>
          <pc:docMk/>
          <pc:sldMk cId="4011391656" sldId="2142533261"/>
        </pc:sldMkLst>
        <pc:spChg chg="add mod">
          <ac:chgData name="Rajesh Agrawal" userId="e11a6758-02b8-429a-83bd-9b395df08e78" providerId="ADAL" clId="{E267BBC1-6B46-4601-8689-AD4E6B3C3EEF}" dt="2023-02-08T05:14:52.190" v="33"/>
          <ac:spMkLst>
            <pc:docMk/>
            <pc:sldMk cId="4011391656" sldId="2142533261"/>
            <ac:spMk id="3" creationId="{D697CA9D-9A7E-98E7-204B-F61D30599748}"/>
          </ac:spMkLst>
        </pc:spChg>
        <pc:spChg chg="add mod">
          <ac:chgData name="Rajesh Agrawal" userId="e11a6758-02b8-429a-83bd-9b395df08e78" providerId="ADAL" clId="{E267BBC1-6B46-4601-8689-AD4E6B3C3EEF}" dt="2023-02-08T05:14:52.190" v="33"/>
          <ac:spMkLst>
            <pc:docMk/>
            <pc:sldMk cId="4011391656" sldId="2142533261"/>
            <ac:spMk id="6" creationId="{A7C7B9E7-285D-A0F4-769E-2F2E714DE08B}"/>
          </ac:spMkLst>
        </pc:spChg>
        <pc:spChg chg="add mod">
          <ac:chgData name="Rajesh Agrawal" userId="e11a6758-02b8-429a-83bd-9b395df08e78" providerId="ADAL" clId="{E267BBC1-6B46-4601-8689-AD4E6B3C3EEF}" dt="2023-02-08T05:14:52.190" v="33"/>
          <ac:spMkLst>
            <pc:docMk/>
            <pc:sldMk cId="4011391656" sldId="2142533261"/>
            <ac:spMk id="7" creationId="{C75F83C8-A35D-425C-8E47-31E0E6F26BC2}"/>
          </ac:spMkLst>
        </pc:spChg>
        <pc:spChg chg="add mod">
          <ac:chgData name="Rajesh Agrawal" userId="e11a6758-02b8-429a-83bd-9b395df08e78" providerId="ADAL" clId="{E267BBC1-6B46-4601-8689-AD4E6B3C3EEF}" dt="2023-02-08T05:14:52.190" v="33"/>
          <ac:spMkLst>
            <pc:docMk/>
            <pc:sldMk cId="4011391656" sldId="2142533261"/>
            <ac:spMk id="8" creationId="{7D8BFC77-C62D-B31C-082A-70A6637AC921}"/>
          </ac:spMkLst>
        </pc:spChg>
        <pc:spChg chg="del">
          <ac:chgData name="Rajesh Agrawal" userId="e11a6758-02b8-429a-83bd-9b395df08e78" providerId="ADAL" clId="{E267BBC1-6B46-4601-8689-AD4E6B3C3EEF}" dt="2023-02-08T05:14:51.250" v="32" actId="478"/>
          <ac:spMkLst>
            <pc:docMk/>
            <pc:sldMk cId="4011391656" sldId="2142533261"/>
            <ac:spMk id="19" creationId="{00000000-0000-0000-0000-000000000000}"/>
          </ac:spMkLst>
        </pc:spChg>
      </pc:sldChg>
      <pc:sldChg chg="modSp mod">
        <pc:chgData name="Rajesh Agrawal" userId="e11a6758-02b8-429a-83bd-9b395df08e78" providerId="ADAL" clId="{E267BBC1-6B46-4601-8689-AD4E6B3C3EEF}" dt="2023-02-08T08:39:16.158" v="1120" actId="20577"/>
        <pc:sldMkLst>
          <pc:docMk/>
          <pc:sldMk cId="571740554" sldId="2142533264"/>
        </pc:sldMkLst>
        <pc:spChg chg="mod">
          <ac:chgData name="Rajesh Agrawal" userId="e11a6758-02b8-429a-83bd-9b395df08e78" providerId="ADAL" clId="{E267BBC1-6B46-4601-8689-AD4E6B3C3EEF}" dt="2023-02-08T08:38:58.551" v="1072" actId="21"/>
          <ac:spMkLst>
            <pc:docMk/>
            <pc:sldMk cId="571740554" sldId="2142533264"/>
            <ac:spMk id="6" creationId="{5A00FC32-B26C-9994-228D-3664AF8AD364}"/>
          </ac:spMkLst>
        </pc:spChg>
        <pc:spChg chg="mod">
          <ac:chgData name="Rajesh Agrawal" userId="e11a6758-02b8-429a-83bd-9b395df08e78" providerId="ADAL" clId="{E267BBC1-6B46-4601-8689-AD4E6B3C3EEF}" dt="2023-02-08T08:39:16.158" v="1120" actId="20577"/>
          <ac:spMkLst>
            <pc:docMk/>
            <pc:sldMk cId="571740554" sldId="2142533264"/>
            <ac:spMk id="8" creationId="{9C2BD2F6-2428-69E8-36C7-6CFE26B1EFFB}"/>
          </ac:spMkLst>
        </pc:spChg>
      </pc:sldChg>
      <pc:sldChg chg="modSp">
        <pc:chgData name="Rajesh Agrawal" userId="e11a6758-02b8-429a-83bd-9b395df08e78" providerId="ADAL" clId="{E267BBC1-6B46-4601-8689-AD4E6B3C3EEF}" dt="2023-02-08T06:57:22.884" v="240"/>
        <pc:sldMkLst>
          <pc:docMk/>
          <pc:sldMk cId="3813221841" sldId="2142533266"/>
        </pc:sldMkLst>
        <pc:spChg chg="mod">
          <ac:chgData name="Rajesh Agrawal" userId="e11a6758-02b8-429a-83bd-9b395df08e78" providerId="ADAL" clId="{E267BBC1-6B46-4601-8689-AD4E6B3C3EEF}" dt="2023-02-08T06:57:22.884" v="240"/>
          <ac:spMkLst>
            <pc:docMk/>
            <pc:sldMk cId="3813221841" sldId="2142533266"/>
            <ac:spMk id="17" creationId="{3561D5CE-C7DE-18DE-FC64-3DFA63CCB115}"/>
          </ac:spMkLst>
        </pc:spChg>
        <pc:spChg chg="mod">
          <ac:chgData name="Rajesh Agrawal" userId="e11a6758-02b8-429a-83bd-9b395df08e78" providerId="ADAL" clId="{E267BBC1-6B46-4601-8689-AD4E6B3C3EEF}" dt="2023-02-08T06:57:22.884" v="240"/>
          <ac:spMkLst>
            <pc:docMk/>
            <pc:sldMk cId="3813221841" sldId="2142533266"/>
            <ac:spMk id="18" creationId="{B19EFCD4-260C-2637-6336-B862AB8071A5}"/>
          </ac:spMkLst>
        </pc:spChg>
        <pc:spChg chg="mod">
          <ac:chgData name="Rajesh Agrawal" userId="e11a6758-02b8-429a-83bd-9b395df08e78" providerId="ADAL" clId="{E267BBC1-6B46-4601-8689-AD4E6B3C3EEF}" dt="2023-02-08T06:57:22.884" v="240"/>
          <ac:spMkLst>
            <pc:docMk/>
            <pc:sldMk cId="3813221841" sldId="2142533266"/>
            <ac:spMk id="19" creationId="{9C412D65-005C-5B52-A92D-56B0BEFC027B}"/>
          </ac:spMkLst>
        </pc:spChg>
        <pc:spChg chg="mod">
          <ac:chgData name="Rajesh Agrawal" userId="e11a6758-02b8-429a-83bd-9b395df08e78" providerId="ADAL" clId="{E267BBC1-6B46-4601-8689-AD4E6B3C3EEF}" dt="2023-02-08T06:57:22.884" v="240"/>
          <ac:spMkLst>
            <pc:docMk/>
            <pc:sldMk cId="3813221841" sldId="2142533266"/>
            <ac:spMk id="20" creationId="{8B1D5098-65FD-D1D2-4262-FF663E5DC8E0}"/>
          </ac:spMkLst>
        </pc:spChg>
        <pc:spChg chg="mod">
          <ac:chgData name="Rajesh Agrawal" userId="e11a6758-02b8-429a-83bd-9b395df08e78" providerId="ADAL" clId="{E267BBC1-6B46-4601-8689-AD4E6B3C3EEF}" dt="2023-02-08T06:57:22.884" v="240"/>
          <ac:spMkLst>
            <pc:docMk/>
            <pc:sldMk cId="3813221841" sldId="2142533266"/>
            <ac:spMk id="21" creationId="{F97DCDCD-2065-3961-F06E-9CCDA2B5E9A2}"/>
          </ac:spMkLst>
        </pc:spChg>
        <pc:spChg chg="mod">
          <ac:chgData name="Rajesh Agrawal" userId="e11a6758-02b8-429a-83bd-9b395df08e78" providerId="ADAL" clId="{E267BBC1-6B46-4601-8689-AD4E6B3C3EEF}" dt="2023-02-08T06:57:22.884" v="240"/>
          <ac:spMkLst>
            <pc:docMk/>
            <pc:sldMk cId="3813221841" sldId="2142533266"/>
            <ac:spMk id="22" creationId="{84F21362-1F09-4BBA-CE8C-B8DEE357B0E9}"/>
          </ac:spMkLst>
        </pc:spChg>
        <pc:spChg chg="mod">
          <ac:chgData name="Rajesh Agrawal" userId="e11a6758-02b8-429a-83bd-9b395df08e78" providerId="ADAL" clId="{E267BBC1-6B46-4601-8689-AD4E6B3C3EEF}" dt="2023-02-08T06:57:22.884" v="240"/>
          <ac:spMkLst>
            <pc:docMk/>
            <pc:sldMk cId="3813221841" sldId="2142533266"/>
            <ac:spMk id="23" creationId="{E8FE0E1B-1B1B-773F-6C1B-579C3F8B9E70}"/>
          </ac:spMkLst>
        </pc:spChg>
        <pc:spChg chg="mod">
          <ac:chgData name="Rajesh Agrawal" userId="e11a6758-02b8-429a-83bd-9b395df08e78" providerId="ADAL" clId="{E267BBC1-6B46-4601-8689-AD4E6B3C3EEF}" dt="2023-02-08T06:57:22.884" v="240"/>
          <ac:spMkLst>
            <pc:docMk/>
            <pc:sldMk cId="3813221841" sldId="2142533266"/>
            <ac:spMk id="24" creationId="{3450DC20-41B4-D556-73F8-A7712E3949AB}"/>
          </ac:spMkLst>
        </pc:spChg>
        <pc:spChg chg="mod">
          <ac:chgData name="Rajesh Agrawal" userId="e11a6758-02b8-429a-83bd-9b395df08e78" providerId="ADAL" clId="{E267BBC1-6B46-4601-8689-AD4E6B3C3EEF}" dt="2023-02-08T06:57:22.884" v="240"/>
          <ac:spMkLst>
            <pc:docMk/>
            <pc:sldMk cId="3813221841" sldId="2142533266"/>
            <ac:spMk id="26" creationId="{69B7C486-5E21-65EF-EB9C-D0763F4D653F}"/>
          </ac:spMkLst>
        </pc:spChg>
        <pc:spChg chg="mod">
          <ac:chgData name="Rajesh Agrawal" userId="e11a6758-02b8-429a-83bd-9b395df08e78" providerId="ADAL" clId="{E267BBC1-6B46-4601-8689-AD4E6B3C3EEF}" dt="2023-02-08T06:57:22.884" v="240"/>
          <ac:spMkLst>
            <pc:docMk/>
            <pc:sldMk cId="3813221841" sldId="2142533266"/>
            <ac:spMk id="27" creationId="{7F6CF78D-CA82-7B4C-559D-2544A252C98E}"/>
          </ac:spMkLst>
        </pc:spChg>
        <pc:spChg chg="mod">
          <ac:chgData name="Rajesh Agrawal" userId="e11a6758-02b8-429a-83bd-9b395df08e78" providerId="ADAL" clId="{E267BBC1-6B46-4601-8689-AD4E6B3C3EEF}" dt="2023-02-08T06:57:22.884" v="240"/>
          <ac:spMkLst>
            <pc:docMk/>
            <pc:sldMk cId="3813221841" sldId="2142533266"/>
            <ac:spMk id="32" creationId="{3C91FA9D-DC3A-DBE1-DBDF-F4DB42C9D358}"/>
          </ac:spMkLst>
        </pc:spChg>
        <pc:spChg chg="mod">
          <ac:chgData name="Rajesh Agrawal" userId="e11a6758-02b8-429a-83bd-9b395df08e78" providerId="ADAL" clId="{E267BBC1-6B46-4601-8689-AD4E6B3C3EEF}" dt="2023-02-08T06:57:22.884" v="240"/>
          <ac:spMkLst>
            <pc:docMk/>
            <pc:sldMk cId="3813221841" sldId="2142533266"/>
            <ac:spMk id="33" creationId="{914E84AC-8875-4C75-EF4F-06DB16F4DFDC}"/>
          </ac:spMkLst>
        </pc:spChg>
        <pc:spChg chg="mod">
          <ac:chgData name="Rajesh Agrawal" userId="e11a6758-02b8-429a-83bd-9b395df08e78" providerId="ADAL" clId="{E267BBC1-6B46-4601-8689-AD4E6B3C3EEF}" dt="2023-02-08T06:57:22.884" v="240"/>
          <ac:spMkLst>
            <pc:docMk/>
            <pc:sldMk cId="3813221841" sldId="2142533266"/>
            <ac:spMk id="34" creationId="{48F23F34-47F6-E30F-F0EF-EC2DE82DC86E}"/>
          </ac:spMkLst>
        </pc:spChg>
        <pc:spChg chg="mod">
          <ac:chgData name="Rajesh Agrawal" userId="e11a6758-02b8-429a-83bd-9b395df08e78" providerId="ADAL" clId="{E267BBC1-6B46-4601-8689-AD4E6B3C3EEF}" dt="2023-02-08T06:57:22.884" v="240"/>
          <ac:spMkLst>
            <pc:docMk/>
            <pc:sldMk cId="3813221841" sldId="2142533266"/>
            <ac:spMk id="35" creationId="{F971046C-1347-CB44-85C4-E3F00A957FA6}"/>
          </ac:spMkLst>
        </pc:spChg>
        <pc:spChg chg="mod">
          <ac:chgData name="Rajesh Agrawal" userId="e11a6758-02b8-429a-83bd-9b395df08e78" providerId="ADAL" clId="{E267BBC1-6B46-4601-8689-AD4E6B3C3EEF}" dt="2023-02-08T06:57:22.884" v="240"/>
          <ac:spMkLst>
            <pc:docMk/>
            <pc:sldMk cId="3813221841" sldId="2142533266"/>
            <ac:spMk id="38" creationId="{397281F3-A868-2E72-2D03-2D4AD6786391}"/>
          </ac:spMkLst>
        </pc:spChg>
        <pc:spChg chg="mod">
          <ac:chgData name="Rajesh Agrawal" userId="e11a6758-02b8-429a-83bd-9b395df08e78" providerId="ADAL" clId="{E267BBC1-6B46-4601-8689-AD4E6B3C3EEF}" dt="2023-02-08T06:57:22.884" v="240"/>
          <ac:spMkLst>
            <pc:docMk/>
            <pc:sldMk cId="3813221841" sldId="2142533266"/>
            <ac:spMk id="39" creationId="{F71E9522-F5EA-A6B8-87A9-5116B7828663}"/>
          </ac:spMkLst>
        </pc:spChg>
        <pc:spChg chg="mod">
          <ac:chgData name="Rajesh Agrawal" userId="e11a6758-02b8-429a-83bd-9b395df08e78" providerId="ADAL" clId="{E267BBC1-6B46-4601-8689-AD4E6B3C3EEF}" dt="2023-02-08T06:57:22.884" v="240"/>
          <ac:spMkLst>
            <pc:docMk/>
            <pc:sldMk cId="3813221841" sldId="2142533266"/>
            <ac:spMk id="44" creationId="{EF225A23-9AF4-3CBC-444F-065B51A02E4B}"/>
          </ac:spMkLst>
        </pc:spChg>
        <pc:spChg chg="mod">
          <ac:chgData name="Rajesh Agrawal" userId="e11a6758-02b8-429a-83bd-9b395df08e78" providerId="ADAL" clId="{E267BBC1-6B46-4601-8689-AD4E6B3C3EEF}" dt="2023-02-08T06:57:22.884" v="240"/>
          <ac:spMkLst>
            <pc:docMk/>
            <pc:sldMk cId="3813221841" sldId="2142533266"/>
            <ac:spMk id="48" creationId="{A746B395-14FB-9C67-AA6B-B991E384C3A5}"/>
          </ac:spMkLst>
        </pc:spChg>
        <pc:spChg chg="mod">
          <ac:chgData name="Rajesh Agrawal" userId="e11a6758-02b8-429a-83bd-9b395df08e78" providerId="ADAL" clId="{E267BBC1-6B46-4601-8689-AD4E6B3C3EEF}" dt="2023-02-08T06:57:22.884" v="240"/>
          <ac:spMkLst>
            <pc:docMk/>
            <pc:sldMk cId="3813221841" sldId="2142533266"/>
            <ac:spMk id="49" creationId="{2738087B-4727-9186-0018-49AA7315E42D}"/>
          </ac:spMkLst>
        </pc:spChg>
        <pc:grpChg chg="mod">
          <ac:chgData name="Rajesh Agrawal" userId="e11a6758-02b8-429a-83bd-9b395df08e78" providerId="ADAL" clId="{E267BBC1-6B46-4601-8689-AD4E6B3C3EEF}" dt="2023-02-08T06:57:22.884" v="240"/>
          <ac:grpSpMkLst>
            <pc:docMk/>
            <pc:sldMk cId="3813221841" sldId="2142533266"/>
            <ac:grpSpMk id="4" creationId="{00703615-9DC6-5CEC-2A03-66B155170E55}"/>
          </ac:grpSpMkLst>
        </pc:grpChg>
        <pc:picChg chg="mod">
          <ac:chgData name="Rajesh Agrawal" userId="e11a6758-02b8-429a-83bd-9b395df08e78" providerId="ADAL" clId="{E267BBC1-6B46-4601-8689-AD4E6B3C3EEF}" dt="2023-02-08T06:57:22.884" v="240"/>
          <ac:picMkLst>
            <pc:docMk/>
            <pc:sldMk cId="3813221841" sldId="2142533266"/>
            <ac:picMk id="7" creationId="{F215F24C-3BEA-775C-3086-BD1275D3136D}"/>
          </ac:picMkLst>
        </pc:picChg>
        <pc:picChg chg="mod">
          <ac:chgData name="Rajesh Agrawal" userId="e11a6758-02b8-429a-83bd-9b395df08e78" providerId="ADAL" clId="{E267BBC1-6B46-4601-8689-AD4E6B3C3EEF}" dt="2023-02-08T06:57:22.884" v="240"/>
          <ac:picMkLst>
            <pc:docMk/>
            <pc:sldMk cId="3813221841" sldId="2142533266"/>
            <ac:picMk id="8" creationId="{42999582-DC63-637C-AD79-411865A94355}"/>
          </ac:picMkLst>
        </pc:picChg>
        <pc:picChg chg="mod">
          <ac:chgData name="Rajesh Agrawal" userId="e11a6758-02b8-429a-83bd-9b395df08e78" providerId="ADAL" clId="{E267BBC1-6B46-4601-8689-AD4E6B3C3EEF}" dt="2023-02-08T06:57:22.884" v="240"/>
          <ac:picMkLst>
            <pc:docMk/>
            <pc:sldMk cId="3813221841" sldId="2142533266"/>
            <ac:picMk id="9" creationId="{24DEEDE5-86BC-7EB7-63F9-6B36D64DE860}"/>
          </ac:picMkLst>
        </pc:picChg>
        <pc:picChg chg="mod">
          <ac:chgData name="Rajesh Agrawal" userId="e11a6758-02b8-429a-83bd-9b395df08e78" providerId="ADAL" clId="{E267BBC1-6B46-4601-8689-AD4E6B3C3EEF}" dt="2023-02-08T06:57:22.884" v="240"/>
          <ac:picMkLst>
            <pc:docMk/>
            <pc:sldMk cId="3813221841" sldId="2142533266"/>
            <ac:picMk id="11" creationId="{E29E3113-94DF-DDED-A946-A3C91029B676}"/>
          </ac:picMkLst>
        </pc:picChg>
        <pc:picChg chg="mod">
          <ac:chgData name="Rajesh Agrawal" userId="e11a6758-02b8-429a-83bd-9b395df08e78" providerId="ADAL" clId="{E267BBC1-6B46-4601-8689-AD4E6B3C3EEF}" dt="2023-02-08T06:57:22.884" v="240"/>
          <ac:picMkLst>
            <pc:docMk/>
            <pc:sldMk cId="3813221841" sldId="2142533266"/>
            <ac:picMk id="13" creationId="{6EC0F85B-0260-74EB-EDF6-2BEABA4C2FE4}"/>
          </ac:picMkLst>
        </pc:picChg>
        <pc:picChg chg="mod">
          <ac:chgData name="Rajesh Agrawal" userId="e11a6758-02b8-429a-83bd-9b395df08e78" providerId="ADAL" clId="{E267BBC1-6B46-4601-8689-AD4E6B3C3EEF}" dt="2023-02-08T06:57:22.884" v="240"/>
          <ac:picMkLst>
            <pc:docMk/>
            <pc:sldMk cId="3813221841" sldId="2142533266"/>
            <ac:picMk id="14" creationId="{3B70FB0B-73B5-B9D7-B01E-05C991417ED5}"/>
          </ac:picMkLst>
        </pc:picChg>
        <pc:picChg chg="mod">
          <ac:chgData name="Rajesh Agrawal" userId="e11a6758-02b8-429a-83bd-9b395df08e78" providerId="ADAL" clId="{E267BBC1-6B46-4601-8689-AD4E6B3C3EEF}" dt="2023-02-08T06:57:22.884" v="240"/>
          <ac:picMkLst>
            <pc:docMk/>
            <pc:sldMk cId="3813221841" sldId="2142533266"/>
            <ac:picMk id="15" creationId="{5079CDCB-ED19-7F75-9C98-2596CDDB04F2}"/>
          </ac:picMkLst>
        </pc:picChg>
        <pc:picChg chg="mod">
          <ac:chgData name="Rajesh Agrawal" userId="e11a6758-02b8-429a-83bd-9b395df08e78" providerId="ADAL" clId="{E267BBC1-6B46-4601-8689-AD4E6B3C3EEF}" dt="2023-02-08T06:57:22.884" v="240"/>
          <ac:picMkLst>
            <pc:docMk/>
            <pc:sldMk cId="3813221841" sldId="2142533266"/>
            <ac:picMk id="16" creationId="{99CEB338-F392-25BB-8AB4-BAB46EB44EDB}"/>
          </ac:picMkLst>
        </pc:picChg>
        <pc:picChg chg="mod">
          <ac:chgData name="Rajesh Agrawal" userId="e11a6758-02b8-429a-83bd-9b395df08e78" providerId="ADAL" clId="{E267BBC1-6B46-4601-8689-AD4E6B3C3EEF}" dt="2023-02-08T06:57:22.884" v="240"/>
          <ac:picMkLst>
            <pc:docMk/>
            <pc:sldMk cId="3813221841" sldId="2142533266"/>
            <ac:picMk id="25" creationId="{C4B0D275-2C91-BB07-DE5F-4844E63DDFC3}"/>
          </ac:picMkLst>
        </pc:picChg>
        <pc:picChg chg="mod">
          <ac:chgData name="Rajesh Agrawal" userId="e11a6758-02b8-429a-83bd-9b395df08e78" providerId="ADAL" clId="{E267BBC1-6B46-4601-8689-AD4E6B3C3EEF}" dt="2023-02-08T06:57:22.884" v="240"/>
          <ac:picMkLst>
            <pc:docMk/>
            <pc:sldMk cId="3813221841" sldId="2142533266"/>
            <ac:picMk id="28" creationId="{669A385A-5D24-0180-1D7B-C593C6DF08F1}"/>
          </ac:picMkLst>
        </pc:picChg>
        <pc:picChg chg="mod">
          <ac:chgData name="Rajesh Agrawal" userId="e11a6758-02b8-429a-83bd-9b395df08e78" providerId="ADAL" clId="{E267BBC1-6B46-4601-8689-AD4E6B3C3EEF}" dt="2023-02-08T06:57:22.884" v="240"/>
          <ac:picMkLst>
            <pc:docMk/>
            <pc:sldMk cId="3813221841" sldId="2142533266"/>
            <ac:picMk id="29" creationId="{BBFD4E36-B9C9-260E-B3D5-D5630036452E}"/>
          </ac:picMkLst>
        </pc:picChg>
        <pc:picChg chg="mod">
          <ac:chgData name="Rajesh Agrawal" userId="e11a6758-02b8-429a-83bd-9b395df08e78" providerId="ADAL" clId="{E267BBC1-6B46-4601-8689-AD4E6B3C3EEF}" dt="2023-02-08T06:57:22.884" v="240"/>
          <ac:picMkLst>
            <pc:docMk/>
            <pc:sldMk cId="3813221841" sldId="2142533266"/>
            <ac:picMk id="30" creationId="{9CC33F3F-4A73-CBDF-D1D4-07B384D2902E}"/>
          </ac:picMkLst>
        </pc:picChg>
        <pc:picChg chg="mod">
          <ac:chgData name="Rajesh Agrawal" userId="e11a6758-02b8-429a-83bd-9b395df08e78" providerId="ADAL" clId="{E267BBC1-6B46-4601-8689-AD4E6B3C3EEF}" dt="2023-02-08T06:57:22.884" v="240"/>
          <ac:picMkLst>
            <pc:docMk/>
            <pc:sldMk cId="3813221841" sldId="2142533266"/>
            <ac:picMk id="31" creationId="{D8B5847A-745A-7A85-1F1F-BD675C2FEAF0}"/>
          </ac:picMkLst>
        </pc:picChg>
        <pc:picChg chg="mod">
          <ac:chgData name="Rajesh Agrawal" userId="e11a6758-02b8-429a-83bd-9b395df08e78" providerId="ADAL" clId="{E267BBC1-6B46-4601-8689-AD4E6B3C3EEF}" dt="2023-02-08T06:57:22.884" v="240"/>
          <ac:picMkLst>
            <pc:docMk/>
            <pc:sldMk cId="3813221841" sldId="2142533266"/>
            <ac:picMk id="36" creationId="{FA440398-9473-12E7-58FE-F637FFB398AE}"/>
          </ac:picMkLst>
        </pc:picChg>
        <pc:picChg chg="mod">
          <ac:chgData name="Rajesh Agrawal" userId="e11a6758-02b8-429a-83bd-9b395df08e78" providerId="ADAL" clId="{E267BBC1-6B46-4601-8689-AD4E6B3C3EEF}" dt="2023-02-08T06:57:22.884" v="240"/>
          <ac:picMkLst>
            <pc:docMk/>
            <pc:sldMk cId="3813221841" sldId="2142533266"/>
            <ac:picMk id="37" creationId="{E48D95F3-7A7A-29FE-DC89-5AEDA85AE26F}"/>
          </ac:picMkLst>
        </pc:picChg>
        <pc:picChg chg="mod">
          <ac:chgData name="Rajesh Agrawal" userId="e11a6758-02b8-429a-83bd-9b395df08e78" providerId="ADAL" clId="{E267BBC1-6B46-4601-8689-AD4E6B3C3EEF}" dt="2023-02-08T06:57:22.884" v="240"/>
          <ac:picMkLst>
            <pc:docMk/>
            <pc:sldMk cId="3813221841" sldId="2142533266"/>
            <ac:picMk id="40" creationId="{849DF028-DC36-EA53-240F-E38C378A64D1}"/>
          </ac:picMkLst>
        </pc:picChg>
        <pc:picChg chg="mod">
          <ac:chgData name="Rajesh Agrawal" userId="e11a6758-02b8-429a-83bd-9b395df08e78" providerId="ADAL" clId="{E267BBC1-6B46-4601-8689-AD4E6B3C3EEF}" dt="2023-02-08T06:57:22.884" v="240"/>
          <ac:picMkLst>
            <pc:docMk/>
            <pc:sldMk cId="3813221841" sldId="2142533266"/>
            <ac:picMk id="41" creationId="{D287BEE6-AEE0-DBEC-FF98-C053DD43512A}"/>
          </ac:picMkLst>
        </pc:picChg>
        <pc:picChg chg="mod">
          <ac:chgData name="Rajesh Agrawal" userId="e11a6758-02b8-429a-83bd-9b395df08e78" providerId="ADAL" clId="{E267BBC1-6B46-4601-8689-AD4E6B3C3EEF}" dt="2023-02-08T06:57:22.884" v="240"/>
          <ac:picMkLst>
            <pc:docMk/>
            <pc:sldMk cId="3813221841" sldId="2142533266"/>
            <ac:picMk id="42" creationId="{A97F3184-CE21-4696-EA9B-1DD12BD4BB52}"/>
          </ac:picMkLst>
        </pc:picChg>
        <pc:picChg chg="mod">
          <ac:chgData name="Rajesh Agrawal" userId="e11a6758-02b8-429a-83bd-9b395df08e78" providerId="ADAL" clId="{E267BBC1-6B46-4601-8689-AD4E6B3C3EEF}" dt="2023-02-08T06:57:22.884" v="240"/>
          <ac:picMkLst>
            <pc:docMk/>
            <pc:sldMk cId="3813221841" sldId="2142533266"/>
            <ac:picMk id="43" creationId="{00F1ACE6-9482-917A-32A7-489953B78F1B}"/>
          </ac:picMkLst>
        </pc:picChg>
        <pc:picChg chg="mod">
          <ac:chgData name="Rajesh Agrawal" userId="e11a6758-02b8-429a-83bd-9b395df08e78" providerId="ADAL" clId="{E267BBC1-6B46-4601-8689-AD4E6B3C3EEF}" dt="2023-02-08T06:57:22.884" v="240"/>
          <ac:picMkLst>
            <pc:docMk/>
            <pc:sldMk cId="3813221841" sldId="2142533266"/>
            <ac:picMk id="47" creationId="{90C231C5-9231-5493-EDF2-F3B643DBDBC0}"/>
          </ac:picMkLst>
        </pc:picChg>
        <pc:cxnChg chg="mod">
          <ac:chgData name="Rajesh Agrawal" userId="e11a6758-02b8-429a-83bd-9b395df08e78" providerId="ADAL" clId="{E267BBC1-6B46-4601-8689-AD4E6B3C3EEF}" dt="2023-02-08T06:57:22.884" v="240"/>
          <ac:cxnSpMkLst>
            <pc:docMk/>
            <pc:sldMk cId="3813221841" sldId="2142533266"/>
            <ac:cxnSpMk id="45" creationId="{2FEC6968-B802-3FC0-CFD4-E187E36D716B}"/>
          </ac:cxnSpMkLst>
        </pc:cxnChg>
        <pc:cxnChg chg="mod">
          <ac:chgData name="Rajesh Agrawal" userId="e11a6758-02b8-429a-83bd-9b395df08e78" providerId="ADAL" clId="{E267BBC1-6B46-4601-8689-AD4E6B3C3EEF}" dt="2023-02-08T06:57:22.884" v="240"/>
          <ac:cxnSpMkLst>
            <pc:docMk/>
            <pc:sldMk cId="3813221841" sldId="2142533266"/>
            <ac:cxnSpMk id="46" creationId="{17A726F8-37CD-5CF9-D75C-367ACADC6815}"/>
          </ac:cxnSpMkLst>
        </pc:cxnChg>
      </pc:sldChg>
      <pc:sldChg chg="delSp modSp mod">
        <pc:chgData name="Rajesh Agrawal" userId="e11a6758-02b8-429a-83bd-9b395df08e78" providerId="ADAL" clId="{E267BBC1-6B46-4601-8689-AD4E6B3C3EEF}" dt="2023-02-08T08:42:41.195" v="1199" actId="6549"/>
        <pc:sldMkLst>
          <pc:docMk/>
          <pc:sldMk cId="2104035384" sldId="2142533267"/>
        </pc:sldMkLst>
        <pc:spChg chg="mod">
          <ac:chgData name="Rajesh Agrawal" userId="e11a6758-02b8-429a-83bd-9b395df08e78" providerId="ADAL" clId="{E267BBC1-6B46-4601-8689-AD4E6B3C3EEF}" dt="2023-02-08T06:57:22.884" v="240"/>
          <ac:spMkLst>
            <pc:docMk/>
            <pc:sldMk cId="2104035384" sldId="2142533267"/>
            <ac:spMk id="3" creationId="{DE62133F-B00E-0C17-CF20-32785A7B9939}"/>
          </ac:spMkLst>
        </pc:spChg>
        <pc:spChg chg="del">
          <ac:chgData name="Rajesh Agrawal" userId="e11a6758-02b8-429a-83bd-9b395df08e78" providerId="ADAL" clId="{E267BBC1-6B46-4601-8689-AD4E6B3C3EEF}" dt="2023-02-08T06:58:43.328" v="281" actId="478"/>
          <ac:spMkLst>
            <pc:docMk/>
            <pc:sldMk cId="2104035384" sldId="2142533267"/>
            <ac:spMk id="4" creationId="{2B4A04B4-7432-AA7F-7300-762006A59402}"/>
          </ac:spMkLst>
        </pc:spChg>
        <pc:graphicFrameChg chg="mod modGraphic">
          <ac:chgData name="Rajesh Agrawal" userId="e11a6758-02b8-429a-83bd-9b395df08e78" providerId="ADAL" clId="{E267BBC1-6B46-4601-8689-AD4E6B3C3EEF}" dt="2023-02-08T08:42:41.195" v="1199" actId="6549"/>
          <ac:graphicFrameMkLst>
            <pc:docMk/>
            <pc:sldMk cId="2104035384" sldId="2142533267"/>
            <ac:graphicFrameMk id="6" creationId="{7FFBE712-2685-3712-BD10-6A8D22213832}"/>
          </ac:graphicFrameMkLst>
        </pc:graphicFrameChg>
      </pc:sldChg>
      <pc:sldChg chg="modSp del">
        <pc:chgData name="Rajesh Agrawal" userId="e11a6758-02b8-429a-83bd-9b395df08e78" providerId="ADAL" clId="{E267BBC1-6B46-4601-8689-AD4E6B3C3EEF}" dt="2023-02-08T08:45:04.636" v="1200" actId="47"/>
        <pc:sldMkLst>
          <pc:docMk/>
          <pc:sldMk cId="3468075158" sldId="2142533268"/>
        </pc:sldMkLst>
        <pc:spChg chg="mod">
          <ac:chgData name="Rajesh Agrawal" userId="e11a6758-02b8-429a-83bd-9b395df08e78" providerId="ADAL" clId="{E267BBC1-6B46-4601-8689-AD4E6B3C3EEF}" dt="2023-02-08T06:57:22.884" v="240"/>
          <ac:spMkLst>
            <pc:docMk/>
            <pc:sldMk cId="3468075158" sldId="2142533268"/>
            <ac:spMk id="5" creationId="{DD4AFEB9-4229-F397-C0DC-9BD77FB7A704}"/>
          </ac:spMkLst>
        </pc:spChg>
      </pc:sldChg>
      <pc:sldChg chg="modSp del">
        <pc:chgData name="Rajesh Agrawal" userId="e11a6758-02b8-429a-83bd-9b395df08e78" providerId="ADAL" clId="{E267BBC1-6B46-4601-8689-AD4E6B3C3EEF}" dt="2023-02-08T08:45:04.636" v="1200" actId="47"/>
        <pc:sldMkLst>
          <pc:docMk/>
          <pc:sldMk cId="2359184473" sldId="2142533270"/>
        </pc:sldMkLst>
        <pc:spChg chg="mod">
          <ac:chgData name="Rajesh Agrawal" userId="e11a6758-02b8-429a-83bd-9b395df08e78" providerId="ADAL" clId="{E267BBC1-6B46-4601-8689-AD4E6B3C3EEF}" dt="2023-02-08T06:57:22.884" v="240"/>
          <ac:spMkLst>
            <pc:docMk/>
            <pc:sldMk cId="2359184473" sldId="2142533270"/>
            <ac:spMk id="3" creationId="{A06E7A4E-991F-39E7-469A-C61ACCF50358}"/>
          </ac:spMkLst>
        </pc:spChg>
        <pc:spChg chg="mod">
          <ac:chgData name="Rajesh Agrawal" userId="e11a6758-02b8-429a-83bd-9b395df08e78" providerId="ADAL" clId="{E267BBC1-6B46-4601-8689-AD4E6B3C3EEF}" dt="2023-02-08T06:57:22.884" v="240"/>
          <ac:spMkLst>
            <pc:docMk/>
            <pc:sldMk cId="2359184473" sldId="2142533270"/>
            <ac:spMk id="6" creationId="{3C59299E-D105-3FAD-139E-6D2C4F2B18B8}"/>
          </ac:spMkLst>
        </pc:spChg>
      </pc:sldChg>
      <pc:sldChg chg="addSp delSp modSp mod">
        <pc:chgData name="Rajesh Agrawal" userId="e11a6758-02b8-429a-83bd-9b395df08e78" providerId="ADAL" clId="{E267BBC1-6B46-4601-8689-AD4E6B3C3EEF}" dt="2023-02-08T06:30:35.781" v="105" actId="14100"/>
        <pc:sldMkLst>
          <pc:docMk/>
          <pc:sldMk cId="2873725889" sldId="2142533275"/>
        </pc:sldMkLst>
        <pc:spChg chg="del">
          <ac:chgData name="Rajesh Agrawal" userId="e11a6758-02b8-429a-83bd-9b395df08e78" providerId="ADAL" clId="{E267BBC1-6B46-4601-8689-AD4E6B3C3EEF}" dt="2023-02-08T06:30:25.006" v="103" actId="478"/>
          <ac:spMkLst>
            <pc:docMk/>
            <pc:sldMk cId="2873725889" sldId="2142533275"/>
            <ac:spMk id="4" creationId="{3E864E43-F3A2-6BB8-A249-5C741812A663}"/>
          </ac:spMkLst>
        </pc:spChg>
        <pc:spChg chg="add del mod">
          <ac:chgData name="Rajesh Agrawal" userId="e11a6758-02b8-429a-83bd-9b395df08e78" providerId="ADAL" clId="{E267BBC1-6B46-4601-8689-AD4E6B3C3EEF}" dt="2023-02-08T06:30:22.347" v="102"/>
          <ac:spMkLst>
            <pc:docMk/>
            <pc:sldMk cId="2873725889" sldId="2142533275"/>
            <ac:spMk id="5" creationId="{825CB0EA-B128-7B58-98F5-26FCAF4E487F}"/>
          </ac:spMkLst>
        </pc:spChg>
        <pc:spChg chg="mod">
          <ac:chgData name="Rajesh Agrawal" userId="e11a6758-02b8-429a-83bd-9b395df08e78" providerId="ADAL" clId="{E267BBC1-6B46-4601-8689-AD4E6B3C3EEF}" dt="2023-02-08T06:30:35.781" v="105" actId="14100"/>
          <ac:spMkLst>
            <pc:docMk/>
            <pc:sldMk cId="2873725889" sldId="2142533275"/>
            <ac:spMk id="7" creationId="{41EE531C-4C1B-F2AC-AC5A-0F164CC1C799}"/>
          </ac:spMkLst>
        </pc:spChg>
        <pc:spChg chg="add del mod">
          <ac:chgData name="Rajesh Agrawal" userId="e11a6758-02b8-429a-83bd-9b395df08e78" providerId="ADAL" clId="{E267BBC1-6B46-4601-8689-AD4E6B3C3EEF}" dt="2023-02-08T06:30:22.347" v="102"/>
          <ac:spMkLst>
            <pc:docMk/>
            <pc:sldMk cId="2873725889" sldId="2142533275"/>
            <ac:spMk id="11" creationId="{68925C87-56EB-957D-57AE-09504F497681}"/>
          </ac:spMkLst>
        </pc:spChg>
        <pc:spChg chg="add del mod">
          <ac:chgData name="Rajesh Agrawal" userId="e11a6758-02b8-429a-83bd-9b395df08e78" providerId="ADAL" clId="{E267BBC1-6B46-4601-8689-AD4E6B3C3EEF}" dt="2023-02-08T06:30:22.347" v="102"/>
          <ac:spMkLst>
            <pc:docMk/>
            <pc:sldMk cId="2873725889" sldId="2142533275"/>
            <ac:spMk id="12" creationId="{67897F2D-BBB5-31C4-BAB1-9C57FE20851B}"/>
          </ac:spMkLst>
        </pc:spChg>
        <pc:spChg chg="add del mod">
          <ac:chgData name="Rajesh Agrawal" userId="e11a6758-02b8-429a-83bd-9b395df08e78" providerId="ADAL" clId="{E267BBC1-6B46-4601-8689-AD4E6B3C3EEF}" dt="2023-02-08T06:30:22.347" v="102"/>
          <ac:spMkLst>
            <pc:docMk/>
            <pc:sldMk cId="2873725889" sldId="2142533275"/>
            <ac:spMk id="13" creationId="{7CA6EBAF-DC4E-993D-BBA3-EA33C47B4B18}"/>
          </ac:spMkLst>
        </pc:spChg>
        <pc:spChg chg="add del mod">
          <ac:chgData name="Rajesh Agrawal" userId="e11a6758-02b8-429a-83bd-9b395df08e78" providerId="ADAL" clId="{E267BBC1-6B46-4601-8689-AD4E6B3C3EEF}" dt="2023-02-08T06:30:22.347" v="102"/>
          <ac:spMkLst>
            <pc:docMk/>
            <pc:sldMk cId="2873725889" sldId="2142533275"/>
            <ac:spMk id="14" creationId="{240C8139-DE41-D2F3-F407-93F43E13BE68}"/>
          </ac:spMkLst>
        </pc:spChg>
        <pc:spChg chg="add del mod">
          <ac:chgData name="Rajesh Agrawal" userId="e11a6758-02b8-429a-83bd-9b395df08e78" providerId="ADAL" clId="{E267BBC1-6B46-4601-8689-AD4E6B3C3EEF}" dt="2023-02-08T06:30:22.347" v="102"/>
          <ac:spMkLst>
            <pc:docMk/>
            <pc:sldMk cId="2873725889" sldId="2142533275"/>
            <ac:spMk id="17" creationId="{A711F107-A4BF-46A7-5586-38CD04C83737}"/>
          </ac:spMkLst>
        </pc:spChg>
        <pc:spChg chg="add del mod">
          <ac:chgData name="Rajesh Agrawal" userId="e11a6758-02b8-429a-83bd-9b395df08e78" providerId="ADAL" clId="{E267BBC1-6B46-4601-8689-AD4E6B3C3EEF}" dt="2023-02-08T06:30:22.347" v="102"/>
          <ac:spMkLst>
            <pc:docMk/>
            <pc:sldMk cId="2873725889" sldId="2142533275"/>
            <ac:spMk id="18" creationId="{80970AE8-D81B-BF23-F36A-9C4BC15F3FE0}"/>
          </ac:spMkLst>
        </pc:spChg>
        <pc:spChg chg="add del mod">
          <ac:chgData name="Rajesh Agrawal" userId="e11a6758-02b8-429a-83bd-9b395df08e78" providerId="ADAL" clId="{E267BBC1-6B46-4601-8689-AD4E6B3C3EEF}" dt="2023-02-08T06:30:22.347" v="102"/>
          <ac:spMkLst>
            <pc:docMk/>
            <pc:sldMk cId="2873725889" sldId="2142533275"/>
            <ac:spMk id="19" creationId="{4782CA3B-CB15-7C34-F6CF-CE0660E3BF39}"/>
          </ac:spMkLst>
        </pc:spChg>
        <pc:spChg chg="add del mod">
          <ac:chgData name="Rajesh Agrawal" userId="e11a6758-02b8-429a-83bd-9b395df08e78" providerId="ADAL" clId="{E267BBC1-6B46-4601-8689-AD4E6B3C3EEF}" dt="2023-02-08T06:30:22.347" v="102"/>
          <ac:spMkLst>
            <pc:docMk/>
            <pc:sldMk cId="2873725889" sldId="2142533275"/>
            <ac:spMk id="20" creationId="{3E079C0F-C274-A149-FAFA-90DA0B84A5ED}"/>
          </ac:spMkLst>
        </pc:spChg>
        <pc:spChg chg="add del mod">
          <ac:chgData name="Rajesh Agrawal" userId="e11a6758-02b8-429a-83bd-9b395df08e78" providerId="ADAL" clId="{E267BBC1-6B46-4601-8689-AD4E6B3C3EEF}" dt="2023-02-08T06:30:22.347" v="102"/>
          <ac:spMkLst>
            <pc:docMk/>
            <pc:sldMk cId="2873725889" sldId="2142533275"/>
            <ac:spMk id="21" creationId="{09B2FD18-CC2F-EBFC-EE3F-9FEECA61B70F}"/>
          </ac:spMkLst>
        </pc:spChg>
        <pc:spChg chg="add del mod">
          <ac:chgData name="Rajesh Agrawal" userId="e11a6758-02b8-429a-83bd-9b395df08e78" providerId="ADAL" clId="{E267BBC1-6B46-4601-8689-AD4E6B3C3EEF}" dt="2023-02-08T06:30:22.347" v="102"/>
          <ac:spMkLst>
            <pc:docMk/>
            <pc:sldMk cId="2873725889" sldId="2142533275"/>
            <ac:spMk id="22" creationId="{74ADBD54-92C5-2633-9AB0-058425EB0C42}"/>
          </ac:spMkLst>
        </pc:spChg>
        <pc:spChg chg="add del mod">
          <ac:chgData name="Rajesh Agrawal" userId="e11a6758-02b8-429a-83bd-9b395df08e78" providerId="ADAL" clId="{E267BBC1-6B46-4601-8689-AD4E6B3C3EEF}" dt="2023-02-08T06:30:22.347" v="102"/>
          <ac:spMkLst>
            <pc:docMk/>
            <pc:sldMk cId="2873725889" sldId="2142533275"/>
            <ac:spMk id="23" creationId="{89428080-07DF-E409-C3C0-8AD14682253A}"/>
          </ac:spMkLst>
        </pc:spChg>
        <pc:spChg chg="add del mod">
          <ac:chgData name="Rajesh Agrawal" userId="e11a6758-02b8-429a-83bd-9b395df08e78" providerId="ADAL" clId="{E267BBC1-6B46-4601-8689-AD4E6B3C3EEF}" dt="2023-02-08T06:30:22.347" v="102"/>
          <ac:spMkLst>
            <pc:docMk/>
            <pc:sldMk cId="2873725889" sldId="2142533275"/>
            <ac:spMk id="24" creationId="{377B569F-B834-C7AE-F703-345166A67506}"/>
          </ac:spMkLst>
        </pc:spChg>
        <pc:spChg chg="add del mod">
          <ac:chgData name="Rajesh Agrawal" userId="e11a6758-02b8-429a-83bd-9b395df08e78" providerId="ADAL" clId="{E267BBC1-6B46-4601-8689-AD4E6B3C3EEF}" dt="2023-02-08T06:30:22.347" v="102"/>
          <ac:spMkLst>
            <pc:docMk/>
            <pc:sldMk cId="2873725889" sldId="2142533275"/>
            <ac:spMk id="25" creationId="{79E108F7-D4DF-C35C-139F-F68C5552788A}"/>
          </ac:spMkLst>
        </pc:spChg>
        <pc:spChg chg="add del mod">
          <ac:chgData name="Rajesh Agrawal" userId="e11a6758-02b8-429a-83bd-9b395df08e78" providerId="ADAL" clId="{E267BBC1-6B46-4601-8689-AD4E6B3C3EEF}" dt="2023-02-08T06:30:22.347" v="102"/>
          <ac:spMkLst>
            <pc:docMk/>
            <pc:sldMk cId="2873725889" sldId="2142533275"/>
            <ac:spMk id="26" creationId="{EEAA9679-6180-C575-EDB4-DDF80B40B178}"/>
          </ac:spMkLst>
        </pc:spChg>
        <pc:spChg chg="add del mod">
          <ac:chgData name="Rajesh Agrawal" userId="e11a6758-02b8-429a-83bd-9b395df08e78" providerId="ADAL" clId="{E267BBC1-6B46-4601-8689-AD4E6B3C3EEF}" dt="2023-02-08T06:30:22.347" v="102"/>
          <ac:spMkLst>
            <pc:docMk/>
            <pc:sldMk cId="2873725889" sldId="2142533275"/>
            <ac:spMk id="31" creationId="{275D43F4-38BE-3DB2-8903-D8F880BFC282}"/>
          </ac:spMkLst>
        </pc:spChg>
        <pc:spChg chg="add del mod">
          <ac:chgData name="Rajesh Agrawal" userId="e11a6758-02b8-429a-83bd-9b395df08e78" providerId="ADAL" clId="{E267BBC1-6B46-4601-8689-AD4E6B3C3EEF}" dt="2023-02-08T06:30:22.347" v="102"/>
          <ac:spMkLst>
            <pc:docMk/>
            <pc:sldMk cId="2873725889" sldId="2142533275"/>
            <ac:spMk id="32" creationId="{B4D2344A-3240-8AE0-7898-9B264FA923CF}"/>
          </ac:spMkLst>
        </pc:spChg>
        <pc:spChg chg="add del mod">
          <ac:chgData name="Rajesh Agrawal" userId="e11a6758-02b8-429a-83bd-9b395df08e78" providerId="ADAL" clId="{E267BBC1-6B46-4601-8689-AD4E6B3C3EEF}" dt="2023-02-08T06:30:22.347" v="102"/>
          <ac:spMkLst>
            <pc:docMk/>
            <pc:sldMk cId="2873725889" sldId="2142533275"/>
            <ac:spMk id="37" creationId="{FC9E66FD-BA85-15E9-5BE0-D8975633FB5C}"/>
          </ac:spMkLst>
        </pc:spChg>
        <pc:spChg chg="add del mod">
          <ac:chgData name="Rajesh Agrawal" userId="e11a6758-02b8-429a-83bd-9b395df08e78" providerId="ADAL" clId="{E267BBC1-6B46-4601-8689-AD4E6B3C3EEF}" dt="2023-02-08T06:30:22.347" v="102"/>
          <ac:spMkLst>
            <pc:docMk/>
            <pc:sldMk cId="2873725889" sldId="2142533275"/>
            <ac:spMk id="38" creationId="{2A49FDF7-019B-F63A-4455-51A418E6F5D1}"/>
          </ac:spMkLst>
        </pc:spChg>
        <pc:spChg chg="add del mod">
          <ac:chgData name="Rajesh Agrawal" userId="e11a6758-02b8-429a-83bd-9b395df08e78" providerId="ADAL" clId="{E267BBC1-6B46-4601-8689-AD4E6B3C3EEF}" dt="2023-02-08T06:30:22.347" v="102"/>
          <ac:spMkLst>
            <pc:docMk/>
            <pc:sldMk cId="2873725889" sldId="2142533275"/>
            <ac:spMk id="39" creationId="{D5BF5F98-686E-10AB-BDCA-A0FA1A5A8FA5}"/>
          </ac:spMkLst>
        </pc:spChg>
        <pc:spChg chg="add del mod">
          <ac:chgData name="Rajesh Agrawal" userId="e11a6758-02b8-429a-83bd-9b395df08e78" providerId="ADAL" clId="{E267BBC1-6B46-4601-8689-AD4E6B3C3EEF}" dt="2023-02-08T06:30:22.347" v="102"/>
          <ac:spMkLst>
            <pc:docMk/>
            <pc:sldMk cId="2873725889" sldId="2142533275"/>
            <ac:spMk id="41" creationId="{C2E07D60-BDE3-4ED3-7A06-71B9A74E5A82}"/>
          </ac:spMkLst>
        </pc:spChg>
        <pc:spChg chg="add del mod">
          <ac:chgData name="Rajesh Agrawal" userId="e11a6758-02b8-429a-83bd-9b395df08e78" providerId="ADAL" clId="{E267BBC1-6B46-4601-8689-AD4E6B3C3EEF}" dt="2023-02-08T06:30:22.347" v="102"/>
          <ac:spMkLst>
            <pc:docMk/>
            <pc:sldMk cId="2873725889" sldId="2142533275"/>
            <ac:spMk id="42" creationId="{5D1B374E-2426-DAB7-7178-B759EB7441C5}"/>
          </ac:spMkLst>
        </pc:spChg>
        <pc:spChg chg="add del mod">
          <ac:chgData name="Rajesh Agrawal" userId="e11a6758-02b8-429a-83bd-9b395df08e78" providerId="ADAL" clId="{E267BBC1-6B46-4601-8689-AD4E6B3C3EEF}" dt="2023-02-08T06:30:22.347" v="102"/>
          <ac:spMkLst>
            <pc:docMk/>
            <pc:sldMk cId="2873725889" sldId="2142533275"/>
            <ac:spMk id="44" creationId="{71F6CD08-B17B-48B9-DF8B-48290E0D1CEF}"/>
          </ac:spMkLst>
        </pc:spChg>
        <pc:spChg chg="add del mod">
          <ac:chgData name="Rajesh Agrawal" userId="e11a6758-02b8-429a-83bd-9b395df08e78" providerId="ADAL" clId="{E267BBC1-6B46-4601-8689-AD4E6B3C3EEF}" dt="2023-02-08T06:30:22.347" v="102"/>
          <ac:spMkLst>
            <pc:docMk/>
            <pc:sldMk cId="2873725889" sldId="2142533275"/>
            <ac:spMk id="45" creationId="{8891F858-BDD2-8613-550D-98402DE11723}"/>
          </ac:spMkLst>
        </pc:spChg>
        <pc:spChg chg="add del mod">
          <ac:chgData name="Rajesh Agrawal" userId="e11a6758-02b8-429a-83bd-9b395df08e78" providerId="ADAL" clId="{E267BBC1-6B46-4601-8689-AD4E6B3C3EEF}" dt="2023-02-08T06:30:22.347" v="102"/>
          <ac:spMkLst>
            <pc:docMk/>
            <pc:sldMk cId="2873725889" sldId="2142533275"/>
            <ac:spMk id="46" creationId="{6217EB54-0B46-D3FD-A68B-10E778C5B5A3}"/>
          </ac:spMkLst>
        </pc:spChg>
        <pc:spChg chg="add del mod">
          <ac:chgData name="Rajesh Agrawal" userId="e11a6758-02b8-429a-83bd-9b395df08e78" providerId="ADAL" clId="{E267BBC1-6B46-4601-8689-AD4E6B3C3EEF}" dt="2023-02-08T06:30:22.347" v="102"/>
          <ac:spMkLst>
            <pc:docMk/>
            <pc:sldMk cId="2873725889" sldId="2142533275"/>
            <ac:spMk id="47" creationId="{0EDD42C2-791A-BEA0-A718-56926406E5D7}"/>
          </ac:spMkLst>
        </pc:spChg>
        <pc:spChg chg="add del mod">
          <ac:chgData name="Rajesh Agrawal" userId="e11a6758-02b8-429a-83bd-9b395df08e78" providerId="ADAL" clId="{E267BBC1-6B46-4601-8689-AD4E6B3C3EEF}" dt="2023-02-08T06:30:22.347" v="102"/>
          <ac:spMkLst>
            <pc:docMk/>
            <pc:sldMk cId="2873725889" sldId="2142533275"/>
            <ac:spMk id="48" creationId="{67D9C505-B3F6-02CE-B408-EEFF89822C50}"/>
          </ac:spMkLst>
        </pc:spChg>
        <pc:spChg chg="add del mod">
          <ac:chgData name="Rajesh Agrawal" userId="e11a6758-02b8-429a-83bd-9b395df08e78" providerId="ADAL" clId="{E267BBC1-6B46-4601-8689-AD4E6B3C3EEF}" dt="2023-02-08T06:30:22.347" v="102"/>
          <ac:spMkLst>
            <pc:docMk/>
            <pc:sldMk cId="2873725889" sldId="2142533275"/>
            <ac:spMk id="50" creationId="{E0B33D52-528D-CF3E-3461-1B7E09A98427}"/>
          </ac:spMkLst>
        </pc:spChg>
        <pc:spChg chg="add del mod">
          <ac:chgData name="Rajesh Agrawal" userId="e11a6758-02b8-429a-83bd-9b395df08e78" providerId="ADAL" clId="{E267BBC1-6B46-4601-8689-AD4E6B3C3EEF}" dt="2023-02-08T06:30:22.347" v="102"/>
          <ac:spMkLst>
            <pc:docMk/>
            <pc:sldMk cId="2873725889" sldId="2142533275"/>
            <ac:spMk id="51" creationId="{F34C5534-2CA4-87C1-026F-FBDF7DD377F1}"/>
          </ac:spMkLst>
        </pc:spChg>
        <pc:spChg chg="add del mod">
          <ac:chgData name="Rajesh Agrawal" userId="e11a6758-02b8-429a-83bd-9b395df08e78" providerId="ADAL" clId="{E267BBC1-6B46-4601-8689-AD4E6B3C3EEF}" dt="2023-02-08T06:30:22.347" v="102"/>
          <ac:spMkLst>
            <pc:docMk/>
            <pc:sldMk cId="2873725889" sldId="2142533275"/>
            <ac:spMk id="53" creationId="{5D8951E0-C0FE-2265-A088-9F71297627AD}"/>
          </ac:spMkLst>
        </pc:spChg>
        <pc:spChg chg="add del mod">
          <ac:chgData name="Rajesh Agrawal" userId="e11a6758-02b8-429a-83bd-9b395df08e78" providerId="ADAL" clId="{E267BBC1-6B46-4601-8689-AD4E6B3C3EEF}" dt="2023-02-08T06:30:22.347" v="102"/>
          <ac:spMkLst>
            <pc:docMk/>
            <pc:sldMk cId="2873725889" sldId="2142533275"/>
            <ac:spMk id="54" creationId="{BD9D39A6-1B2D-E25F-C0C4-D1DDC00D6901}"/>
          </ac:spMkLst>
        </pc:spChg>
        <pc:spChg chg="add del mod">
          <ac:chgData name="Rajesh Agrawal" userId="e11a6758-02b8-429a-83bd-9b395df08e78" providerId="ADAL" clId="{E267BBC1-6B46-4601-8689-AD4E6B3C3EEF}" dt="2023-02-08T06:30:22.347" v="102"/>
          <ac:spMkLst>
            <pc:docMk/>
            <pc:sldMk cId="2873725889" sldId="2142533275"/>
            <ac:spMk id="55" creationId="{88F6784A-C2AF-1367-E9B2-B5EC3ACE4AE6}"/>
          </ac:spMkLst>
        </pc:spChg>
        <pc:spChg chg="add del mod">
          <ac:chgData name="Rajesh Agrawal" userId="e11a6758-02b8-429a-83bd-9b395df08e78" providerId="ADAL" clId="{E267BBC1-6B46-4601-8689-AD4E6B3C3EEF}" dt="2023-02-08T06:30:22.347" v="102"/>
          <ac:spMkLst>
            <pc:docMk/>
            <pc:sldMk cId="2873725889" sldId="2142533275"/>
            <ac:spMk id="56" creationId="{8F1A07CA-94D3-4E7A-49C9-B848C0C9E3BA}"/>
          </ac:spMkLst>
        </pc:spChg>
        <pc:spChg chg="add del mod">
          <ac:chgData name="Rajesh Agrawal" userId="e11a6758-02b8-429a-83bd-9b395df08e78" providerId="ADAL" clId="{E267BBC1-6B46-4601-8689-AD4E6B3C3EEF}" dt="2023-02-08T06:30:22.347" v="102"/>
          <ac:spMkLst>
            <pc:docMk/>
            <pc:sldMk cId="2873725889" sldId="2142533275"/>
            <ac:spMk id="57" creationId="{31C82B23-EA2A-2488-0DEE-CC55F1AF1242}"/>
          </ac:spMkLst>
        </pc:spChg>
        <pc:spChg chg="add del mod">
          <ac:chgData name="Rajesh Agrawal" userId="e11a6758-02b8-429a-83bd-9b395df08e78" providerId="ADAL" clId="{E267BBC1-6B46-4601-8689-AD4E6B3C3EEF}" dt="2023-02-08T06:30:22.347" v="102"/>
          <ac:spMkLst>
            <pc:docMk/>
            <pc:sldMk cId="2873725889" sldId="2142533275"/>
            <ac:spMk id="72" creationId="{9DA4BFA2-45EE-28CA-0289-93DE857E05BF}"/>
          </ac:spMkLst>
        </pc:spChg>
        <pc:spChg chg="add del mod">
          <ac:chgData name="Rajesh Agrawal" userId="e11a6758-02b8-429a-83bd-9b395df08e78" providerId="ADAL" clId="{E267BBC1-6B46-4601-8689-AD4E6B3C3EEF}" dt="2023-02-08T06:30:22.347" v="102"/>
          <ac:spMkLst>
            <pc:docMk/>
            <pc:sldMk cId="2873725889" sldId="2142533275"/>
            <ac:spMk id="73" creationId="{8B849175-3D92-567A-8001-05ED8C312ADC}"/>
          </ac:spMkLst>
        </pc:spChg>
        <pc:spChg chg="add del mod">
          <ac:chgData name="Rajesh Agrawal" userId="e11a6758-02b8-429a-83bd-9b395df08e78" providerId="ADAL" clId="{E267BBC1-6B46-4601-8689-AD4E6B3C3EEF}" dt="2023-02-08T06:30:22.347" v="102"/>
          <ac:spMkLst>
            <pc:docMk/>
            <pc:sldMk cId="2873725889" sldId="2142533275"/>
            <ac:spMk id="74" creationId="{6EE86F29-C085-B9B9-078C-CB2584612103}"/>
          </ac:spMkLst>
        </pc:spChg>
        <pc:spChg chg="add del mod">
          <ac:chgData name="Rajesh Agrawal" userId="e11a6758-02b8-429a-83bd-9b395df08e78" providerId="ADAL" clId="{E267BBC1-6B46-4601-8689-AD4E6B3C3EEF}" dt="2023-02-08T06:30:22.347" v="102"/>
          <ac:spMkLst>
            <pc:docMk/>
            <pc:sldMk cId="2873725889" sldId="2142533275"/>
            <ac:spMk id="75" creationId="{D30D7598-18A3-95A9-7774-7E87DC902ED4}"/>
          </ac:spMkLst>
        </pc:spChg>
        <pc:spChg chg="add mod">
          <ac:chgData name="Rajesh Agrawal" userId="e11a6758-02b8-429a-83bd-9b395df08e78" providerId="ADAL" clId="{E267BBC1-6B46-4601-8689-AD4E6B3C3EEF}" dt="2023-02-08T06:30:26.206" v="104"/>
          <ac:spMkLst>
            <pc:docMk/>
            <pc:sldMk cId="2873725889" sldId="2142533275"/>
            <ac:spMk id="79" creationId="{1F32C052-7F79-7522-CD62-1D4CF19C6B65}"/>
          </ac:spMkLst>
        </pc:spChg>
        <pc:spChg chg="add mod">
          <ac:chgData name="Rajesh Agrawal" userId="e11a6758-02b8-429a-83bd-9b395df08e78" providerId="ADAL" clId="{E267BBC1-6B46-4601-8689-AD4E6B3C3EEF}" dt="2023-02-08T06:30:26.206" v="104"/>
          <ac:spMkLst>
            <pc:docMk/>
            <pc:sldMk cId="2873725889" sldId="2142533275"/>
            <ac:spMk id="82" creationId="{89F9AE22-1078-46F6-65F1-A3A2597742A4}"/>
          </ac:spMkLst>
        </pc:spChg>
        <pc:spChg chg="add mod">
          <ac:chgData name="Rajesh Agrawal" userId="e11a6758-02b8-429a-83bd-9b395df08e78" providerId="ADAL" clId="{E267BBC1-6B46-4601-8689-AD4E6B3C3EEF}" dt="2023-02-08T06:30:26.206" v="104"/>
          <ac:spMkLst>
            <pc:docMk/>
            <pc:sldMk cId="2873725889" sldId="2142533275"/>
            <ac:spMk id="83" creationId="{6C9678EC-109E-E322-BF5B-BD561889CB2E}"/>
          </ac:spMkLst>
        </pc:spChg>
        <pc:spChg chg="add mod">
          <ac:chgData name="Rajesh Agrawal" userId="e11a6758-02b8-429a-83bd-9b395df08e78" providerId="ADAL" clId="{E267BBC1-6B46-4601-8689-AD4E6B3C3EEF}" dt="2023-02-08T06:30:26.206" v="104"/>
          <ac:spMkLst>
            <pc:docMk/>
            <pc:sldMk cId="2873725889" sldId="2142533275"/>
            <ac:spMk id="84" creationId="{D50F1304-6577-7FF6-528C-C18A5BA1CF29}"/>
          </ac:spMkLst>
        </pc:spChg>
        <pc:spChg chg="add mod">
          <ac:chgData name="Rajesh Agrawal" userId="e11a6758-02b8-429a-83bd-9b395df08e78" providerId="ADAL" clId="{E267BBC1-6B46-4601-8689-AD4E6B3C3EEF}" dt="2023-02-08T06:30:26.206" v="104"/>
          <ac:spMkLst>
            <pc:docMk/>
            <pc:sldMk cId="2873725889" sldId="2142533275"/>
            <ac:spMk id="85" creationId="{6BB18C2E-371A-6A3D-4C36-8C6DBF5D3B7B}"/>
          </ac:spMkLst>
        </pc:spChg>
        <pc:spChg chg="add mod">
          <ac:chgData name="Rajesh Agrawal" userId="e11a6758-02b8-429a-83bd-9b395df08e78" providerId="ADAL" clId="{E267BBC1-6B46-4601-8689-AD4E6B3C3EEF}" dt="2023-02-08T06:30:26.206" v="104"/>
          <ac:spMkLst>
            <pc:docMk/>
            <pc:sldMk cId="2873725889" sldId="2142533275"/>
            <ac:spMk id="88" creationId="{83E7AC77-FFB3-EF4A-CA6F-5E6DBB1DF577}"/>
          </ac:spMkLst>
        </pc:spChg>
        <pc:spChg chg="add mod">
          <ac:chgData name="Rajesh Agrawal" userId="e11a6758-02b8-429a-83bd-9b395df08e78" providerId="ADAL" clId="{E267BBC1-6B46-4601-8689-AD4E6B3C3EEF}" dt="2023-02-08T06:30:26.206" v="104"/>
          <ac:spMkLst>
            <pc:docMk/>
            <pc:sldMk cId="2873725889" sldId="2142533275"/>
            <ac:spMk id="89" creationId="{44C08A10-86CF-1675-F5FB-E145EDB0A830}"/>
          </ac:spMkLst>
        </pc:spChg>
        <pc:spChg chg="add mod">
          <ac:chgData name="Rajesh Agrawal" userId="e11a6758-02b8-429a-83bd-9b395df08e78" providerId="ADAL" clId="{E267BBC1-6B46-4601-8689-AD4E6B3C3EEF}" dt="2023-02-08T06:30:26.206" v="104"/>
          <ac:spMkLst>
            <pc:docMk/>
            <pc:sldMk cId="2873725889" sldId="2142533275"/>
            <ac:spMk id="90" creationId="{16C985A4-098C-CF80-C93D-AB745A7D9C3A}"/>
          </ac:spMkLst>
        </pc:spChg>
        <pc:spChg chg="add mod">
          <ac:chgData name="Rajesh Agrawal" userId="e11a6758-02b8-429a-83bd-9b395df08e78" providerId="ADAL" clId="{E267BBC1-6B46-4601-8689-AD4E6B3C3EEF}" dt="2023-02-08T06:30:26.206" v="104"/>
          <ac:spMkLst>
            <pc:docMk/>
            <pc:sldMk cId="2873725889" sldId="2142533275"/>
            <ac:spMk id="91" creationId="{2E89A430-DA39-8D54-1C02-B112CCCAAB8B}"/>
          </ac:spMkLst>
        </pc:spChg>
        <pc:spChg chg="add mod">
          <ac:chgData name="Rajesh Agrawal" userId="e11a6758-02b8-429a-83bd-9b395df08e78" providerId="ADAL" clId="{E267BBC1-6B46-4601-8689-AD4E6B3C3EEF}" dt="2023-02-08T06:30:26.206" v="104"/>
          <ac:spMkLst>
            <pc:docMk/>
            <pc:sldMk cId="2873725889" sldId="2142533275"/>
            <ac:spMk id="92" creationId="{1AFC8425-C89D-779F-5D3E-F934C0D41B5C}"/>
          </ac:spMkLst>
        </pc:spChg>
        <pc:spChg chg="add mod">
          <ac:chgData name="Rajesh Agrawal" userId="e11a6758-02b8-429a-83bd-9b395df08e78" providerId="ADAL" clId="{E267BBC1-6B46-4601-8689-AD4E6B3C3EEF}" dt="2023-02-08T06:30:26.206" v="104"/>
          <ac:spMkLst>
            <pc:docMk/>
            <pc:sldMk cId="2873725889" sldId="2142533275"/>
            <ac:spMk id="93" creationId="{FE5F95BF-62E2-1533-B40B-68D0BC9ADC24}"/>
          </ac:spMkLst>
        </pc:spChg>
        <pc:spChg chg="add mod">
          <ac:chgData name="Rajesh Agrawal" userId="e11a6758-02b8-429a-83bd-9b395df08e78" providerId="ADAL" clId="{E267BBC1-6B46-4601-8689-AD4E6B3C3EEF}" dt="2023-02-08T06:30:26.206" v="104"/>
          <ac:spMkLst>
            <pc:docMk/>
            <pc:sldMk cId="2873725889" sldId="2142533275"/>
            <ac:spMk id="94" creationId="{5549E5B1-7B10-7AAC-A4B0-7A25721EBD71}"/>
          </ac:spMkLst>
        </pc:spChg>
        <pc:spChg chg="add mod">
          <ac:chgData name="Rajesh Agrawal" userId="e11a6758-02b8-429a-83bd-9b395df08e78" providerId="ADAL" clId="{E267BBC1-6B46-4601-8689-AD4E6B3C3EEF}" dt="2023-02-08T06:30:26.206" v="104"/>
          <ac:spMkLst>
            <pc:docMk/>
            <pc:sldMk cId="2873725889" sldId="2142533275"/>
            <ac:spMk id="95" creationId="{0724638A-A4E6-C40E-2CE3-2532E32D978B}"/>
          </ac:spMkLst>
        </pc:spChg>
        <pc:spChg chg="add mod">
          <ac:chgData name="Rajesh Agrawal" userId="e11a6758-02b8-429a-83bd-9b395df08e78" providerId="ADAL" clId="{E267BBC1-6B46-4601-8689-AD4E6B3C3EEF}" dt="2023-02-08T06:30:26.206" v="104"/>
          <ac:spMkLst>
            <pc:docMk/>
            <pc:sldMk cId="2873725889" sldId="2142533275"/>
            <ac:spMk id="96" creationId="{E08153C1-7BCE-5E81-1503-145C2AB17626}"/>
          </ac:spMkLst>
        </pc:spChg>
        <pc:spChg chg="add mod">
          <ac:chgData name="Rajesh Agrawal" userId="e11a6758-02b8-429a-83bd-9b395df08e78" providerId="ADAL" clId="{E267BBC1-6B46-4601-8689-AD4E6B3C3EEF}" dt="2023-02-08T06:30:26.206" v="104"/>
          <ac:spMkLst>
            <pc:docMk/>
            <pc:sldMk cId="2873725889" sldId="2142533275"/>
            <ac:spMk id="97" creationId="{B0696569-0BFE-4154-5A89-62A4A531D849}"/>
          </ac:spMkLst>
        </pc:spChg>
        <pc:spChg chg="add mod">
          <ac:chgData name="Rajesh Agrawal" userId="e11a6758-02b8-429a-83bd-9b395df08e78" providerId="ADAL" clId="{E267BBC1-6B46-4601-8689-AD4E6B3C3EEF}" dt="2023-02-08T06:30:26.206" v="104"/>
          <ac:spMkLst>
            <pc:docMk/>
            <pc:sldMk cId="2873725889" sldId="2142533275"/>
            <ac:spMk id="102" creationId="{3035A5DA-502A-7561-ED9D-7729F74212B8}"/>
          </ac:spMkLst>
        </pc:spChg>
        <pc:spChg chg="add mod">
          <ac:chgData name="Rajesh Agrawal" userId="e11a6758-02b8-429a-83bd-9b395df08e78" providerId="ADAL" clId="{E267BBC1-6B46-4601-8689-AD4E6B3C3EEF}" dt="2023-02-08T06:30:26.206" v="104"/>
          <ac:spMkLst>
            <pc:docMk/>
            <pc:sldMk cId="2873725889" sldId="2142533275"/>
            <ac:spMk id="103" creationId="{89A01807-C188-3A3E-EFA5-279BC2923B61}"/>
          </ac:spMkLst>
        </pc:spChg>
        <pc:spChg chg="add mod">
          <ac:chgData name="Rajesh Agrawal" userId="e11a6758-02b8-429a-83bd-9b395df08e78" providerId="ADAL" clId="{E267BBC1-6B46-4601-8689-AD4E6B3C3EEF}" dt="2023-02-08T06:30:26.206" v="104"/>
          <ac:spMkLst>
            <pc:docMk/>
            <pc:sldMk cId="2873725889" sldId="2142533275"/>
            <ac:spMk id="108" creationId="{85FB1D81-2222-F081-13CF-DF6EF2A2AE4E}"/>
          </ac:spMkLst>
        </pc:spChg>
        <pc:spChg chg="add mod">
          <ac:chgData name="Rajesh Agrawal" userId="e11a6758-02b8-429a-83bd-9b395df08e78" providerId="ADAL" clId="{E267BBC1-6B46-4601-8689-AD4E6B3C3EEF}" dt="2023-02-08T06:30:26.206" v="104"/>
          <ac:spMkLst>
            <pc:docMk/>
            <pc:sldMk cId="2873725889" sldId="2142533275"/>
            <ac:spMk id="109" creationId="{C07DCC5B-0A29-E250-5980-980EA2A3B38D}"/>
          </ac:spMkLst>
        </pc:spChg>
        <pc:spChg chg="add mod">
          <ac:chgData name="Rajesh Agrawal" userId="e11a6758-02b8-429a-83bd-9b395df08e78" providerId="ADAL" clId="{E267BBC1-6B46-4601-8689-AD4E6B3C3EEF}" dt="2023-02-08T06:30:26.206" v="104"/>
          <ac:spMkLst>
            <pc:docMk/>
            <pc:sldMk cId="2873725889" sldId="2142533275"/>
            <ac:spMk id="110" creationId="{BD7861E6-D143-08B6-EC4F-9A2C9917387E}"/>
          </ac:spMkLst>
        </pc:spChg>
        <pc:spChg chg="add mod">
          <ac:chgData name="Rajesh Agrawal" userId="e11a6758-02b8-429a-83bd-9b395df08e78" providerId="ADAL" clId="{E267BBC1-6B46-4601-8689-AD4E6B3C3EEF}" dt="2023-02-08T06:30:26.206" v="104"/>
          <ac:spMkLst>
            <pc:docMk/>
            <pc:sldMk cId="2873725889" sldId="2142533275"/>
            <ac:spMk id="112" creationId="{07A942B4-8018-D737-BC18-736B24692B63}"/>
          </ac:spMkLst>
        </pc:spChg>
        <pc:spChg chg="add mod">
          <ac:chgData name="Rajesh Agrawal" userId="e11a6758-02b8-429a-83bd-9b395df08e78" providerId="ADAL" clId="{E267BBC1-6B46-4601-8689-AD4E6B3C3EEF}" dt="2023-02-08T06:30:26.206" v="104"/>
          <ac:spMkLst>
            <pc:docMk/>
            <pc:sldMk cId="2873725889" sldId="2142533275"/>
            <ac:spMk id="113" creationId="{5A74D5D0-10CE-6E41-50DE-8D4775FDFE9A}"/>
          </ac:spMkLst>
        </pc:spChg>
        <pc:spChg chg="add mod">
          <ac:chgData name="Rajesh Agrawal" userId="e11a6758-02b8-429a-83bd-9b395df08e78" providerId="ADAL" clId="{E267BBC1-6B46-4601-8689-AD4E6B3C3EEF}" dt="2023-02-08T06:30:26.206" v="104"/>
          <ac:spMkLst>
            <pc:docMk/>
            <pc:sldMk cId="2873725889" sldId="2142533275"/>
            <ac:spMk id="115" creationId="{00670530-7B85-6057-4C93-D0D4E6C99F94}"/>
          </ac:spMkLst>
        </pc:spChg>
        <pc:spChg chg="add mod">
          <ac:chgData name="Rajesh Agrawal" userId="e11a6758-02b8-429a-83bd-9b395df08e78" providerId="ADAL" clId="{E267BBC1-6B46-4601-8689-AD4E6B3C3EEF}" dt="2023-02-08T06:30:26.206" v="104"/>
          <ac:spMkLst>
            <pc:docMk/>
            <pc:sldMk cId="2873725889" sldId="2142533275"/>
            <ac:spMk id="116" creationId="{4C701A1A-0ED1-ADE4-2E42-30AE95FCDD29}"/>
          </ac:spMkLst>
        </pc:spChg>
        <pc:spChg chg="add mod">
          <ac:chgData name="Rajesh Agrawal" userId="e11a6758-02b8-429a-83bd-9b395df08e78" providerId="ADAL" clId="{E267BBC1-6B46-4601-8689-AD4E6B3C3EEF}" dt="2023-02-08T06:30:26.206" v="104"/>
          <ac:spMkLst>
            <pc:docMk/>
            <pc:sldMk cId="2873725889" sldId="2142533275"/>
            <ac:spMk id="117" creationId="{6F7459EC-7BBC-49F4-FF15-C327BDD9753A}"/>
          </ac:spMkLst>
        </pc:spChg>
        <pc:spChg chg="add mod">
          <ac:chgData name="Rajesh Agrawal" userId="e11a6758-02b8-429a-83bd-9b395df08e78" providerId="ADAL" clId="{E267BBC1-6B46-4601-8689-AD4E6B3C3EEF}" dt="2023-02-08T06:30:26.206" v="104"/>
          <ac:spMkLst>
            <pc:docMk/>
            <pc:sldMk cId="2873725889" sldId="2142533275"/>
            <ac:spMk id="118" creationId="{699A9A01-597E-AF6C-9D8B-19274F87B0B4}"/>
          </ac:spMkLst>
        </pc:spChg>
        <pc:spChg chg="add mod">
          <ac:chgData name="Rajesh Agrawal" userId="e11a6758-02b8-429a-83bd-9b395df08e78" providerId="ADAL" clId="{E267BBC1-6B46-4601-8689-AD4E6B3C3EEF}" dt="2023-02-08T06:30:26.206" v="104"/>
          <ac:spMkLst>
            <pc:docMk/>
            <pc:sldMk cId="2873725889" sldId="2142533275"/>
            <ac:spMk id="119" creationId="{08AF63A6-CC75-B53E-55A8-908434409B3E}"/>
          </ac:spMkLst>
        </pc:spChg>
        <pc:spChg chg="add mod">
          <ac:chgData name="Rajesh Agrawal" userId="e11a6758-02b8-429a-83bd-9b395df08e78" providerId="ADAL" clId="{E267BBC1-6B46-4601-8689-AD4E6B3C3EEF}" dt="2023-02-08T06:30:26.206" v="104"/>
          <ac:spMkLst>
            <pc:docMk/>
            <pc:sldMk cId="2873725889" sldId="2142533275"/>
            <ac:spMk id="121" creationId="{15CCDC1A-152C-ECE6-E3A8-A17EFD3D61A0}"/>
          </ac:spMkLst>
        </pc:spChg>
        <pc:spChg chg="add mod">
          <ac:chgData name="Rajesh Agrawal" userId="e11a6758-02b8-429a-83bd-9b395df08e78" providerId="ADAL" clId="{E267BBC1-6B46-4601-8689-AD4E6B3C3EEF}" dt="2023-02-08T06:30:26.206" v="104"/>
          <ac:spMkLst>
            <pc:docMk/>
            <pc:sldMk cId="2873725889" sldId="2142533275"/>
            <ac:spMk id="122" creationId="{DFDC5C85-402A-1DCD-89A2-933D18518636}"/>
          </ac:spMkLst>
        </pc:spChg>
        <pc:spChg chg="add mod">
          <ac:chgData name="Rajesh Agrawal" userId="e11a6758-02b8-429a-83bd-9b395df08e78" providerId="ADAL" clId="{E267BBC1-6B46-4601-8689-AD4E6B3C3EEF}" dt="2023-02-08T06:30:26.206" v="104"/>
          <ac:spMkLst>
            <pc:docMk/>
            <pc:sldMk cId="2873725889" sldId="2142533275"/>
            <ac:spMk id="124" creationId="{3FDF36C9-F49B-0881-5E2A-12B96E667CD6}"/>
          </ac:spMkLst>
        </pc:spChg>
        <pc:spChg chg="add mod">
          <ac:chgData name="Rajesh Agrawal" userId="e11a6758-02b8-429a-83bd-9b395df08e78" providerId="ADAL" clId="{E267BBC1-6B46-4601-8689-AD4E6B3C3EEF}" dt="2023-02-08T06:30:26.206" v="104"/>
          <ac:spMkLst>
            <pc:docMk/>
            <pc:sldMk cId="2873725889" sldId="2142533275"/>
            <ac:spMk id="125" creationId="{66E8C12E-5082-A792-C444-0AABF11570AE}"/>
          </ac:spMkLst>
        </pc:spChg>
        <pc:spChg chg="add mod">
          <ac:chgData name="Rajesh Agrawal" userId="e11a6758-02b8-429a-83bd-9b395df08e78" providerId="ADAL" clId="{E267BBC1-6B46-4601-8689-AD4E6B3C3EEF}" dt="2023-02-08T06:30:26.206" v="104"/>
          <ac:spMkLst>
            <pc:docMk/>
            <pc:sldMk cId="2873725889" sldId="2142533275"/>
            <ac:spMk id="126" creationId="{A31AF0B5-14E9-0AD4-11B3-904842448376}"/>
          </ac:spMkLst>
        </pc:spChg>
        <pc:spChg chg="add mod">
          <ac:chgData name="Rajesh Agrawal" userId="e11a6758-02b8-429a-83bd-9b395df08e78" providerId="ADAL" clId="{E267BBC1-6B46-4601-8689-AD4E6B3C3EEF}" dt="2023-02-08T06:30:26.206" v="104"/>
          <ac:spMkLst>
            <pc:docMk/>
            <pc:sldMk cId="2873725889" sldId="2142533275"/>
            <ac:spMk id="127" creationId="{75205767-B114-A698-7F19-675C0F59CB12}"/>
          </ac:spMkLst>
        </pc:spChg>
        <pc:spChg chg="add mod">
          <ac:chgData name="Rajesh Agrawal" userId="e11a6758-02b8-429a-83bd-9b395df08e78" providerId="ADAL" clId="{E267BBC1-6B46-4601-8689-AD4E6B3C3EEF}" dt="2023-02-08T06:30:26.206" v="104"/>
          <ac:spMkLst>
            <pc:docMk/>
            <pc:sldMk cId="2873725889" sldId="2142533275"/>
            <ac:spMk id="128" creationId="{E175D16D-85BE-0822-DB07-F02F92DA23BE}"/>
          </ac:spMkLst>
        </pc:spChg>
        <pc:spChg chg="add mod">
          <ac:chgData name="Rajesh Agrawal" userId="e11a6758-02b8-429a-83bd-9b395df08e78" providerId="ADAL" clId="{E267BBC1-6B46-4601-8689-AD4E6B3C3EEF}" dt="2023-02-08T06:30:26.206" v="104"/>
          <ac:spMkLst>
            <pc:docMk/>
            <pc:sldMk cId="2873725889" sldId="2142533275"/>
            <ac:spMk id="143" creationId="{70EB9647-78A0-2B5A-0EA7-E3966EA5642D}"/>
          </ac:spMkLst>
        </pc:spChg>
        <pc:spChg chg="add mod">
          <ac:chgData name="Rajesh Agrawal" userId="e11a6758-02b8-429a-83bd-9b395df08e78" providerId="ADAL" clId="{E267BBC1-6B46-4601-8689-AD4E6B3C3EEF}" dt="2023-02-08T06:30:26.206" v="104"/>
          <ac:spMkLst>
            <pc:docMk/>
            <pc:sldMk cId="2873725889" sldId="2142533275"/>
            <ac:spMk id="144" creationId="{CD334A69-6526-FF9F-9093-D3E40BEB5ACD}"/>
          </ac:spMkLst>
        </pc:spChg>
        <pc:spChg chg="add mod">
          <ac:chgData name="Rajesh Agrawal" userId="e11a6758-02b8-429a-83bd-9b395df08e78" providerId="ADAL" clId="{E267BBC1-6B46-4601-8689-AD4E6B3C3EEF}" dt="2023-02-08T06:30:26.206" v="104"/>
          <ac:spMkLst>
            <pc:docMk/>
            <pc:sldMk cId="2873725889" sldId="2142533275"/>
            <ac:spMk id="145" creationId="{84DFC80C-0C7A-455C-2BD3-951C941354AE}"/>
          </ac:spMkLst>
        </pc:spChg>
        <pc:spChg chg="add mod">
          <ac:chgData name="Rajesh Agrawal" userId="e11a6758-02b8-429a-83bd-9b395df08e78" providerId="ADAL" clId="{E267BBC1-6B46-4601-8689-AD4E6B3C3EEF}" dt="2023-02-08T06:30:26.206" v="104"/>
          <ac:spMkLst>
            <pc:docMk/>
            <pc:sldMk cId="2873725889" sldId="2142533275"/>
            <ac:spMk id="146" creationId="{58E82826-C20B-2248-D18A-F044D640F6F1}"/>
          </ac:spMkLst>
        </pc:spChg>
        <pc:picChg chg="del">
          <ac:chgData name="Rajesh Agrawal" userId="e11a6758-02b8-429a-83bd-9b395df08e78" providerId="ADAL" clId="{E267BBC1-6B46-4601-8689-AD4E6B3C3EEF}" dt="2023-02-08T06:30:14.239" v="100" actId="478"/>
          <ac:picMkLst>
            <pc:docMk/>
            <pc:sldMk cId="2873725889" sldId="2142533275"/>
            <ac:picMk id="8" creationId="{8EB7850D-1C92-A923-E8B8-6AE00499E152}"/>
          </ac:picMkLst>
        </pc:picChg>
        <pc:picChg chg="add del mod">
          <ac:chgData name="Rajesh Agrawal" userId="e11a6758-02b8-429a-83bd-9b395df08e78" providerId="ADAL" clId="{E267BBC1-6B46-4601-8689-AD4E6B3C3EEF}" dt="2023-02-08T06:30:22.347" v="102"/>
          <ac:picMkLst>
            <pc:docMk/>
            <pc:sldMk cId="2873725889" sldId="2142533275"/>
            <ac:picMk id="10" creationId="{13CF2486-E2BC-C2FF-F1A5-9BC295F96EAB}"/>
          </ac:picMkLst>
        </pc:picChg>
        <pc:picChg chg="add del mod">
          <ac:chgData name="Rajesh Agrawal" userId="e11a6758-02b8-429a-83bd-9b395df08e78" providerId="ADAL" clId="{E267BBC1-6B46-4601-8689-AD4E6B3C3EEF}" dt="2023-02-08T06:30:22.347" v="102"/>
          <ac:picMkLst>
            <pc:docMk/>
            <pc:sldMk cId="2873725889" sldId="2142533275"/>
            <ac:picMk id="15" creationId="{176BFFF0-139C-81B9-C6B4-A95AB8A7DD56}"/>
          </ac:picMkLst>
        </pc:picChg>
        <pc:picChg chg="add del mod">
          <ac:chgData name="Rajesh Agrawal" userId="e11a6758-02b8-429a-83bd-9b395df08e78" providerId="ADAL" clId="{E267BBC1-6B46-4601-8689-AD4E6B3C3EEF}" dt="2023-02-08T06:30:22.347" v="102"/>
          <ac:picMkLst>
            <pc:docMk/>
            <pc:sldMk cId="2873725889" sldId="2142533275"/>
            <ac:picMk id="16" creationId="{64A1B6A3-DFDF-83E7-6D00-9A64DD4C63AA}"/>
          </ac:picMkLst>
        </pc:picChg>
        <pc:picChg chg="add del mod">
          <ac:chgData name="Rajesh Agrawal" userId="e11a6758-02b8-429a-83bd-9b395df08e78" providerId="ADAL" clId="{E267BBC1-6B46-4601-8689-AD4E6B3C3EEF}" dt="2023-02-08T06:30:22.347" v="102"/>
          <ac:picMkLst>
            <pc:docMk/>
            <pc:sldMk cId="2873725889" sldId="2142533275"/>
            <ac:picMk id="27" creationId="{2AC79DAF-C753-1F30-FAD4-3B539816F9A3}"/>
          </ac:picMkLst>
        </pc:picChg>
        <pc:picChg chg="add del mod">
          <ac:chgData name="Rajesh Agrawal" userId="e11a6758-02b8-429a-83bd-9b395df08e78" providerId="ADAL" clId="{E267BBC1-6B46-4601-8689-AD4E6B3C3EEF}" dt="2023-02-08T06:30:22.347" v="102"/>
          <ac:picMkLst>
            <pc:docMk/>
            <pc:sldMk cId="2873725889" sldId="2142533275"/>
            <ac:picMk id="28" creationId="{4060FFA4-598A-A479-5A1C-BFC361B0E741}"/>
          </ac:picMkLst>
        </pc:picChg>
        <pc:picChg chg="add del mod">
          <ac:chgData name="Rajesh Agrawal" userId="e11a6758-02b8-429a-83bd-9b395df08e78" providerId="ADAL" clId="{E267BBC1-6B46-4601-8689-AD4E6B3C3EEF}" dt="2023-02-08T06:30:22.347" v="102"/>
          <ac:picMkLst>
            <pc:docMk/>
            <pc:sldMk cId="2873725889" sldId="2142533275"/>
            <ac:picMk id="29" creationId="{35DE7D08-E458-48D8-1A06-C92ACF47F9BE}"/>
          </ac:picMkLst>
        </pc:picChg>
        <pc:picChg chg="add del mod">
          <ac:chgData name="Rajesh Agrawal" userId="e11a6758-02b8-429a-83bd-9b395df08e78" providerId="ADAL" clId="{E267BBC1-6B46-4601-8689-AD4E6B3C3EEF}" dt="2023-02-08T06:30:22.347" v="102"/>
          <ac:picMkLst>
            <pc:docMk/>
            <pc:sldMk cId="2873725889" sldId="2142533275"/>
            <ac:picMk id="30" creationId="{E710ACAD-C09F-2397-67CA-3184E9BC9EFA}"/>
          </ac:picMkLst>
        </pc:picChg>
        <pc:picChg chg="add del mod">
          <ac:chgData name="Rajesh Agrawal" userId="e11a6758-02b8-429a-83bd-9b395df08e78" providerId="ADAL" clId="{E267BBC1-6B46-4601-8689-AD4E6B3C3EEF}" dt="2023-02-08T06:30:22.347" v="102"/>
          <ac:picMkLst>
            <pc:docMk/>
            <pc:sldMk cId="2873725889" sldId="2142533275"/>
            <ac:picMk id="33" creationId="{B886E22B-80C5-DB7C-1DFC-225541B73AAD}"/>
          </ac:picMkLst>
        </pc:picChg>
        <pc:picChg chg="add del mod">
          <ac:chgData name="Rajesh Agrawal" userId="e11a6758-02b8-429a-83bd-9b395df08e78" providerId="ADAL" clId="{E267BBC1-6B46-4601-8689-AD4E6B3C3EEF}" dt="2023-02-08T06:30:22.347" v="102"/>
          <ac:picMkLst>
            <pc:docMk/>
            <pc:sldMk cId="2873725889" sldId="2142533275"/>
            <ac:picMk id="34" creationId="{19F7D5B2-906B-570C-33BB-3878BA349682}"/>
          </ac:picMkLst>
        </pc:picChg>
        <pc:picChg chg="add del mod">
          <ac:chgData name="Rajesh Agrawal" userId="e11a6758-02b8-429a-83bd-9b395df08e78" providerId="ADAL" clId="{E267BBC1-6B46-4601-8689-AD4E6B3C3EEF}" dt="2023-02-08T06:30:22.347" v="102"/>
          <ac:picMkLst>
            <pc:docMk/>
            <pc:sldMk cId="2873725889" sldId="2142533275"/>
            <ac:picMk id="36" creationId="{4C831876-6C33-314B-752D-ACB1B7F1B061}"/>
          </ac:picMkLst>
        </pc:picChg>
        <pc:picChg chg="add del mod">
          <ac:chgData name="Rajesh Agrawal" userId="e11a6758-02b8-429a-83bd-9b395df08e78" providerId="ADAL" clId="{E267BBC1-6B46-4601-8689-AD4E6B3C3EEF}" dt="2023-02-08T06:30:22.347" v="102"/>
          <ac:picMkLst>
            <pc:docMk/>
            <pc:sldMk cId="2873725889" sldId="2142533275"/>
            <ac:picMk id="40" creationId="{0BFB9677-6209-71AC-2A66-E8A19E4C89AA}"/>
          </ac:picMkLst>
        </pc:picChg>
        <pc:picChg chg="add del mod">
          <ac:chgData name="Rajesh Agrawal" userId="e11a6758-02b8-429a-83bd-9b395df08e78" providerId="ADAL" clId="{E267BBC1-6B46-4601-8689-AD4E6B3C3EEF}" dt="2023-02-08T06:30:22.347" v="102"/>
          <ac:picMkLst>
            <pc:docMk/>
            <pc:sldMk cId="2873725889" sldId="2142533275"/>
            <ac:picMk id="43" creationId="{1915861E-FD03-FFFD-750D-D8379D9CAC89}"/>
          </ac:picMkLst>
        </pc:picChg>
        <pc:picChg chg="add del mod">
          <ac:chgData name="Rajesh Agrawal" userId="e11a6758-02b8-429a-83bd-9b395df08e78" providerId="ADAL" clId="{E267BBC1-6B46-4601-8689-AD4E6B3C3EEF}" dt="2023-02-08T06:30:22.347" v="102"/>
          <ac:picMkLst>
            <pc:docMk/>
            <pc:sldMk cId="2873725889" sldId="2142533275"/>
            <ac:picMk id="49" creationId="{219B40C6-34CC-613A-C7BA-FF88B112D772}"/>
          </ac:picMkLst>
        </pc:picChg>
        <pc:picChg chg="add del mod">
          <ac:chgData name="Rajesh Agrawal" userId="e11a6758-02b8-429a-83bd-9b395df08e78" providerId="ADAL" clId="{E267BBC1-6B46-4601-8689-AD4E6B3C3EEF}" dt="2023-02-08T06:30:22.347" v="102"/>
          <ac:picMkLst>
            <pc:docMk/>
            <pc:sldMk cId="2873725889" sldId="2142533275"/>
            <ac:picMk id="52" creationId="{32A2137F-8302-CE97-11BD-FD09B3A34AE3}"/>
          </ac:picMkLst>
        </pc:picChg>
        <pc:picChg chg="add del mod">
          <ac:chgData name="Rajesh Agrawal" userId="e11a6758-02b8-429a-83bd-9b395df08e78" providerId="ADAL" clId="{E267BBC1-6B46-4601-8689-AD4E6B3C3EEF}" dt="2023-02-08T06:30:22.347" v="102"/>
          <ac:picMkLst>
            <pc:docMk/>
            <pc:sldMk cId="2873725889" sldId="2142533275"/>
            <ac:picMk id="66" creationId="{942FF334-3F03-753C-9628-CB5B3F48B9BC}"/>
          </ac:picMkLst>
        </pc:picChg>
        <pc:picChg chg="add del mod">
          <ac:chgData name="Rajesh Agrawal" userId="e11a6758-02b8-429a-83bd-9b395df08e78" providerId="ADAL" clId="{E267BBC1-6B46-4601-8689-AD4E6B3C3EEF}" dt="2023-02-08T06:30:22.347" v="102"/>
          <ac:picMkLst>
            <pc:docMk/>
            <pc:sldMk cId="2873725889" sldId="2142533275"/>
            <ac:picMk id="69" creationId="{3878ABBB-C83D-669B-5CF2-F8C5C6C71DF3}"/>
          </ac:picMkLst>
        </pc:picChg>
        <pc:picChg chg="add del mod">
          <ac:chgData name="Rajesh Agrawal" userId="e11a6758-02b8-429a-83bd-9b395df08e78" providerId="ADAL" clId="{E267BBC1-6B46-4601-8689-AD4E6B3C3EEF}" dt="2023-02-08T06:30:22.347" v="102"/>
          <ac:picMkLst>
            <pc:docMk/>
            <pc:sldMk cId="2873725889" sldId="2142533275"/>
            <ac:picMk id="70" creationId="{4480DE4C-0078-F163-CBF1-657E0B6940AB}"/>
          </ac:picMkLst>
        </pc:picChg>
        <pc:picChg chg="add del mod">
          <ac:chgData name="Rajesh Agrawal" userId="e11a6758-02b8-429a-83bd-9b395df08e78" providerId="ADAL" clId="{E267BBC1-6B46-4601-8689-AD4E6B3C3EEF}" dt="2023-02-08T06:30:22.347" v="102"/>
          <ac:picMkLst>
            <pc:docMk/>
            <pc:sldMk cId="2873725889" sldId="2142533275"/>
            <ac:picMk id="76" creationId="{4CCB246B-D46D-697F-B71E-E6E85498D095}"/>
          </ac:picMkLst>
        </pc:picChg>
        <pc:picChg chg="add mod">
          <ac:chgData name="Rajesh Agrawal" userId="e11a6758-02b8-429a-83bd-9b395df08e78" providerId="ADAL" clId="{E267BBC1-6B46-4601-8689-AD4E6B3C3EEF}" dt="2023-02-08T06:30:26.206" v="104"/>
          <ac:picMkLst>
            <pc:docMk/>
            <pc:sldMk cId="2873725889" sldId="2142533275"/>
            <ac:picMk id="81" creationId="{08FA15C9-95F1-B9C5-E76B-FA6DAC807B24}"/>
          </ac:picMkLst>
        </pc:picChg>
        <pc:picChg chg="add mod">
          <ac:chgData name="Rajesh Agrawal" userId="e11a6758-02b8-429a-83bd-9b395df08e78" providerId="ADAL" clId="{E267BBC1-6B46-4601-8689-AD4E6B3C3EEF}" dt="2023-02-08T06:30:26.206" v="104"/>
          <ac:picMkLst>
            <pc:docMk/>
            <pc:sldMk cId="2873725889" sldId="2142533275"/>
            <ac:picMk id="86" creationId="{0417C2FF-3520-0FA7-AFD8-639DD751D07E}"/>
          </ac:picMkLst>
        </pc:picChg>
        <pc:picChg chg="add mod">
          <ac:chgData name="Rajesh Agrawal" userId="e11a6758-02b8-429a-83bd-9b395df08e78" providerId="ADAL" clId="{E267BBC1-6B46-4601-8689-AD4E6B3C3EEF}" dt="2023-02-08T06:30:26.206" v="104"/>
          <ac:picMkLst>
            <pc:docMk/>
            <pc:sldMk cId="2873725889" sldId="2142533275"/>
            <ac:picMk id="87" creationId="{7E3C8953-6D54-D45B-7013-0B70F907A635}"/>
          </ac:picMkLst>
        </pc:picChg>
        <pc:picChg chg="add mod">
          <ac:chgData name="Rajesh Agrawal" userId="e11a6758-02b8-429a-83bd-9b395df08e78" providerId="ADAL" clId="{E267BBC1-6B46-4601-8689-AD4E6B3C3EEF}" dt="2023-02-08T06:30:26.206" v="104"/>
          <ac:picMkLst>
            <pc:docMk/>
            <pc:sldMk cId="2873725889" sldId="2142533275"/>
            <ac:picMk id="98" creationId="{A6548CEB-569A-E5A1-43F6-4F182EC76B71}"/>
          </ac:picMkLst>
        </pc:picChg>
        <pc:picChg chg="add mod">
          <ac:chgData name="Rajesh Agrawal" userId="e11a6758-02b8-429a-83bd-9b395df08e78" providerId="ADAL" clId="{E267BBC1-6B46-4601-8689-AD4E6B3C3EEF}" dt="2023-02-08T06:30:26.206" v="104"/>
          <ac:picMkLst>
            <pc:docMk/>
            <pc:sldMk cId="2873725889" sldId="2142533275"/>
            <ac:picMk id="99" creationId="{32066EBD-4B42-F41D-7E37-A08DE78BF6C4}"/>
          </ac:picMkLst>
        </pc:picChg>
        <pc:picChg chg="add mod">
          <ac:chgData name="Rajesh Agrawal" userId="e11a6758-02b8-429a-83bd-9b395df08e78" providerId="ADAL" clId="{E267BBC1-6B46-4601-8689-AD4E6B3C3EEF}" dt="2023-02-08T06:30:26.206" v="104"/>
          <ac:picMkLst>
            <pc:docMk/>
            <pc:sldMk cId="2873725889" sldId="2142533275"/>
            <ac:picMk id="100" creationId="{E269ACCE-6178-2320-A9E9-CD672E9080EE}"/>
          </ac:picMkLst>
        </pc:picChg>
        <pc:picChg chg="add mod">
          <ac:chgData name="Rajesh Agrawal" userId="e11a6758-02b8-429a-83bd-9b395df08e78" providerId="ADAL" clId="{E267BBC1-6B46-4601-8689-AD4E6B3C3EEF}" dt="2023-02-08T06:30:26.206" v="104"/>
          <ac:picMkLst>
            <pc:docMk/>
            <pc:sldMk cId="2873725889" sldId="2142533275"/>
            <ac:picMk id="101" creationId="{3E0839FA-B865-0477-456C-B7083998248E}"/>
          </ac:picMkLst>
        </pc:picChg>
        <pc:picChg chg="add mod">
          <ac:chgData name="Rajesh Agrawal" userId="e11a6758-02b8-429a-83bd-9b395df08e78" providerId="ADAL" clId="{E267BBC1-6B46-4601-8689-AD4E6B3C3EEF}" dt="2023-02-08T06:30:26.206" v="104"/>
          <ac:picMkLst>
            <pc:docMk/>
            <pc:sldMk cId="2873725889" sldId="2142533275"/>
            <ac:picMk id="104" creationId="{D7C622F7-2790-98B1-0B03-06ABC1B37C9E}"/>
          </ac:picMkLst>
        </pc:picChg>
        <pc:picChg chg="add mod">
          <ac:chgData name="Rajesh Agrawal" userId="e11a6758-02b8-429a-83bd-9b395df08e78" providerId="ADAL" clId="{E267BBC1-6B46-4601-8689-AD4E6B3C3EEF}" dt="2023-02-08T06:30:26.206" v="104"/>
          <ac:picMkLst>
            <pc:docMk/>
            <pc:sldMk cId="2873725889" sldId="2142533275"/>
            <ac:picMk id="105" creationId="{AF9DCD7D-79DF-3A92-537F-8D3B38F9E79B}"/>
          </ac:picMkLst>
        </pc:picChg>
        <pc:picChg chg="add mod">
          <ac:chgData name="Rajesh Agrawal" userId="e11a6758-02b8-429a-83bd-9b395df08e78" providerId="ADAL" clId="{E267BBC1-6B46-4601-8689-AD4E6B3C3EEF}" dt="2023-02-08T06:30:26.206" v="104"/>
          <ac:picMkLst>
            <pc:docMk/>
            <pc:sldMk cId="2873725889" sldId="2142533275"/>
            <ac:picMk id="107" creationId="{2E15D6B6-232E-4E14-4AF9-366AEC32BBA8}"/>
          </ac:picMkLst>
        </pc:picChg>
        <pc:picChg chg="add mod">
          <ac:chgData name="Rajesh Agrawal" userId="e11a6758-02b8-429a-83bd-9b395df08e78" providerId="ADAL" clId="{E267BBC1-6B46-4601-8689-AD4E6B3C3EEF}" dt="2023-02-08T06:30:26.206" v="104"/>
          <ac:picMkLst>
            <pc:docMk/>
            <pc:sldMk cId="2873725889" sldId="2142533275"/>
            <ac:picMk id="111" creationId="{1B63D7BE-0F17-34C9-BA6D-FA0C58CA3436}"/>
          </ac:picMkLst>
        </pc:picChg>
        <pc:picChg chg="add mod">
          <ac:chgData name="Rajesh Agrawal" userId="e11a6758-02b8-429a-83bd-9b395df08e78" providerId="ADAL" clId="{E267BBC1-6B46-4601-8689-AD4E6B3C3EEF}" dt="2023-02-08T06:30:26.206" v="104"/>
          <ac:picMkLst>
            <pc:docMk/>
            <pc:sldMk cId="2873725889" sldId="2142533275"/>
            <ac:picMk id="114" creationId="{C801856F-56B3-3CFC-F28A-45582D689F04}"/>
          </ac:picMkLst>
        </pc:picChg>
        <pc:picChg chg="add mod">
          <ac:chgData name="Rajesh Agrawal" userId="e11a6758-02b8-429a-83bd-9b395df08e78" providerId="ADAL" clId="{E267BBC1-6B46-4601-8689-AD4E6B3C3EEF}" dt="2023-02-08T06:30:26.206" v="104"/>
          <ac:picMkLst>
            <pc:docMk/>
            <pc:sldMk cId="2873725889" sldId="2142533275"/>
            <ac:picMk id="120" creationId="{B4CAA6E7-4F39-284B-3043-69D1DFD6D73A}"/>
          </ac:picMkLst>
        </pc:picChg>
        <pc:picChg chg="add mod">
          <ac:chgData name="Rajesh Agrawal" userId="e11a6758-02b8-429a-83bd-9b395df08e78" providerId="ADAL" clId="{E267BBC1-6B46-4601-8689-AD4E6B3C3EEF}" dt="2023-02-08T06:30:26.206" v="104"/>
          <ac:picMkLst>
            <pc:docMk/>
            <pc:sldMk cId="2873725889" sldId="2142533275"/>
            <ac:picMk id="123" creationId="{F241FCE4-94BE-D653-547F-51243B39D44B}"/>
          </ac:picMkLst>
        </pc:picChg>
        <pc:picChg chg="add mod">
          <ac:chgData name="Rajesh Agrawal" userId="e11a6758-02b8-429a-83bd-9b395df08e78" providerId="ADAL" clId="{E267BBC1-6B46-4601-8689-AD4E6B3C3EEF}" dt="2023-02-08T06:30:26.206" v="104"/>
          <ac:picMkLst>
            <pc:docMk/>
            <pc:sldMk cId="2873725889" sldId="2142533275"/>
            <ac:picMk id="137" creationId="{B348AFC8-3DA9-FC79-A768-A6617B212005}"/>
          </ac:picMkLst>
        </pc:picChg>
        <pc:picChg chg="add mod">
          <ac:chgData name="Rajesh Agrawal" userId="e11a6758-02b8-429a-83bd-9b395df08e78" providerId="ADAL" clId="{E267BBC1-6B46-4601-8689-AD4E6B3C3EEF}" dt="2023-02-08T06:30:26.206" v="104"/>
          <ac:picMkLst>
            <pc:docMk/>
            <pc:sldMk cId="2873725889" sldId="2142533275"/>
            <ac:picMk id="140" creationId="{C944B257-92CB-03B1-A733-AEF3AE88FE52}"/>
          </ac:picMkLst>
        </pc:picChg>
        <pc:picChg chg="add mod">
          <ac:chgData name="Rajesh Agrawal" userId="e11a6758-02b8-429a-83bd-9b395df08e78" providerId="ADAL" clId="{E267BBC1-6B46-4601-8689-AD4E6B3C3EEF}" dt="2023-02-08T06:30:26.206" v="104"/>
          <ac:picMkLst>
            <pc:docMk/>
            <pc:sldMk cId="2873725889" sldId="2142533275"/>
            <ac:picMk id="141" creationId="{489A05EF-F00E-1BFD-05F9-D30A870F7CCC}"/>
          </ac:picMkLst>
        </pc:picChg>
        <pc:picChg chg="add mod">
          <ac:chgData name="Rajesh Agrawal" userId="e11a6758-02b8-429a-83bd-9b395df08e78" providerId="ADAL" clId="{E267BBC1-6B46-4601-8689-AD4E6B3C3EEF}" dt="2023-02-08T06:30:26.206" v="104"/>
          <ac:picMkLst>
            <pc:docMk/>
            <pc:sldMk cId="2873725889" sldId="2142533275"/>
            <ac:picMk id="147" creationId="{AE44AB67-CFD8-842A-A3C0-75D5223BB409}"/>
          </ac:picMkLst>
        </pc:picChg>
        <pc:cxnChg chg="del">
          <ac:chgData name="Rajesh Agrawal" userId="e11a6758-02b8-429a-83bd-9b395df08e78" providerId="ADAL" clId="{E267BBC1-6B46-4601-8689-AD4E6B3C3EEF}" dt="2023-02-08T06:30:14.239" v="100" actId="478"/>
          <ac:cxnSpMkLst>
            <pc:docMk/>
            <pc:sldMk cId="2873725889" sldId="2142533275"/>
            <ac:cxnSpMk id="6" creationId="{7DADFF7D-4F57-5C8F-76BF-EBCF2EE45C97}"/>
          </ac:cxnSpMkLst>
        </pc:cxnChg>
        <pc:cxnChg chg="add del mod">
          <ac:chgData name="Rajesh Agrawal" userId="e11a6758-02b8-429a-83bd-9b395df08e78" providerId="ADAL" clId="{E267BBC1-6B46-4601-8689-AD4E6B3C3EEF}" dt="2023-02-08T06:30:22.347" v="102"/>
          <ac:cxnSpMkLst>
            <pc:docMk/>
            <pc:sldMk cId="2873725889" sldId="2142533275"/>
            <ac:cxnSpMk id="9" creationId="{90C89549-8A5B-CD40-44F7-15C7614C2F27}"/>
          </ac:cxnSpMkLst>
        </pc:cxnChg>
        <pc:cxnChg chg="add del mod">
          <ac:chgData name="Rajesh Agrawal" userId="e11a6758-02b8-429a-83bd-9b395df08e78" providerId="ADAL" clId="{E267BBC1-6B46-4601-8689-AD4E6B3C3EEF}" dt="2023-02-08T06:30:22.347" v="102"/>
          <ac:cxnSpMkLst>
            <pc:docMk/>
            <pc:sldMk cId="2873725889" sldId="2142533275"/>
            <ac:cxnSpMk id="35" creationId="{D2410B41-E71C-B4D5-89F3-32BCF56B4FB6}"/>
          </ac:cxnSpMkLst>
        </pc:cxnChg>
        <pc:cxnChg chg="add del mod">
          <ac:chgData name="Rajesh Agrawal" userId="e11a6758-02b8-429a-83bd-9b395df08e78" providerId="ADAL" clId="{E267BBC1-6B46-4601-8689-AD4E6B3C3EEF}" dt="2023-02-08T06:30:22.347" v="102"/>
          <ac:cxnSpMkLst>
            <pc:docMk/>
            <pc:sldMk cId="2873725889" sldId="2142533275"/>
            <ac:cxnSpMk id="58" creationId="{5AC18BB9-BA0D-53C6-7697-AB840D084F7F}"/>
          </ac:cxnSpMkLst>
        </pc:cxnChg>
        <pc:cxnChg chg="add del mod">
          <ac:chgData name="Rajesh Agrawal" userId="e11a6758-02b8-429a-83bd-9b395df08e78" providerId="ADAL" clId="{E267BBC1-6B46-4601-8689-AD4E6B3C3EEF}" dt="2023-02-08T06:30:22.347" v="102"/>
          <ac:cxnSpMkLst>
            <pc:docMk/>
            <pc:sldMk cId="2873725889" sldId="2142533275"/>
            <ac:cxnSpMk id="59" creationId="{FFA0F5C4-4171-A150-F431-9447AAECC4BF}"/>
          </ac:cxnSpMkLst>
        </pc:cxnChg>
        <pc:cxnChg chg="add del mod">
          <ac:chgData name="Rajesh Agrawal" userId="e11a6758-02b8-429a-83bd-9b395df08e78" providerId="ADAL" clId="{E267BBC1-6B46-4601-8689-AD4E6B3C3EEF}" dt="2023-02-08T06:30:22.347" v="102"/>
          <ac:cxnSpMkLst>
            <pc:docMk/>
            <pc:sldMk cId="2873725889" sldId="2142533275"/>
            <ac:cxnSpMk id="60" creationId="{54FDEFA4-95B7-39DB-84E6-9902CA31D0E1}"/>
          </ac:cxnSpMkLst>
        </pc:cxnChg>
        <pc:cxnChg chg="add del mod">
          <ac:chgData name="Rajesh Agrawal" userId="e11a6758-02b8-429a-83bd-9b395df08e78" providerId="ADAL" clId="{E267BBC1-6B46-4601-8689-AD4E6B3C3EEF}" dt="2023-02-08T06:30:22.347" v="102"/>
          <ac:cxnSpMkLst>
            <pc:docMk/>
            <pc:sldMk cId="2873725889" sldId="2142533275"/>
            <ac:cxnSpMk id="61" creationId="{963FC8F7-A38D-E819-78C7-8CD92626D143}"/>
          </ac:cxnSpMkLst>
        </pc:cxnChg>
        <pc:cxnChg chg="add del mod">
          <ac:chgData name="Rajesh Agrawal" userId="e11a6758-02b8-429a-83bd-9b395df08e78" providerId="ADAL" clId="{E267BBC1-6B46-4601-8689-AD4E6B3C3EEF}" dt="2023-02-08T06:30:22.347" v="102"/>
          <ac:cxnSpMkLst>
            <pc:docMk/>
            <pc:sldMk cId="2873725889" sldId="2142533275"/>
            <ac:cxnSpMk id="62" creationId="{5F3C4DDA-219F-7F50-BAFC-BB3B72BE31FE}"/>
          </ac:cxnSpMkLst>
        </pc:cxnChg>
        <pc:cxnChg chg="add del mod">
          <ac:chgData name="Rajesh Agrawal" userId="e11a6758-02b8-429a-83bd-9b395df08e78" providerId="ADAL" clId="{E267BBC1-6B46-4601-8689-AD4E6B3C3EEF}" dt="2023-02-08T06:30:22.347" v="102"/>
          <ac:cxnSpMkLst>
            <pc:docMk/>
            <pc:sldMk cId="2873725889" sldId="2142533275"/>
            <ac:cxnSpMk id="63" creationId="{30127DA6-168D-B950-A478-46D8E30DDF46}"/>
          </ac:cxnSpMkLst>
        </pc:cxnChg>
        <pc:cxnChg chg="add del mod">
          <ac:chgData name="Rajesh Agrawal" userId="e11a6758-02b8-429a-83bd-9b395df08e78" providerId="ADAL" clId="{E267BBC1-6B46-4601-8689-AD4E6B3C3EEF}" dt="2023-02-08T06:30:22.347" v="102"/>
          <ac:cxnSpMkLst>
            <pc:docMk/>
            <pc:sldMk cId="2873725889" sldId="2142533275"/>
            <ac:cxnSpMk id="64" creationId="{899F8203-0B83-B3FD-A489-006C570284F4}"/>
          </ac:cxnSpMkLst>
        </pc:cxnChg>
        <pc:cxnChg chg="add del mod">
          <ac:chgData name="Rajesh Agrawal" userId="e11a6758-02b8-429a-83bd-9b395df08e78" providerId="ADAL" clId="{E267BBC1-6B46-4601-8689-AD4E6B3C3EEF}" dt="2023-02-08T06:30:22.347" v="102"/>
          <ac:cxnSpMkLst>
            <pc:docMk/>
            <pc:sldMk cId="2873725889" sldId="2142533275"/>
            <ac:cxnSpMk id="65" creationId="{D40E0C65-FA27-CBD8-2CF3-F9FE564C202E}"/>
          </ac:cxnSpMkLst>
        </pc:cxnChg>
        <pc:cxnChg chg="add del mod">
          <ac:chgData name="Rajesh Agrawal" userId="e11a6758-02b8-429a-83bd-9b395df08e78" providerId="ADAL" clId="{E267BBC1-6B46-4601-8689-AD4E6B3C3EEF}" dt="2023-02-08T06:30:22.347" v="102"/>
          <ac:cxnSpMkLst>
            <pc:docMk/>
            <pc:sldMk cId="2873725889" sldId="2142533275"/>
            <ac:cxnSpMk id="67" creationId="{53A096EB-45D8-58DE-33A2-89E7C01D5E53}"/>
          </ac:cxnSpMkLst>
        </pc:cxnChg>
        <pc:cxnChg chg="add del mod">
          <ac:chgData name="Rajesh Agrawal" userId="e11a6758-02b8-429a-83bd-9b395df08e78" providerId="ADAL" clId="{E267BBC1-6B46-4601-8689-AD4E6B3C3EEF}" dt="2023-02-08T06:30:22.347" v="102"/>
          <ac:cxnSpMkLst>
            <pc:docMk/>
            <pc:sldMk cId="2873725889" sldId="2142533275"/>
            <ac:cxnSpMk id="68" creationId="{3CC5E63A-EA7E-03C5-F144-5FDAAD0F078B}"/>
          </ac:cxnSpMkLst>
        </pc:cxnChg>
        <pc:cxnChg chg="add del mod">
          <ac:chgData name="Rajesh Agrawal" userId="e11a6758-02b8-429a-83bd-9b395df08e78" providerId="ADAL" clId="{E267BBC1-6B46-4601-8689-AD4E6B3C3EEF}" dt="2023-02-08T06:30:22.347" v="102"/>
          <ac:cxnSpMkLst>
            <pc:docMk/>
            <pc:sldMk cId="2873725889" sldId="2142533275"/>
            <ac:cxnSpMk id="71" creationId="{63AF2811-41DF-3D24-C516-5E6BA967CDBB}"/>
          </ac:cxnSpMkLst>
        </pc:cxnChg>
        <pc:cxnChg chg="add del mod">
          <ac:chgData name="Rajesh Agrawal" userId="e11a6758-02b8-429a-83bd-9b395df08e78" providerId="ADAL" clId="{E267BBC1-6B46-4601-8689-AD4E6B3C3EEF}" dt="2023-02-08T06:30:22.347" v="102"/>
          <ac:cxnSpMkLst>
            <pc:docMk/>
            <pc:sldMk cId="2873725889" sldId="2142533275"/>
            <ac:cxnSpMk id="77" creationId="{274568B3-7CF2-8C82-4896-0ECB98675510}"/>
          </ac:cxnSpMkLst>
        </pc:cxnChg>
        <pc:cxnChg chg="add del mod">
          <ac:chgData name="Rajesh Agrawal" userId="e11a6758-02b8-429a-83bd-9b395df08e78" providerId="ADAL" clId="{E267BBC1-6B46-4601-8689-AD4E6B3C3EEF}" dt="2023-02-08T06:30:22.347" v="102"/>
          <ac:cxnSpMkLst>
            <pc:docMk/>
            <pc:sldMk cId="2873725889" sldId="2142533275"/>
            <ac:cxnSpMk id="78" creationId="{65AB658F-281D-0EAD-8841-85896FE00E02}"/>
          </ac:cxnSpMkLst>
        </pc:cxnChg>
        <pc:cxnChg chg="add mod">
          <ac:chgData name="Rajesh Agrawal" userId="e11a6758-02b8-429a-83bd-9b395df08e78" providerId="ADAL" clId="{E267BBC1-6B46-4601-8689-AD4E6B3C3EEF}" dt="2023-02-08T06:30:26.206" v="104"/>
          <ac:cxnSpMkLst>
            <pc:docMk/>
            <pc:sldMk cId="2873725889" sldId="2142533275"/>
            <ac:cxnSpMk id="80" creationId="{1CB414D2-A96D-0E23-CB20-EAC63A1C0A4B}"/>
          </ac:cxnSpMkLst>
        </pc:cxnChg>
        <pc:cxnChg chg="add mod">
          <ac:chgData name="Rajesh Agrawal" userId="e11a6758-02b8-429a-83bd-9b395df08e78" providerId="ADAL" clId="{E267BBC1-6B46-4601-8689-AD4E6B3C3EEF}" dt="2023-02-08T06:30:26.206" v="104"/>
          <ac:cxnSpMkLst>
            <pc:docMk/>
            <pc:sldMk cId="2873725889" sldId="2142533275"/>
            <ac:cxnSpMk id="106" creationId="{59FDEE74-0B30-ED9B-C2CC-A96D1D381D89}"/>
          </ac:cxnSpMkLst>
        </pc:cxnChg>
        <pc:cxnChg chg="add mod">
          <ac:chgData name="Rajesh Agrawal" userId="e11a6758-02b8-429a-83bd-9b395df08e78" providerId="ADAL" clId="{E267BBC1-6B46-4601-8689-AD4E6B3C3EEF}" dt="2023-02-08T06:30:26.206" v="104"/>
          <ac:cxnSpMkLst>
            <pc:docMk/>
            <pc:sldMk cId="2873725889" sldId="2142533275"/>
            <ac:cxnSpMk id="129" creationId="{EDFC2424-B9B6-A678-5AA2-C99B51E477FF}"/>
          </ac:cxnSpMkLst>
        </pc:cxnChg>
        <pc:cxnChg chg="add mod">
          <ac:chgData name="Rajesh Agrawal" userId="e11a6758-02b8-429a-83bd-9b395df08e78" providerId="ADAL" clId="{E267BBC1-6B46-4601-8689-AD4E6B3C3EEF}" dt="2023-02-08T06:30:26.206" v="104"/>
          <ac:cxnSpMkLst>
            <pc:docMk/>
            <pc:sldMk cId="2873725889" sldId="2142533275"/>
            <ac:cxnSpMk id="130" creationId="{5511FCBD-03F1-A531-67C5-BB0009BB6143}"/>
          </ac:cxnSpMkLst>
        </pc:cxnChg>
        <pc:cxnChg chg="add mod">
          <ac:chgData name="Rajesh Agrawal" userId="e11a6758-02b8-429a-83bd-9b395df08e78" providerId="ADAL" clId="{E267BBC1-6B46-4601-8689-AD4E6B3C3EEF}" dt="2023-02-08T06:30:26.206" v="104"/>
          <ac:cxnSpMkLst>
            <pc:docMk/>
            <pc:sldMk cId="2873725889" sldId="2142533275"/>
            <ac:cxnSpMk id="131" creationId="{C8C2D5C1-52C9-C18A-F2E1-3BBEFC38CFD9}"/>
          </ac:cxnSpMkLst>
        </pc:cxnChg>
        <pc:cxnChg chg="add mod">
          <ac:chgData name="Rajesh Agrawal" userId="e11a6758-02b8-429a-83bd-9b395df08e78" providerId="ADAL" clId="{E267BBC1-6B46-4601-8689-AD4E6B3C3EEF}" dt="2023-02-08T06:30:26.206" v="104"/>
          <ac:cxnSpMkLst>
            <pc:docMk/>
            <pc:sldMk cId="2873725889" sldId="2142533275"/>
            <ac:cxnSpMk id="132" creationId="{99E99726-AF9A-A19B-B1D7-56D695F30901}"/>
          </ac:cxnSpMkLst>
        </pc:cxnChg>
        <pc:cxnChg chg="add mod">
          <ac:chgData name="Rajesh Agrawal" userId="e11a6758-02b8-429a-83bd-9b395df08e78" providerId="ADAL" clId="{E267BBC1-6B46-4601-8689-AD4E6B3C3EEF}" dt="2023-02-08T06:30:26.206" v="104"/>
          <ac:cxnSpMkLst>
            <pc:docMk/>
            <pc:sldMk cId="2873725889" sldId="2142533275"/>
            <ac:cxnSpMk id="133" creationId="{755053EF-5E80-303E-9E6E-E5B87CBF3AED}"/>
          </ac:cxnSpMkLst>
        </pc:cxnChg>
        <pc:cxnChg chg="add mod">
          <ac:chgData name="Rajesh Agrawal" userId="e11a6758-02b8-429a-83bd-9b395df08e78" providerId="ADAL" clId="{E267BBC1-6B46-4601-8689-AD4E6B3C3EEF}" dt="2023-02-08T06:30:26.206" v="104"/>
          <ac:cxnSpMkLst>
            <pc:docMk/>
            <pc:sldMk cId="2873725889" sldId="2142533275"/>
            <ac:cxnSpMk id="134" creationId="{FE09ADDA-D95B-4BD1-BBA5-37831A512B71}"/>
          </ac:cxnSpMkLst>
        </pc:cxnChg>
        <pc:cxnChg chg="add mod">
          <ac:chgData name="Rajesh Agrawal" userId="e11a6758-02b8-429a-83bd-9b395df08e78" providerId="ADAL" clId="{E267BBC1-6B46-4601-8689-AD4E6B3C3EEF}" dt="2023-02-08T06:30:26.206" v="104"/>
          <ac:cxnSpMkLst>
            <pc:docMk/>
            <pc:sldMk cId="2873725889" sldId="2142533275"/>
            <ac:cxnSpMk id="135" creationId="{4E01E857-1C5D-36B3-BC73-A80C487BAC61}"/>
          </ac:cxnSpMkLst>
        </pc:cxnChg>
        <pc:cxnChg chg="add mod">
          <ac:chgData name="Rajesh Agrawal" userId="e11a6758-02b8-429a-83bd-9b395df08e78" providerId="ADAL" clId="{E267BBC1-6B46-4601-8689-AD4E6B3C3EEF}" dt="2023-02-08T06:30:26.206" v="104"/>
          <ac:cxnSpMkLst>
            <pc:docMk/>
            <pc:sldMk cId="2873725889" sldId="2142533275"/>
            <ac:cxnSpMk id="136" creationId="{65C0A4E0-C82F-F7A9-E179-8AE1F0859222}"/>
          </ac:cxnSpMkLst>
        </pc:cxnChg>
        <pc:cxnChg chg="add mod">
          <ac:chgData name="Rajesh Agrawal" userId="e11a6758-02b8-429a-83bd-9b395df08e78" providerId="ADAL" clId="{E267BBC1-6B46-4601-8689-AD4E6B3C3EEF}" dt="2023-02-08T06:30:26.206" v="104"/>
          <ac:cxnSpMkLst>
            <pc:docMk/>
            <pc:sldMk cId="2873725889" sldId="2142533275"/>
            <ac:cxnSpMk id="138" creationId="{7D2E8191-08F1-00BF-2780-3414CCE1AEB8}"/>
          </ac:cxnSpMkLst>
        </pc:cxnChg>
        <pc:cxnChg chg="add mod">
          <ac:chgData name="Rajesh Agrawal" userId="e11a6758-02b8-429a-83bd-9b395df08e78" providerId="ADAL" clId="{E267BBC1-6B46-4601-8689-AD4E6B3C3EEF}" dt="2023-02-08T06:30:26.206" v="104"/>
          <ac:cxnSpMkLst>
            <pc:docMk/>
            <pc:sldMk cId="2873725889" sldId="2142533275"/>
            <ac:cxnSpMk id="139" creationId="{5A11DDDF-C0AB-6E28-F88C-888F9581A1FF}"/>
          </ac:cxnSpMkLst>
        </pc:cxnChg>
        <pc:cxnChg chg="add mod">
          <ac:chgData name="Rajesh Agrawal" userId="e11a6758-02b8-429a-83bd-9b395df08e78" providerId="ADAL" clId="{E267BBC1-6B46-4601-8689-AD4E6B3C3EEF}" dt="2023-02-08T06:30:26.206" v="104"/>
          <ac:cxnSpMkLst>
            <pc:docMk/>
            <pc:sldMk cId="2873725889" sldId="2142533275"/>
            <ac:cxnSpMk id="142" creationId="{0BFE2EA0-7428-97C0-D531-546DE0BEC311}"/>
          </ac:cxnSpMkLst>
        </pc:cxnChg>
        <pc:cxnChg chg="add mod">
          <ac:chgData name="Rajesh Agrawal" userId="e11a6758-02b8-429a-83bd-9b395df08e78" providerId="ADAL" clId="{E267BBC1-6B46-4601-8689-AD4E6B3C3EEF}" dt="2023-02-08T06:30:26.206" v="104"/>
          <ac:cxnSpMkLst>
            <pc:docMk/>
            <pc:sldMk cId="2873725889" sldId="2142533275"/>
            <ac:cxnSpMk id="148" creationId="{0AA7F93D-6442-397D-753A-A1BE4001D0FF}"/>
          </ac:cxnSpMkLst>
        </pc:cxnChg>
        <pc:cxnChg chg="add mod">
          <ac:chgData name="Rajesh Agrawal" userId="e11a6758-02b8-429a-83bd-9b395df08e78" providerId="ADAL" clId="{E267BBC1-6B46-4601-8689-AD4E6B3C3EEF}" dt="2023-02-08T06:30:26.206" v="104"/>
          <ac:cxnSpMkLst>
            <pc:docMk/>
            <pc:sldMk cId="2873725889" sldId="2142533275"/>
            <ac:cxnSpMk id="149" creationId="{8FB79C81-FCD7-738E-9DAB-E245378CE14D}"/>
          </ac:cxnSpMkLst>
        </pc:cxnChg>
      </pc:sldChg>
      <pc:sldChg chg="modSp del">
        <pc:chgData name="Rajesh Agrawal" userId="e11a6758-02b8-429a-83bd-9b395df08e78" providerId="ADAL" clId="{E267BBC1-6B46-4601-8689-AD4E6B3C3EEF}" dt="2023-02-08T07:05:31.808" v="412" actId="47"/>
        <pc:sldMkLst>
          <pc:docMk/>
          <pc:sldMk cId="1698109796" sldId="2142533279"/>
        </pc:sldMkLst>
        <pc:graphicFrameChg chg="mod">
          <ac:chgData name="Rajesh Agrawal" userId="e11a6758-02b8-429a-83bd-9b395df08e78" providerId="ADAL" clId="{E267BBC1-6B46-4601-8689-AD4E6B3C3EEF}" dt="2023-02-08T07:05:02.011" v="406"/>
          <ac:graphicFrameMkLst>
            <pc:docMk/>
            <pc:sldMk cId="1698109796" sldId="2142533279"/>
            <ac:graphicFrameMk id="4" creationId="{77C2D57C-5FF1-3985-ABDA-43A26DC05647}"/>
          </ac:graphicFrameMkLst>
        </pc:graphicFrameChg>
      </pc:sldChg>
      <pc:sldChg chg="del">
        <pc:chgData name="Rajesh Agrawal" userId="e11a6758-02b8-429a-83bd-9b395df08e78" providerId="ADAL" clId="{E267BBC1-6B46-4601-8689-AD4E6B3C3EEF}" dt="2023-02-08T06:30:57.835" v="106" actId="47"/>
        <pc:sldMkLst>
          <pc:docMk/>
          <pc:sldMk cId="3651061098" sldId="2142533282"/>
        </pc:sldMkLst>
      </pc:sldChg>
      <pc:sldChg chg="modSp mod">
        <pc:chgData name="Rajesh Agrawal" userId="e11a6758-02b8-429a-83bd-9b395df08e78" providerId="ADAL" clId="{E267BBC1-6B46-4601-8689-AD4E6B3C3EEF}" dt="2023-02-08T08:40:19.562" v="1179" actId="2165"/>
        <pc:sldMkLst>
          <pc:docMk/>
          <pc:sldMk cId="2445753321" sldId="2142533285"/>
        </pc:sldMkLst>
        <pc:spChg chg="mod">
          <ac:chgData name="Rajesh Agrawal" userId="e11a6758-02b8-429a-83bd-9b395df08e78" providerId="ADAL" clId="{E267BBC1-6B46-4601-8689-AD4E6B3C3EEF}" dt="2023-02-08T06:57:22.884" v="240"/>
          <ac:spMkLst>
            <pc:docMk/>
            <pc:sldMk cId="2445753321" sldId="2142533285"/>
            <ac:spMk id="2" creationId="{1A18AB44-5BFF-3C6D-E9E1-2C5DABA95441}"/>
          </ac:spMkLst>
        </pc:spChg>
        <pc:graphicFrameChg chg="mod modGraphic">
          <ac:chgData name="Rajesh Agrawal" userId="e11a6758-02b8-429a-83bd-9b395df08e78" providerId="ADAL" clId="{E267BBC1-6B46-4601-8689-AD4E6B3C3EEF}" dt="2023-02-08T08:40:19.562" v="1179" actId="2165"/>
          <ac:graphicFrameMkLst>
            <pc:docMk/>
            <pc:sldMk cId="2445753321" sldId="2142533285"/>
            <ac:graphicFrameMk id="6" creationId="{3A8BE7AE-A1A6-4BB5-74E3-912C76EE7374}"/>
          </ac:graphicFrameMkLst>
        </pc:graphicFrameChg>
      </pc:sldChg>
      <pc:sldChg chg="modSp mod">
        <pc:chgData name="Rajesh Agrawal" userId="e11a6758-02b8-429a-83bd-9b395df08e78" providerId="ADAL" clId="{E267BBC1-6B46-4601-8689-AD4E6B3C3EEF}" dt="2023-02-08T07:22:09.522" v="991" actId="20577"/>
        <pc:sldMkLst>
          <pc:docMk/>
          <pc:sldMk cId="965307151" sldId="2142533293"/>
        </pc:sldMkLst>
        <pc:graphicFrameChg chg="modGraphic">
          <ac:chgData name="Rajesh Agrawal" userId="e11a6758-02b8-429a-83bd-9b395df08e78" providerId="ADAL" clId="{E267BBC1-6B46-4601-8689-AD4E6B3C3EEF}" dt="2023-02-08T07:22:09.522" v="991" actId="20577"/>
          <ac:graphicFrameMkLst>
            <pc:docMk/>
            <pc:sldMk cId="965307151" sldId="2142533293"/>
            <ac:graphicFrameMk id="6" creationId="{7FFBE712-2685-3712-BD10-6A8D22213832}"/>
          </ac:graphicFrameMkLst>
        </pc:graphicFrameChg>
      </pc:sldChg>
      <pc:sldChg chg="delSp modSp add mod">
        <pc:chgData name="Rajesh Agrawal" userId="e11a6758-02b8-429a-83bd-9b395df08e78" providerId="ADAL" clId="{E267BBC1-6B46-4601-8689-AD4E6B3C3EEF}" dt="2023-02-08T06:54:52.313" v="144" actId="478"/>
        <pc:sldMkLst>
          <pc:docMk/>
          <pc:sldMk cId="551539848" sldId="2142533294"/>
        </pc:sldMkLst>
        <pc:spChg chg="mod">
          <ac:chgData name="Rajesh Agrawal" userId="e11a6758-02b8-429a-83bd-9b395df08e78" providerId="ADAL" clId="{E267BBC1-6B46-4601-8689-AD4E6B3C3EEF}" dt="2023-02-08T06:54:36.753" v="141" actId="20577"/>
          <ac:spMkLst>
            <pc:docMk/>
            <pc:sldMk cId="551539848" sldId="2142533294"/>
            <ac:spMk id="2" creationId="{00000000-0000-0000-0000-000000000000}"/>
          </ac:spMkLst>
        </pc:spChg>
        <pc:spChg chg="mod">
          <ac:chgData name="Rajesh Agrawal" userId="e11a6758-02b8-429a-83bd-9b395df08e78" providerId="ADAL" clId="{E267BBC1-6B46-4601-8689-AD4E6B3C3EEF}" dt="2023-02-08T06:54:46.713" v="142" actId="20577"/>
          <ac:spMkLst>
            <pc:docMk/>
            <pc:sldMk cId="551539848" sldId="2142533294"/>
            <ac:spMk id="6" creationId="{A7C7B9E7-285D-A0F4-769E-2F2E714DE08B}"/>
          </ac:spMkLst>
        </pc:spChg>
        <pc:spChg chg="del">
          <ac:chgData name="Rajesh Agrawal" userId="e11a6758-02b8-429a-83bd-9b395df08e78" providerId="ADAL" clId="{E267BBC1-6B46-4601-8689-AD4E6B3C3EEF}" dt="2023-02-08T06:54:52.313" v="144" actId="478"/>
          <ac:spMkLst>
            <pc:docMk/>
            <pc:sldMk cId="551539848" sldId="2142533294"/>
            <ac:spMk id="7" creationId="{C75F83C8-A35D-425C-8E47-31E0E6F26BC2}"/>
          </ac:spMkLst>
        </pc:spChg>
        <pc:spChg chg="del">
          <ac:chgData name="Rajesh Agrawal" userId="e11a6758-02b8-429a-83bd-9b395df08e78" providerId="ADAL" clId="{E267BBC1-6B46-4601-8689-AD4E6B3C3EEF}" dt="2023-02-08T06:54:49.735" v="143" actId="478"/>
          <ac:spMkLst>
            <pc:docMk/>
            <pc:sldMk cId="551539848" sldId="2142533294"/>
            <ac:spMk id="8" creationId="{7D8BFC77-C62D-B31C-082A-70A6637AC921}"/>
          </ac:spMkLst>
        </pc:spChg>
      </pc:sldChg>
      <pc:sldChg chg="del">
        <pc:chgData name="Rajesh Agrawal" userId="e11a6758-02b8-429a-83bd-9b395df08e78" providerId="ADAL" clId="{E267BBC1-6B46-4601-8689-AD4E6B3C3EEF}" dt="2023-02-08T05:14:58.173" v="34" actId="47"/>
        <pc:sldMkLst>
          <pc:docMk/>
          <pc:sldMk cId="4227710034" sldId="2142533294"/>
        </pc:sldMkLst>
      </pc:sldChg>
      <pc:sldChg chg="del">
        <pc:chgData name="Rajesh Agrawal" userId="e11a6758-02b8-429a-83bd-9b395df08e78" providerId="ADAL" clId="{E267BBC1-6B46-4601-8689-AD4E6B3C3EEF}" dt="2023-02-08T06:30:58.405" v="107" actId="47"/>
        <pc:sldMkLst>
          <pc:docMk/>
          <pc:sldMk cId="3199147992" sldId="2142533295"/>
        </pc:sldMkLst>
      </pc:sldChg>
      <pc:sldChg chg="addSp delSp modSp add mod">
        <pc:chgData name="Rajesh Agrawal" userId="e11a6758-02b8-429a-83bd-9b395df08e78" providerId="ADAL" clId="{E267BBC1-6B46-4601-8689-AD4E6B3C3EEF}" dt="2023-02-08T07:06:17.063" v="419" actId="242"/>
        <pc:sldMkLst>
          <pc:docMk/>
          <pc:sldMk cId="3888188236" sldId="2142533295"/>
        </pc:sldMkLst>
        <pc:spChg chg="mod">
          <ac:chgData name="Rajesh Agrawal" userId="e11a6758-02b8-429a-83bd-9b395df08e78" providerId="ADAL" clId="{E267BBC1-6B46-4601-8689-AD4E6B3C3EEF}" dt="2023-02-08T06:55:30.183" v="181" actId="20577"/>
          <ac:spMkLst>
            <pc:docMk/>
            <pc:sldMk cId="3888188236" sldId="2142533295"/>
            <ac:spMk id="2" creationId="{B325A8E2-6B8E-BCB9-868D-0CD59041582D}"/>
          </ac:spMkLst>
        </pc:spChg>
        <pc:spChg chg="del">
          <ac:chgData name="Rajesh Agrawal" userId="e11a6758-02b8-429a-83bd-9b395df08e78" providerId="ADAL" clId="{E267BBC1-6B46-4601-8689-AD4E6B3C3EEF}" dt="2023-02-08T06:55:07.183" v="146" actId="478"/>
          <ac:spMkLst>
            <pc:docMk/>
            <pc:sldMk cId="3888188236" sldId="2142533295"/>
            <ac:spMk id="4" creationId="{A6AC5895-7807-28AA-6870-CAFCF4B15F24}"/>
          </ac:spMkLst>
        </pc:spChg>
        <pc:spChg chg="del">
          <ac:chgData name="Rajesh Agrawal" userId="e11a6758-02b8-429a-83bd-9b395df08e78" providerId="ADAL" clId="{E267BBC1-6B46-4601-8689-AD4E6B3C3EEF}" dt="2023-02-08T06:55:15.114" v="148" actId="478"/>
          <ac:spMkLst>
            <pc:docMk/>
            <pc:sldMk cId="3888188236" sldId="2142533295"/>
            <ac:spMk id="6" creationId="{5A00FC32-B26C-9994-228D-3664AF8AD364}"/>
          </ac:spMkLst>
        </pc:spChg>
        <pc:spChg chg="del">
          <ac:chgData name="Rajesh Agrawal" userId="e11a6758-02b8-429a-83bd-9b395df08e78" providerId="ADAL" clId="{E267BBC1-6B46-4601-8689-AD4E6B3C3EEF}" dt="2023-02-08T06:55:07.183" v="146" actId="478"/>
          <ac:spMkLst>
            <pc:docMk/>
            <pc:sldMk cId="3888188236" sldId="2142533295"/>
            <ac:spMk id="7" creationId="{F125C14A-7207-8E73-D4AE-BFEAD409E07B}"/>
          </ac:spMkLst>
        </pc:spChg>
        <pc:spChg chg="del">
          <ac:chgData name="Rajesh Agrawal" userId="e11a6758-02b8-429a-83bd-9b395df08e78" providerId="ADAL" clId="{E267BBC1-6B46-4601-8689-AD4E6B3C3EEF}" dt="2023-02-08T06:55:12.761" v="147" actId="478"/>
          <ac:spMkLst>
            <pc:docMk/>
            <pc:sldMk cId="3888188236" sldId="2142533295"/>
            <ac:spMk id="8" creationId="{9C2BD2F6-2428-69E8-36C7-6CFE26B1EFFB}"/>
          </ac:spMkLst>
        </pc:spChg>
        <pc:graphicFrameChg chg="add mod modGraphic">
          <ac:chgData name="Rajesh Agrawal" userId="e11a6758-02b8-429a-83bd-9b395df08e78" providerId="ADAL" clId="{E267BBC1-6B46-4601-8689-AD4E6B3C3EEF}" dt="2023-02-08T07:06:17.063" v="419" actId="242"/>
          <ac:graphicFrameMkLst>
            <pc:docMk/>
            <pc:sldMk cId="3888188236" sldId="2142533295"/>
            <ac:graphicFrameMk id="5" creationId="{4AAEE9B2-7D93-E914-6E99-BB0D8F161733}"/>
          </ac:graphicFrameMkLst>
        </pc:graphicFrameChg>
      </pc:sldChg>
      <pc:sldChg chg="addSp delSp modSp add mod">
        <pc:chgData name="Rajesh Agrawal" userId="e11a6758-02b8-429a-83bd-9b395df08e78" providerId="ADAL" clId="{E267BBC1-6B46-4601-8689-AD4E6B3C3EEF}" dt="2023-02-08T07:04:10.059" v="403" actId="255"/>
        <pc:sldMkLst>
          <pc:docMk/>
          <pc:sldMk cId="377577192" sldId="2142533296"/>
        </pc:sldMkLst>
        <pc:spChg chg="add mod">
          <ac:chgData name="Rajesh Agrawal" userId="e11a6758-02b8-429a-83bd-9b395df08e78" providerId="ADAL" clId="{E267BBC1-6B46-4601-8689-AD4E6B3C3EEF}" dt="2023-02-08T07:04:10.059" v="403" actId="255"/>
          <ac:spMkLst>
            <pc:docMk/>
            <pc:sldMk cId="377577192" sldId="2142533296"/>
            <ac:spMk id="3" creationId="{DBA1EE4B-172C-E059-5A85-347254B6B6AE}"/>
          </ac:spMkLst>
        </pc:spChg>
        <pc:spChg chg="mod">
          <ac:chgData name="Rajesh Agrawal" userId="e11a6758-02b8-429a-83bd-9b395df08e78" providerId="ADAL" clId="{E267BBC1-6B46-4601-8689-AD4E6B3C3EEF}" dt="2023-02-08T06:55:58.700" v="208" actId="20577"/>
          <ac:spMkLst>
            <pc:docMk/>
            <pc:sldMk cId="377577192" sldId="2142533296"/>
            <ac:spMk id="6" creationId="{A5D274BA-E96C-2179-5F1D-4344A3070540}"/>
          </ac:spMkLst>
        </pc:spChg>
        <pc:picChg chg="del">
          <ac:chgData name="Rajesh Agrawal" userId="e11a6758-02b8-429a-83bd-9b395df08e78" providerId="ADAL" clId="{E267BBC1-6B46-4601-8689-AD4E6B3C3EEF}" dt="2023-02-08T06:55:49.545" v="183" actId="478"/>
          <ac:picMkLst>
            <pc:docMk/>
            <pc:sldMk cId="377577192" sldId="2142533296"/>
            <ac:picMk id="4" creationId="{B7348573-46CE-F3A5-3468-0A28140D0EDA}"/>
          </ac:picMkLst>
        </pc:picChg>
      </pc:sldChg>
      <pc:sldChg chg="del">
        <pc:chgData name="Rajesh Agrawal" userId="e11a6758-02b8-429a-83bd-9b395df08e78" providerId="ADAL" clId="{E267BBC1-6B46-4601-8689-AD4E6B3C3EEF}" dt="2023-02-08T06:30:59.748" v="108" actId="47"/>
        <pc:sldMkLst>
          <pc:docMk/>
          <pc:sldMk cId="208132652" sldId="2142533297"/>
        </pc:sldMkLst>
      </pc:sldChg>
      <pc:sldChg chg="modSp del mod">
        <pc:chgData name="Rajesh Agrawal" userId="e11a6758-02b8-429a-83bd-9b395df08e78" providerId="ADAL" clId="{E267BBC1-6B46-4601-8689-AD4E6B3C3EEF}" dt="2023-02-08T08:38:23.904" v="1061" actId="47"/>
        <pc:sldMkLst>
          <pc:docMk/>
          <pc:sldMk cId="3002126007" sldId="2142533297"/>
        </pc:sldMkLst>
        <pc:spChg chg="mod">
          <ac:chgData name="Rajesh Agrawal" userId="e11a6758-02b8-429a-83bd-9b395df08e78" providerId="ADAL" clId="{E267BBC1-6B46-4601-8689-AD4E6B3C3EEF}" dt="2023-02-08T08:37:50.053" v="1032" actId="21"/>
          <ac:spMkLst>
            <pc:docMk/>
            <pc:sldMk cId="3002126007" sldId="2142533297"/>
            <ac:spMk id="5" creationId="{2DE44E06-9D33-1ED6-4460-C306600B80EE}"/>
          </ac:spMkLst>
        </pc:spChg>
      </pc:sldChg>
    </pc:docChg>
  </pc:docChgLst>
  <pc:docChgLst>
    <pc:chgData name="Jibeesh MS" userId="872ca067-bae8-4c30-8788-592cd868c201" providerId="ADAL" clId="{74F7F197-082E-4FD5-B178-B81977948F21}"/>
    <pc:docChg chg="undo custSel addSld delSld modSld">
      <pc:chgData name="Jibeesh MS" userId="872ca067-bae8-4c30-8788-592cd868c201" providerId="ADAL" clId="{74F7F197-082E-4FD5-B178-B81977948F21}" dt="2023-01-24T14:22:55.293" v="784" actId="27636"/>
      <pc:docMkLst>
        <pc:docMk/>
      </pc:docMkLst>
      <pc:sldChg chg="modSp mod">
        <pc:chgData name="Jibeesh MS" userId="872ca067-bae8-4c30-8788-592cd868c201" providerId="ADAL" clId="{74F7F197-082E-4FD5-B178-B81977948F21}" dt="2023-01-24T01:18:27.908" v="702" actId="108"/>
        <pc:sldMkLst>
          <pc:docMk/>
          <pc:sldMk cId="3911857906" sldId="2142533253"/>
        </pc:sldMkLst>
        <pc:spChg chg="mod">
          <ac:chgData name="Jibeesh MS" userId="872ca067-bae8-4c30-8788-592cd868c201" providerId="ADAL" clId="{74F7F197-082E-4FD5-B178-B81977948F21}" dt="2023-01-24T01:17:51.282" v="698" actId="1076"/>
          <ac:spMkLst>
            <pc:docMk/>
            <pc:sldMk cId="3911857906" sldId="2142533253"/>
            <ac:spMk id="5" creationId="{8BF63B48-481C-C690-B39E-B97E0188FBF2}"/>
          </ac:spMkLst>
        </pc:spChg>
        <pc:graphicFrameChg chg="mod modGraphic">
          <ac:chgData name="Jibeesh MS" userId="872ca067-bae8-4c30-8788-592cd868c201" providerId="ADAL" clId="{74F7F197-082E-4FD5-B178-B81977948F21}" dt="2023-01-24T01:18:27.908" v="702" actId="108"/>
          <ac:graphicFrameMkLst>
            <pc:docMk/>
            <pc:sldMk cId="3911857906" sldId="2142533253"/>
            <ac:graphicFrameMk id="8" creationId="{655EC4E4-D850-511E-8A2A-4AA2D4CF3FDF}"/>
          </ac:graphicFrameMkLst>
        </pc:graphicFrameChg>
      </pc:sldChg>
      <pc:sldChg chg="modSp mod">
        <pc:chgData name="Jibeesh MS" userId="872ca067-bae8-4c30-8788-592cd868c201" providerId="ADAL" clId="{74F7F197-082E-4FD5-B178-B81977948F21}" dt="2023-01-20T10:59:39.172" v="546" actId="20577"/>
        <pc:sldMkLst>
          <pc:docMk/>
          <pc:sldMk cId="1292624924" sldId="2142533257"/>
        </pc:sldMkLst>
        <pc:spChg chg="mod">
          <ac:chgData name="Jibeesh MS" userId="872ca067-bae8-4c30-8788-592cd868c201" providerId="ADAL" clId="{74F7F197-082E-4FD5-B178-B81977948F21}" dt="2023-01-20T10:59:39.172" v="546" actId="20577"/>
          <ac:spMkLst>
            <pc:docMk/>
            <pc:sldMk cId="1292624924" sldId="2142533257"/>
            <ac:spMk id="7" creationId="{D90C66AF-67DF-C092-DBDD-7B788ED11F97}"/>
          </ac:spMkLst>
        </pc:spChg>
      </pc:sldChg>
      <pc:sldChg chg="modSp mod">
        <pc:chgData name="Jibeesh MS" userId="872ca067-bae8-4c30-8788-592cd868c201" providerId="ADAL" clId="{74F7F197-082E-4FD5-B178-B81977948F21}" dt="2023-01-24T14:21:40.292" v="770" actId="20577"/>
        <pc:sldMkLst>
          <pc:docMk/>
          <pc:sldMk cId="4011391656" sldId="2142533261"/>
        </pc:sldMkLst>
        <pc:spChg chg="mod">
          <ac:chgData name="Jibeesh MS" userId="872ca067-bae8-4c30-8788-592cd868c201" providerId="ADAL" clId="{74F7F197-082E-4FD5-B178-B81977948F21}" dt="2023-01-24T14:21:40.292" v="770" actId="20577"/>
          <ac:spMkLst>
            <pc:docMk/>
            <pc:sldMk cId="4011391656" sldId="2142533261"/>
            <ac:spMk id="19" creationId="{00000000-0000-0000-0000-000000000000}"/>
          </ac:spMkLst>
        </pc:spChg>
      </pc:sldChg>
      <pc:sldChg chg="modSp mod">
        <pc:chgData name="Jibeesh MS" userId="872ca067-bae8-4c30-8788-592cd868c201" providerId="ADAL" clId="{74F7F197-082E-4FD5-B178-B81977948F21}" dt="2023-01-24T10:06:39.453" v="752" actId="20577"/>
        <pc:sldMkLst>
          <pc:docMk/>
          <pc:sldMk cId="571740554" sldId="2142533264"/>
        </pc:sldMkLst>
        <pc:spChg chg="mod">
          <ac:chgData name="Jibeesh MS" userId="872ca067-bae8-4c30-8788-592cd868c201" providerId="ADAL" clId="{74F7F197-082E-4FD5-B178-B81977948F21}" dt="2023-01-24T10:06:32.059" v="746" actId="21"/>
          <ac:spMkLst>
            <pc:docMk/>
            <pc:sldMk cId="571740554" sldId="2142533264"/>
            <ac:spMk id="6" creationId="{5A00FC32-B26C-9994-228D-3664AF8AD364}"/>
          </ac:spMkLst>
        </pc:spChg>
        <pc:spChg chg="mod">
          <ac:chgData name="Jibeesh MS" userId="872ca067-bae8-4c30-8788-592cd868c201" providerId="ADAL" clId="{74F7F197-082E-4FD5-B178-B81977948F21}" dt="2023-01-24T10:06:39.453" v="752" actId="20577"/>
          <ac:spMkLst>
            <pc:docMk/>
            <pc:sldMk cId="571740554" sldId="2142533264"/>
            <ac:spMk id="8" creationId="{9C2BD2F6-2428-69E8-36C7-6CFE26B1EFFB}"/>
          </ac:spMkLst>
        </pc:spChg>
      </pc:sldChg>
      <pc:sldChg chg="modSp mod">
        <pc:chgData name="Jibeesh MS" userId="872ca067-bae8-4c30-8788-592cd868c201" providerId="ADAL" clId="{74F7F197-082E-4FD5-B178-B81977948F21}" dt="2023-01-20T10:49:59.737" v="161" actId="1076"/>
        <pc:sldMkLst>
          <pc:docMk/>
          <pc:sldMk cId="2104035384" sldId="2142533267"/>
        </pc:sldMkLst>
        <pc:spChg chg="mod">
          <ac:chgData name="Jibeesh MS" userId="872ca067-bae8-4c30-8788-592cd868c201" providerId="ADAL" clId="{74F7F197-082E-4FD5-B178-B81977948F21}" dt="2023-01-20T10:49:49.125" v="160" actId="1076"/>
          <ac:spMkLst>
            <pc:docMk/>
            <pc:sldMk cId="2104035384" sldId="2142533267"/>
            <ac:spMk id="4" creationId="{2B4A04B4-7432-AA7F-7300-762006A59402}"/>
          </ac:spMkLst>
        </pc:spChg>
        <pc:graphicFrameChg chg="mod modGraphic">
          <ac:chgData name="Jibeesh MS" userId="872ca067-bae8-4c30-8788-592cd868c201" providerId="ADAL" clId="{74F7F197-082E-4FD5-B178-B81977948F21}" dt="2023-01-20T10:49:59.737" v="161" actId="1076"/>
          <ac:graphicFrameMkLst>
            <pc:docMk/>
            <pc:sldMk cId="2104035384" sldId="2142533267"/>
            <ac:graphicFrameMk id="6" creationId="{7FFBE712-2685-3712-BD10-6A8D22213832}"/>
          </ac:graphicFrameMkLst>
        </pc:graphicFrameChg>
      </pc:sldChg>
      <pc:sldChg chg="modSp mod">
        <pc:chgData name="Jibeesh MS" userId="872ca067-bae8-4c30-8788-592cd868c201" providerId="ADAL" clId="{74F7F197-082E-4FD5-B178-B81977948F21}" dt="2023-01-20T10:47:44.825" v="155" actId="6549"/>
        <pc:sldMkLst>
          <pc:docMk/>
          <pc:sldMk cId="2359184473" sldId="2142533270"/>
        </pc:sldMkLst>
        <pc:spChg chg="mod">
          <ac:chgData name="Jibeesh MS" userId="872ca067-bae8-4c30-8788-592cd868c201" providerId="ADAL" clId="{74F7F197-082E-4FD5-B178-B81977948F21}" dt="2023-01-20T10:47:44.825" v="155" actId="6549"/>
          <ac:spMkLst>
            <pc:docMk/>
            <pc:sldMk cId="2359184473" sldId="2142533270"/>
            <ac:spMk id="6" creationId="{3C59299E-D105-3FAD-139E-6D2C4F2B18B8}"/>
          </ac:spMkLst>
        </pc:spChg>
      </pc:sldChg>
      <pc:sldChg chg="addSp delSp modSp mod">
        <pc:chgData name="Jibeesh MS" userId="872ca067-bae8-4c30-8788-592cd868c201" providerId="ADAL" clId="{74F7F197-082E-4FD5-B178-B81977948F21}" dt="2023-01-23T11:29:04.087" v="554" actId="14100"/>
        <pc:sldMkLst>
          <pc:docMk/>
          <pc:sldMk cId="2873725889" sldId="2142533275"/>
        </pc:sldMkLst>
        <pc:spChg chg="mod">
          <ac:chgData name="Jibeesh MS" userId="872ca067-bae8-4c30-8788-592cd868c201" providerId="ADAL" clId="{74F7F197-082E-4FD5-B178-B81977948F21}" dt="2023-01-20T11:03:20.715" v="547" actId="1076"/>
          <ac:spMkLst>
            <pc:docMk/>
            <pc:sldMk cId="2873725889" sldId="2142533275"/>
            <ac:spMk id="4" creationId="{3E864E43-F3A2-6BB8-A249-5C741812A663}"/>
          </ac:spMkLst>
        </pc:spChg>
        <pc:picChg chg="del">
          <ac:chgData name="Jibeesh MS" userId="872ca067-bae8-4c30-8788-592cd868c201" providerId="ADAL" clId="{74F7F197-082E-4FD5-B178-B81977948F21}" dt="2023-01-23T11:28:55.182" v="550" actId="478"/>
          <ac:picMkLst>
            <pc:docMk/>
            <pc:sldMk cId="2873725889" sldId="2142533275"/>
            <ac:picMk id="5" creationId="{7C7D6D69-61F4-582C-8E9F-040D7AE774AC}"/>
          </ac:picMkLst>
        </pc:picChg>
        <pc:picChg chg="add mod">
          <ac:chgData name="Jibeesh MS" userId="872ca067-bae8-4c30-8788-592cd868c201" providerId="ADAL" clId="{74F7F197-082E-4FD5-B178-B81977948F21}" dt="2023-01-23T11:29:04.087" v="554" actId="14100"/>
          <ac:picMkLst>
            <pc:docMk/>
            <pc:sldMk cId="2873725889" sldId="2142533275"/>
            <ac:picMk id="8" creationId="{BF2B9E98-DC37-492B-9489-95C286DCE420}"/>
          </ac:picMkLst>
        </pc:picChg>
      </pc:sldChg>
      <pc:sldChg chg="modSp mod">
        <pc:chgData name="Jibeesh MS" userId="872ca067-bae8-4c30-8788-592cd868c201" providerId="ADAL" clId="{74F7F197-082E-4FD5-B178-B81977948F21}" dt="2023-01-23T11:48:49.739" v="692" actId="14100"/>
        <pc:sldMkLst>
          <pc:docMk/>
          <pc:sldMk cId="1698109796" sldId="2142533279"/>
        </pc:sldMkLst>
        <pc:graphicFrameChg chg="modGraphic">
          <ac:chgData name="Jibeesh MS" userId="872ca067-bae8-4c30-8788-592cd868c201" providerId="ADAL" clId="{74F7F197-082E-4FD5-B178-B81977948F21}" dt="2023-01-23T11:48:49.739" v="692" actId="14100"/>
          <ac:graphicFrameMkLst>
            <pc:docMk/>
            <pc:sldMk cId="1698109796" sldId="2142533279"/>
            <ac:graphicFrameMk id="4" creationId="{77C2D57C-5FF1-3985-ABDA-43A26DC05647}"/>
          </ac:graphicFrameMkLst>
        </pc:graphicFrameChg>
      </pc:sldChg>
      <pc:sldChg chg="modSp mod">
        <pc:chgData name="Jibeesh MS" userId="872ca067-bae8-4c30-8788-592cd868c201" providerId="ADAL" clId="{74F7F197-082E-4FD5-B178-B81977948F21}" dt="2023-01-24T10:07:47.346" v="755" actId="27636"/>
        <pc:sldMkLst>
          <pc:docMk/>
          <pc:sldMk cId="3651061098" sldId="2142533282"/>
        </pc:sldMkLst>
        <pc:spChg chg="mod">
          <ac:chgData name="Jibeesh MS" userId="872ca067-bae8-4c30-8788-592cd868c201" providerId="ADAL" clId="{74F7F197-082E-4FD5-B178-B81977948F21}" dt="2023-01-24T10:07:47.346" v="755" actId="27636"/>
          <ac:spMkLst>
            <pc:docMk/>
            <pc:sldMk cId="3651061098" sldId="2142533282"/>
            <ac:spMk id="19" creationId="{00000000-0000-0000-0000-000000000000}"/>
          </ac:spMkLst>
        </pc:spChg>
      </pc:sldChg>
      <pc:sldChg chg="modSp mod">
        <pc:chgData name="Jibeesh MS" userId="872ca067-bae8-4c30-8788-592cd868c201" providerId="ADAL" clId="{74F7F197-082E-4FD5-B178-B81977948F21}" dt="2023-01-20T11:04:01.735" v="549" actId="20577"/>
        <pc:sldMkLst>
          <pc:docMk/>
          <pc:sldMk cId="965307151" sldId="2142533293"/>
        </pc:sldMkLst>
        <pc:graphicFrameChg chg="modGraphic">
          <ac:chgData name="Jibeesh MS" userId="872ca067-bae8-4c30-8788-592cd868c201" providerId="ADAL" clId="{74F7F197-082E-4FD5-B178-B81977948F21}" dt="2023-01-20T11:04:01.735" v="549" actId="20577"/>
          <ac:graphicFrameMkLst>
            <pc:docMk/>
            <pc:sldMk cId="965307151" sldId="2142533293"/>
            <ac:graphicFrameMk id="6" creationId="{7FFBE712-2685-3712-BD10-6A8D22213832}"/>
          </ac:graphicFrameMkLst>
        </pc:graphicFrameChg>
      </pc:sldChg>
      <pc:sldChg chg="modSp mod">
        <pc:chgData name="Jibeesh MS" userId="872ca067-bae8-4c30-8788-592cd868c201" providerId="ADAL" clId="{74F7F197-082E-4FD5-B178-B81977948F21}" dt="2023-01-24T14:22:07.251" v="774" actId="12"/>
        <pc:sldMkLst>
          <pc:docMk/>
          <pc:sldMk cId="4227710034" sldId="2142533294"/>
        </pc:sldMkLst>
        <pc:spChg chg="mod">
          <ac:chgData name="Jibeesh MS" userId="872ca067-bae8-4c30-8788-592cd868c201" providerId="ADAL" clId="{74F7F197-082E-4FD5-B178-B81977948F21}" dt="2023-01-24T14:22:07.251" v="774" actId="12"/>
          <ac:spMkLst>
            <pc:docMk/>
            <pc:sldMk cId="4227710034" sldId="2142533294"/>
            <ac:spMk id="19" creationId="{00000000-0000-0000-0000-000000000000}"/>
          </ac:spMkLst>
        </pc:spChg>
      </pc:sldChg>
      <pc:sldChg chg="modSp add mod">
        <pc:chgData name="Jibeesh MS" userId="872ca067-bae8-4c30-8788-592cd868c201" providerId="ADAL" clId="{74F7F197-082E-4FD5-B178-B81977948F21}" dt="2023-01-24T14:22:55.293" v="784" actId="27636"/>
        <pc:sldMkLst>
          <pc:docMk/>
          <pc:sldMk cId="3199147992" sldId="2142533295"/>
        </pc:sldMkLst>
        <pc:spChg chg="mod">
          <ac:chgData name="Jibeesh MS" userId="872ca067-bae8-4c30-8788-592cd868c201" providerId="ADAL" clId="{74F7F197-082E-4FD5-B178-B81977948F21}" dt="2023-01-24T14:22:55.293" v="784" actId="27636"/>
          <ac:spMkLst>
            <pc:docMk/>
            <pc:sldMk cId="3199147992" sldId="2142533295"/>
            <ac:spMk id="19" creationId="{00000000-0000-0000-0000-000000000000}"/>
          </ac:spMkLst>
        </pc:spChg>
      </pc:sldChg>
      <pc:sldChg chg="add del">
        <pc:chgData name="Jibeesh MS" userId="872ca067-bae8-4c30-8788-592cd868c201" providerId="ADAL" clId="{74F7F197-082E-4FD5-B178-B81977948F21}" dt="2023-01-23T11:36:27.369" v="632" actId="2696"/>
        <pc:sldMkLst>
          <pc:docMk/>
          <pc:sldMk cId="1579691738" sldId="2142533296"/>
        </pc:sldMkLst>
      </pc:sldChg>
      <pc:sldChg chg="modSp add mod">
        <pc:chgData name="Jibeesh MS" userId="872ca067-bae8-4c30-8788-592cd868c201" providerId="ADAL" clId="{74F7F197-082E-4FD5-B178-B81977948F21}" dt="2023-01-24T14:22:24.771" v="775" actId="255"/>
        <pc:sldMkLst>
          <pc:docMk/>
          <pc:sldMk cId="208132652" sldId="2142533297"/>
        </pc:sldMkLst>
        <pc:spChg chg="mod">
          <ac:chgData name="Jibeesh MS" userId="872ca067-bae8-4c30-8788-592cd868c201" providerId="ADAL" clId="{74F7F197-082E-4FD5-B178-B81977948F21}" dt="2023-01-24T14:22:24.771" v="775" actId="255"/>
          <ac:spMkLst>
            <pc:docMk/>
            <pc:sldMk cId="208132652" sldId="2142533297"/>
            <ac:spMk id="19" creationId="{00000000-0000-0000-0000-000000000000}"/>
          </ac:spMkLst>
        </pc:spChg>
      </pc:sldChg>
    </pc:docChg>
  </pc:docChgLst>
  <pc:docChgLst>
    <pc:chgData name="Rajesh Agrawal" userId="e11a6758-02b8-429a-83bd-9b395df08e78" providerId="ADAL" clId="{F63C148E-3C0F-44B6-B6BA-7DADA04970A0}"/>
    <pc:docChg chg="undo redo custSel delSld modSld">
      <pc:chgData name="Rajesh Agrawal" userId="e11a6758-02b8-429a-83bd-9b395df08e78" providerId="ADAL" clId="{F63C148E-3C0F-44B6-B6BA-7DADA04970A0}" dt="2023-02-13T06:18:19.920" v="418" actId="255"/>
      <pc:docMkLst>
        <pc:docMk/>
      </pc:docMkLst>
      <pc:sldChg chg="modSp mod">
        <pc:chgData name="Rajesh Agrawal" userId="e11a6758-02b8-429a-83bd-9b395df08e78" providerId="ADAL" clId="{F63C148E-3C0F-44B6-B6BA-7DADA04970A0}" dt="2023-02-08T08:58:22.937" v="329" actId="113"/>
        <pc:sldMkLst>
          <pc:docMk/>
          <pc:sldMk cId="4218043910" sldId="295"/>
        </pc:sldMkLst>
        <pc:spChg chg="mod">
          <ac:chgData name="Rajesh Agrawal" userId="e11a6758-02b8-429a-83bd-9b395df08e78" providerId="ADAL" clId="{F63C148E-3C0F-44B6-B6BA-7DADA04970A0}" dt="2023-02-08T08:58:22.937" v="329" actId="113"/>
          <ac:spMkLst>
            <pc:docMk/>
            <pc:sldMk cId="4218043910" sldId="295"/>
            <ac:spMk id="3" creationId="{5F3F1030-B826-0FA5-9924-1A0685B975E2}"/>
          </ac:spMkLst>
        </pc:spChg>
      </pc:sldChg>
      <pc:sldChg chg="modSp mod">
        <pc:chgData name="Rajesh Agrawal" userId="e11a6758-02b8-429a-83bd-9b395df08e78" providerId="ADAL" clId="{F63C148E-3C0F-44B6-B6BA-7DADA04970A0}" dt="2023-02-13T06:06:55.176" v="412" actId="20577"/>
        <pc:sldMkLst>
          <pc:docMk/>
          <pc:sldMk cId="3771810736" sldId="1689"/>
        </pc:sldMkLst>
        <pc:spChg chg="mod">
          <ac:chgData name="Rajesh Agrawal" userId="e11a6758-02b8-429a-83bd-9b395df08e78" providerId="ADAL" clId="{F63C148E-3C0F-44B6-B6BA-7DADA04970A0}" dt="2023-02-13T06:06:55.176" v="412" actId="20577"/>
          <ac:spMkLst>
            <pc:docMk/>
            <pc:sldMk cId="3771810736" sldId="1689"/>
            <ac:spMk id="2" creationId="{123E2E51-6FD6-70A6-9A6A-8BA786C48707}"/>
          </ac:spMkLst>
        </pc:spChg>
      </pc:sldChg>
      <pc:sldChg chg="modSp mod">
        <pc:chgData name="Rajesh Agrawal" userId="e11a6758-02b8-429a-83bd-9b395df08e78" providerId="ADAL" clId="{F63C148E-3C0F-44B6-B6BA-7DADA04970A0}" dt="2023-02-08T08:47:06.142" v="2" actId="20577"/>
        <pc:sldMkLst>
          <pc:docMk/>
          <pc:sldMk cId="2560630904" sldId="4417"/>
        </pc:sldMkLst>
        <pc:spChg chg="mod">
          <ac:chgData name="Rajesh Agrawal" userId="e11a6758-02b8-429a-83bd-9b395df08e78" providerId="ADAL" clId="{F63C148E-3C0F-44B6-B6BA-7DADA04970A0}" dt="2023-02-08T08:47:06.142" v="2" actId="20577"/>
          <ac:spMkLst>
            <pc:docMk/>
            <pc:sldMk cId="2560630904" sldId="4417"/>
            <ac:spMk id="15" creationId="{2F99C647-AD3C-4347-BA71-1C48985973EA}"/>
          </ac:spMkLst>
        </pc:spChg>
      </pc:sldChg>
      <pc:sldChg chg="modSp mod">
        <pc:chgData name="Rajesh Agrawal" userId="e11a6758-02b8-429a-83bd-9b395df08e78" providerId="ADAL" clId="{F63C148E-3C0F-44B6-B6BA-7DADA04970A0}" dt="2023-02-13T06:01:00.312" v="379" actId="20577"/>
        <pc:sldMkLst>
          <pc:docMk/>
          <pc:sldMk cId="160628148" sldId="5553"/>
        </pc:sldMkLst>
        <pc:spChg chg="mod">
          <ac:chgData name="Rajesh Agrawal" userId="e11a6758-02b8-429a-83bd-9b395df08e78" providerId="ADAL" clId="{F63C148E-3C0F-44B6-B6BA-7DADA04970A0}" dt="2023-02-13T06:01:00.312" v="379" actId="20577"/>
          <ac:spMkLst>
            <pc:docMk/>
            <pc:sldMk cId="160628148" sldId="5553"/>
            <ac:spMk id="4" creationId="{11D8E126-D87A-4E66-9DE7-7EE4D81EDF93}"/>
          </ac:spMkLst>
        </pc:spChg>
      </pc:sldChg>
      <pc:sldChg chg="addSp modSp mod">
        <pc:chgData name="Rajesh Agrawal" userId="e11a6758-02b8-429a-83bd-9b395df08e78" providerId="ADAL" clId="{F63C148E-3C0F-44B6-B6BA-7DADA04970A0}" dt="2023-02-13T06:06:18.213" v="409" actId="20577"/>
        <pc:sldMkLst>
          <pc:docMk/>
          <pc:sldMk cId="3588102890" sldId="5563"/>
        </pc:sldMkLst>
        <pc:spChg chg="mod">
          <ac:chgData name="Rajesh Agrawal" userId="e11a6758-02b8-429a-83bd-9b395df08e78" providerId="ADAL" clId="{F63C148E-3C0F-44B6-B6BA-7DADA04970A0}" dt="2023-02-08T08:58:55.475" v="344" actId="20577"/>
          <ac:spMkLst>
            <pc:docMk/>
            <pc:sldMk cId="3588102890" sldId="5563"/>
            <ac:spMk id="2" creationId="{0FDE21D8-5102-3F44-825A-9A2593EC16E6}"/>
          </ac:spMkLst>
        </pc:spChg>
        <pc:spChg chg="add mod">
          <ac:chgData name="Rajesh Agrawal" userId="e11a6758-02b8-429a-83bd-9b395df08e78" providerId="ADAL" clId="{F63C148E-3C0F-44B6-B6BA-7DADA04970A0}" dt="2023-02-13T06:04:58.386" v="398" actId="1076"/>
          <ac:spMkLst>
            <pc:docMk/>
            <pc:sldMk cId="3588102890" sldId="5563"/>
            <ac:spMk id="5" creationId="{2CA611CB-B20E-9458-0248-8AF62D560ED9}"/>
          </ac:spMkLst>
        </pc:spChg>
        <pc:graphicFrameChg chg="mod modGraphic">
          <ac:chgData name="Rajesh Agrawal" userId="e11a6758-02b8-429a-83bd-9b395df08e78" providerId="ADAL" clId="{F63C148E-3C0F-44B6-B6BA-7DADA04970A0}" dt="2023-02-13T06:06:18.213" v="409" actId="20577"/>
          <ac:graphicFrameMkLst>
            <pc:docMk/>
            <pc:sldMk cId="3588102890" sldId="5563"/>
            <ac:graphicFrameMk id="4" creationId="{C37E4D50-3B79-947E-0C5E-E9158A7251B8}"/>
          </ac:graphicFrameMkLst>
        </pc:graphicFrameChg>
      </pc:sldChg>
      <pc:sldChg chg="del">
        <pc:chgData name="Rajesh Agrawal" userId="e11a6758-02b8-429a-83bd-9b395df08e78" providerId="ADAL" clId="{F63C148E-3C0F-44B6-B6BA-7DADA04970A0}" dt="2023-02-08T08:47:38.346" v="3" actId="47"/>
        <pc:sldMkLst>
          <pc:docMk/>
          <pc:sldMk cId="2504814451" sldId="2142533248"/>
        </pc:sldMkLst>
      </pc:sldChg>
      <pc:sldChg chg="del">
        <pc:chgData name="Rajesh Agrawal" userId="e11a6758-02b8-429a-83bd-9b395df08e78" providerId="ADAL" clId="{F63C148E-3C0F-44B6-B6BA-7DADA04970A0}" dt="2023-02-08T08:47:40.383" v="4" actId="47"/>
        <pc:sldMkLst>
          <pc:docMk/>
          <pc:sldMk cId="3911857906" sldId="2142533253"/>
        </pc:sldMkLst>
      </pc:sldChg>
      <pc:sldChg chg="modSp mod">
        <pc:chgData name="Rajesh Agrawal" userId="e11a6758-02b8-429a-83bd-9b395df08e78" providerId="ADAL" clId="{F63C148E-3C0F-44B6-B6BA-7DADA04970A0}" dt="2023-02-13T06:02:45.940" v="394" actId="20577"/>
        <pc:sldMkLst>
          <pc:docMk/>
          <pc:sldMk cId="1292624924" sldId="2142533257"/>
        </pc:sldMkLst>
        <pc:spChg chg="mod">
          <ac:chgData name="Rajesh Agrawal" userId="e11a6758-02b8-429a-83bd-9b395df08e78" providerId="ADAL" clId="{F63C148E-3C0F-44B6-B6BA-7DADA04970A0}" dt="2023-02-13T06:02:45.940" v="394" actId="20577"/>
          <ac:spMkLst>
            <pc:docMk/>
            <pc:sldMk cId="1292624924" sldId="2142533257"/>
            <ac:spMk id="7" creationId="{D90C66AF-67DF-C092-DBDD-7B788ED11F97}"/>
          </ac:spMkLst>
        </pc:spChg>
      </pc:sldChg>
      <pc:sldChg chg="modSp mod">
        <pc:chgData name="Rajesh Agrawal" userId="e11a6758-02b8-429a-83bd-9b395df08e78" providerId="ADAL" clId="{F63C148E-3C0F-44B6-B6BA-7DADA04970A0}" dt="2023-02-13T06:18:19.920" v="418" actId="255"/>
        <pc:sldMkLst>
          <pc:docMk/>
          <pc:sldMk cId="571740554" sldId="2142533264"/>
        </pc:sldMkLst>
        <pc:spChg chg="mod">
          <ac:chgData name="Rajesh Agrawal" userId="e11a6758-02b8-429a-83bd-9b395df08e78" providerId="ADAL" clId="{F63C148E-3C0F-44B6-B6BA-7DADA04970A0}" dt="2023-02-13T06:18:00.822" v="413" actId="21"/>
          <ac:spMkLst>
            <pc:docMk/>
            <pc:sldMk cId="571740554" sldId="2142533264"/>
            <ac:spMk id="6" creationId="{5A00FC32-B26C-9994-228D-3664AF8AD364}"/>
          </ac:spMkLst>
        </pc:spChg>
        <pc:spChg chg="mod">
          <ac:chgData name="Rajesh Agrawal" userId="e11a6758-02b8-429a-83bd-9b395df08e78" providerId="ADAL" clId="{F63C148E-3C0F-44B6-B6BA-7DADA04970A0}" dt="2023-02-13T06:18:19.920" v="418" actId="255"/>
          <ac:spMkLst>
            <pc:docMk/>
            <pc:sldMk cId="571740554" sldId="2142533264"/>
            <ac:spMk id="8" creationId="{9C2BD2F6-2428-69E8-36C7-6CFE26B1EFFB}"/>
          </ac:spMkLst>
        </pc:spChg>
      </pc:sldChg>
      <pc:sldChg chg="modSp mod">
        <pc:chgData name="Rajesh Agrawal" userId="e11a6758-02b8-429a-83bd-9b395df08e78" providerId="ADAL" clId="{F63C148E-3C0F-44B6-B6BA-7DADA04970A0}" dt="2023-02-08T08:56:53.725" v="216" actId="113"/>
        <pc:sldMkLst>
          <pc:docMk/>
          <pc:sldMk cId="2445753321" sldId="2142533285"/>
        </pc:sldMkLst>
        <pc:graphicFrameChg chg="modGraphic">
          <ac:chgData name="Rajesh Agrawal" userId="e11a6758-02b8-429a-83bd-9b395df08e78" providerId="ADAL" clId="{F63C148E-3C0F-44B6-B6BA-7DADA04970A0}" dt="2023-02-08T08:56:53.725" v="216" actId="113"/>
          <ac:graphicFrameMkLst>
            <pc:docMk/>
            <pc:sldMk cId="2445753321" sldId="2142533285"/>
            <ac:graphicFrameMk id="6" creationId="{3A8BE7AE-A1A6-4BB5-74E3-912C76EE7374}"/>
          </ac:graphicFrameMkLst>
        </pc:graphicFrameChg>
      </pc:sldChg>
      <pc:sldChg chg="del">
        <pc:chgData name="Rajesh Agrawal" userId="e11a6758-02b8-429a-83bd-9b395df08e78" providerId="ADAL" clId="{F63C148E-3C0F-44B6-B6BA-7DADA04970A0}" dt="2023-02-08T08:47:41.689" v="5" actId="47"/>
        <pc:sldMkLst>
          <pc:docMk/>
          <pc:sldMk cId="965307151" sldId="2142533293"/>
        </pc:sldMkLst>
      </pc:sldChg>
      <pc:sldChg chg="modSp mod">
        <pc:chgData name="Rajesh Agrawal" userId="e11a6758-02b8-429a-83bd-9b395df08e78" providerId="ADAL" clId="{F63C148E-3C0F-44B6-B6BA-7DADA04970A0}" dt="2023-02-13T06:00:18.098" v="373" actId="242"/>
        <pc:sldMkLst>
          <pc:docMk/>
          <pc:sldMk cId="3888188236" sldId="2142533295"/>
        </pc:sldMkLst>
        <pc:graphicFrameChg chg="mod modGraphic">
          <ac:chgData name="Rajesh Agrawal" userId="e11a6758-02b8-429a-83bd-9b395df08e78" providerId="ADAL" clId="{F63C148E-3C0F-44B6-B6BA-7DADA04970A0}" dt="2023-02-13T06:00:18.098" v="373" actId="242"/>
          <ac:graphicFrameMkLst>
            <pc:docMk/>
            <pc:sldMk cId="3888188236" sldId="2142533295"/>
            <ac:graphicFrameMk id="5" creationId="{4AAEE9B2-7D93-E914-6E99-BB0D8F161733}"/>
          </ac:graphicFrameMkLst>
        </pc:graphicFrameChg>
      </pc:sldChg>
      <pc:sldChg chg="modSp mod">
        <pc:chgData name="Rajesh Agrawal" userId="e11a6758-02b8-429a-83bd-9b395df08e78" providerId="ADAL" clId="{F63C148E-3C0F-44B6-B6BA-7DADA04970A0}" dt="2023-02-13T06:00:45.622" v="374" actId="6549"/>
        <pc:sldMkLst>
          <pc:docMk/>
          <pc:sldMk cId="377577192" sldId="2142533296"/>
        </pc:sldMkLst>
        <pc:spChg chg="mod">
          <ac:chgData name="Rajesh Agrawal" userId="e11a6758-02b8-429a-83bd-9b395df08e78" providerId="ADAL" clId="{F63C148E-3C0F-44B6-B6BA-7DADA04970A0}" dt="2023-02-13T06:00:45.622" v="374" actId="6549"/>
          <ac:spMkLst>
            <pc:docMk/>
            <pc:sldMk cId="377577192" sldId="2142533296"/>
            <ac:spMk id="3" creationId="{DBA1EE4B-172C-E059-5A85-347254B6B6A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9DC984-58F4-4F75-813D-83BF8CE51338}" type="datetimeFigureOut">
              <a:rPr lang="en-IN" smtClean="0"/>
              <a:t>04-01-2024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3E2F93-EA55-45B9-9174-6B4B45A2C454}" type="slidenum">
              <a:rPr lang="en-IN" smtClean="0"/>
              <a:t>‹#›</a:t>
            </a:fld>
            <a:endParaRPr lang="en-IN"/>
          </a:p>
        </p:txBody>
      </p:sp>
    </p:spTree>
    <p:extLst>
      <p:ext uri="{BB962C8B-B14F-4D97-AF65-F5344CB8AC3E}">
        <p14:creationId xmlns:p14="http://schemas.microsoft.com/office/powerpoint/2010/main" val="2143550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Plug in intro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C4DF2A-F668-435A-AE8E-EE0D88A582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1674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144D1C-BDE7-4FC8-BCB7-4C0D3C6FD4B4}" type="slidenum">
              <a:rPr lang="en-IN" smtClean="0"/>
              <a:t>4</a:t>
            </a:fld>
            <a:endParaRPr lang="en-IN"/>
          </a:p>
        </p:txBody>
      </p:sp>
    </p:spTree>
    <p:extLst>
      <p:ext uri="{BB962C8B-B14F-4D97-AF65-F5344CB8AC3E}">
        <p14:creationId xmlns:p14="http://schemas.microsoft.com/office/powerpoint/2010/main" val="3557272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144D1C-BDE7-4FC8-BCB7-4C0D3C6FD4B4}" type="slidenum">
              <a:rPr lang="en-IN" smtClean="0"/>
              <a:t>5</a:t>
            </a:fld>
            <a:endParaRPr lang="en-IN"/>
          </a:p>
        </p:txBody>
      </p:sp>
    </p:spTree>
    <p:extLst>
      <p:ext uri="{BB962C8B-B14F-4D97-AF65-F5344CB8AC3E}">
        <p14:creationId xmlns:p14="http://schemas.microsoft.com/office/powerpoint/2010/main" val="2057843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EC375C6-F1D8-4A21-B1F7-137F7DD8D90D}" type="slidenum">
              <a:rPr lang="en-US" smtClean="0"/>
              <a:t>15</a:t>
            </a:fld>
            <a:endParaRPr lang="en-US"/>
          </a:p>
        </p:txBody>
      </p:sp>
    </p:spTree>
    <p:extLst>
      <p:ext uri="{BB962C8B-B14F-4D97-AF65-F5344CB8AC3E}">
        <p14:creationId xmlns:p14="http://schemas.microsoft.com/office/powerpoint/2010/main" val="1218949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3E2F93-EA55-45B9-9174-6B4B45A2C454}" type="slidenum">
              <a:rPr lang="en-IN" smtClean="0"/>
              <a:t>25</a:t>
            </a:fld>
            <a:endParaRPr lang="en-IN"/>
          </a:p>
        </p:txBody>
      </p:sp>
    </p:spTree>
    <p:extLst>
      <p:ext uri="{BB962C8B-B14F-4D97-AF65-F5344CB8AC3E}">
        <p14:creationId xmlns:p14="http://schemas.microsoft.com/office/powerpoint/2010/main" val="17966794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Landing - Default">
    <p:spTree>
      <p:nvGrpSpPr>
        <p:cNvPr id="1" name=""/>
        <p:cNvGrpSpPr/>
        <p:nvPr/>
      </p:nvGrpSpPr>
      <p:grpSpPr>
        <a:xfrm>
          <a:off x="0" y="0"/>
          <a:ext cx="0" cy="0"/>
          <a:chOff x="0" y="0"/>
          <a:chExt cx="0" cy="0"/>
        </a:xfrm>
      </p:grpSpPr>
      <p:sp>
        <p:nvSpPr>
          <p:cNvPr id="60" name="Text Placeholder 68"/>
          <p:cNvSpPr>
            <a:spLocks noGrp="1"/>
          </p:cNvSpPr>
          <p:nvPr>
            <p:ph type="body" sz="quarter" idx="15"/>
          </p:nvPr>
        </p:nvSpPr>
        <p:spPr>
          <a:xfrm>
            <a:off x="685799" y="1634250"/>
            <a:ext cx="6347461" cy="2099549"/>
          </a:xfrm>
          <a:prstGeom prst="rect">
            <a:avLst/>
          </a:prstGeom>
        </p:spPr>
        <p:txBody>
          <a:bodyPr anchor="b">
            <a:noAutofit/>
          </a:bodyPr>
          <a:lstStyle>
            <a:lvl1pPr marL="0" indent="0">
              <a:lnSpc>
                <a:spcPct val="100000"/>
              </a:lnSpc>
              <a:buNone/>
              <a:defRPr sz="4400" spc="-150">
                <a:gradFill>
                  <a:gsLst>
                    <a:gs pos="0">
                      <a:srgbClr val="3DB44A"/>
                    </a:gs>
                    <a:gs pos="78000">
                      <a:srgbClr val="29B9CD"/>
                    </a:gs>
                  </a:gsLst>
                  <a:lin ang="2700000" scaled="1"/>
                </a:gradFill>
                <a:latin typeface="+mj-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edit Master text styles</a:t>
            </a:r>
          </a:p>
        </p:txBody>
      </p:sp>
      <p:pic>
        <p:nvPicPr>
          <p:cNvPr id="23" name="Picture 22"/>
          <p:cNvPicPr>
            <a:picLocks noChangeAspect="1"/>
          </p:cNvPicPr>
          <p:nvPr/>
        </p:nvPicPr>
        <p:blipFill rotWithShape="1">
          <a:blip r:embed="rId2">
            <a:extLst>
              <a:ext uri="{28A0092B-C50C-407E-A947-70E740481C1C}">
                <a14:useLocalDpi xmlns:a14="http://schemas.microsoft.com/office/drawing/2010/main" val="0"/>
              </a:ext>
            </a:extLst>
          </a:blip>
          <a:srcRect l="13110" t="40351" b="8671"/>
          <a:stretch/>
        </p:blipFill>
        <p:spPr>
          <a:xfrm flipV="1">
            <a:off x="0" y="2877465"/>
            <a:ext cx="12192000" cy="3980533"/>
          </a:xfrm>
          <a:prstGeom prst="rect">
            <a:avLst/>
          </a:prstGeom>
        </p:spPr>
      </p:pic>
      <p:sp>
        <p:nvSpPr>
          <p:cNvPr id="103" name="Rectangle 102"/>
          <p:cNvSpPr/>
          <p:nvPr/>
        </p:nvSpPr>
        <p:spPr>
          <a:xfrm>
            <a:off x="1" y="4147781"/>
            <a:ext cx="5295899" cy="2710220"/>
          </a:xfrm>
          <a:prstGeom prst="rect">
            <a:avLst/>
          </a:prstGeom>
          <a:gradFill flip="none" rotWithShape="1">
            <a:gsLst>
              <a:gs pos="43000">
                <a:srgbClr val="FAFCFE">
                  <a:alpha val="61000"/>
                </a:srgbClr>
              </a:gs>
              <a:gs pos="0">
                <a:schemeClr val="accent1">
                  <a:lumMod val="5000"/>
                  <a:lumOff val="95000"/>
                  <a:alpha val="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 Placeholder 71"/>
          <p:cNvSpPr>
            <a:spLocks noGrp="1"/>
          </p:cNvSpPr>
          <p:nvPr>
            <p:ph type="body" sz="quarter" idx="16" hasCustomPrompt="1"/>
          </p:nvPr>
        </p:nvSpPr>
        <p:spPr>
          <a:xfrm>
            <a:off x="7372525" y="2928354"/>
            <a:ext cx="4111567" cy="492774"/>
          </a:xfrm>
          <a:prstGeom prst="rect">
            <a:avLst/>
          </a:prstGeom>
        </p:spPr>
        <p:txBody>
          <a:bodyPr anchor="b">
            <a:normAutofit/>
          </a:bodyPr>
          <a:lstStyle>
            <a:lvl1pPr marL="0" indent="0" algn="r">
              <a:buNone/>
              <a:defRPr sz="2000">
                <a:solidFill>
                  <a:schemeClr val="tx1">
                    <a:lumMod val="65000"/>
                    <a:lumOff val="35000"/>
                  </a:schemeClr>
                </a:solidFill>
                <a:latin typeface="+mn-lt"/>
                <a:cs typeface="Segoe UI Light" panose="020B0502040204020203" pitchFamily="34" charset="0"/>
              </a:defRPr>
            </a:lvl1pPr>
          </a:lstStyle>
          <a:p>
            <a:pPr lvl="0"/>
            <a:r>
              <a:rPr lang="en-US"/>
              <a:t>Click to add presenter’s name</a:t>
            </a:r>
          </a:p>
        </p:txBody>
      </p:sp>
      <p:sp>
        <p:nvSpPr>
          <p:cNvPr id="63" name="Text Placeholder 71"/>
          <p:cNvSpPr>
            <a:spLocks noGrp="1"/>
          </p:cNvSpPr>
          <p:nvPr>
            <p:ph type="body" sz="quarter" idx="17" hasCustomPrompt="1"/>
          </p:nvPr>
        </p:nvSpPr>
        <p:spPr>
          <a:xfrm>
            <a:off x="7372525" y="3446528"/>
            <a:ext cx="4111567" cy="279343"/>
          </a:xfrm>
          <a:prstGeom prst="rect">
            <a:avLst/>
          </a:prstGeom>
        </p:spPr>
        <p:txBody>
          <a:bodyPr>
            <a:noAutofit/>
          </a:bodyPr>
          <a:lstStyle>
            <a:lvl1pPr marL="0" indent="0" algn="r">
              <a:buNone/>
              <a:defRPr sz="1400">
                <a:solidFill>
                  <a:schemeClr val="bg1">
                    <a:lumMod val="50000"/>
                  </a:schemeClr>
                </a:solidFill>
                <a:latin typeface="+mn-lt"/>
                <a:cs typeface="Segoe UI" panose="020B0502040204020203" pitchFamily="34" charset="0"/>
              </a:defRPr>
            </a:lvl1pPr>
          </a:lstStyle>
          <a:p>
            <a:pPr lvl="0"/>
            <a:r>
              <a:rPr lang="en-US"/>
              <a:t>Click to add presenter’s designation</a:t>
            </a:r>
          </a:p>
        </p:txBody>
      </p:sp>
      <p:sp>
        <p:nvSpPr>
          <p:cNvPr id="72" name="Text Placeholder 71"/>
          <p:cNvSpPr>
            <a:spLocks noGrp="1"/>
          </p:cNvSpPr>
          <p:nvPr>
            <p:ph type="body" sz="quarter" idx="19" hasCustomPrompt="1"/>
          </p:nvPr>
        </p:nvSpPr>
        <p:spPr>
          <a:xfrm>
            <a:off x="7372525" y="6525770"/>
            <a:ext cx="4111567" cy="296536"/>
          </a:xfrm>
          <a:prstGeom prst="rect">
            <a:avLst/>
          </a:prstGeom>
        </p:spPr>
        <p:txBody>
          <a:bodyPr>
            <a:noAutofit/>
          </a:bodyPr>
          <a:lstStyle>
            <a:lvl1pPr marL="0" indent="0" algn="r">
              <a:buNone/>
              <a:defRPr sz="1000">
                <a:solidFill>
                  <a:schemeClr val="bg1">
                    <a:lumMod val="50000"/>
                  </a:schemeClr>
                </a:solidFill>
                <a:latin typeface="+mn-lt"/>
                <a:cs typeface="Segoe UI" panose="020B0502040204020203" pitchFamily="34" charset="0"/>
              </a:defRPr>
            </a:lvl1pPr>
          </a:lstStyle>
          <a:p>
            <a:pPr lvl="0"/>
            <a:r>
              <a:rPr lang="en-US"/>
              <a:t>Month, Year  - E.g. June, 2017</a:t>
            </a: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2151" y="357267"/>
            <a:ext cx="3204916" cy="1255744"/>
          </a:xfrm>
          <a:prstGeom prst="rect">
            <a:avLst/>
          </a:prstGeom>
        </p:spPr>
      </p:pic>
    </p:spTree>
    <p:extLst>
      <p:ext uri="{BB962C8B-B14F-4D97-AF65-F5344CB8AC3E}">
        <p14:creationId xmlns:p14="http://schemas.microsoft.com/office/powerpoint/2010/main" val="852483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5" name="Rectangle 4"/>
          <p:cNvSpPr/>
          <p:nvPr/>
        </p:nvSpPr>
        <p:spPr>
          <a:xfrm>
            <a:off x="-1" y="4476750"/>
            <a:ext cx="12192001" cy="23812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rot="5400000">
            <a:off x="9416832" y="452981"/>
            <a:ext cx="931162" cy="25200"/>
          </a:xfrm>
          <a:prstGeom prst="rect">
            <a:avLst/>
          </a:prstGeom>
          <a:gradFill flip="none" rotWithShape="1">
            <a:gsLst>
              <a:gs pos="100000">
                <a:srgbClr val="FBE500"/>
              </a:gs>
              <a:gs pos="14000">
                <a:srgbClr val="3EB44A"/>
              </a:gs>
              <a:gs pos="0">
                <a:srgbClr val="0495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827314"/>
            <a:ext cx="1117600" cy="899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1" y="-96134"/>
            <a:ext cx="12192001" cy="23812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Vertical Title 1"/>
          <p:cNvSpPr>
            <a:spLocks noGrp="1"/>
          </p:cNvSpPr>
          <p:nvPr>
            <p:ph type="title" orient="vert" hasCustomPrompt="1"/>
          </p:nvPr>
        </p:nvSpPr>
        <p:spPr>
          <a:xfrm>
            <a:off x="10515600" y="365124"/>
            <a:ext cx="1295399" cy="4388177"/>
          </a:xfrm>
        </p:spPr>
        <p:txBody>
          <a:bodyPr vert="eaVert" anchor="b"/>
          <a:lstStyle>
            <a:lvl1pPr>
              <a:lnSpc>
                <a:spcPct val="100000"/>
              </a:lnSpc>
              <a:defRPr/>
            </a:lvl1pPr>
          </a:lstStyle>
          <a:p>
            <a:r>
              <a:rPr lang="en-US"/>
              <a:t>Click to edit Master title style </a:t>
            </a:r>
          </a:p>
        </p:txBody>
      </p:sp>
      <p:sp>
        <p:nvSpPr>
          <p:cNvPr id="72" name="Rectangle 71"/>
          <p:cNvSpPr/>
          <p:nvPr/>
        </p:nvSpPr>
        <p:spPr>
          <a:xfrm rot="5400000">
            <a:off x="10015002" y="356847"/>
            <a:ext cx="931162" cy="25200"/>
          </a:xfrm>
          <a:prstGeom prst="rect">
            <a:avLst/>
          </a:prstGeom>
          <a:gradFill flip="none" rotWithShape="1">
            <a:gsLst>
              <a:gs pos="100000">
                <a:srgbClr val="FBE500"/>
              </a:gs>
              <a:gs pos="14000">
                <a:srgbClr val="3EB44A"/>
              </a:gs>
              <a:gs pos="0">
                <a:srgbClr val="0495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189686" y="3189685"/>
            <a:ext cx="6858002" cy="478631"/>
          </a:xfrm>
          <a:prstGeom prst="rect">
            <a:avLst/>
          </a:prstGeom>
        </p:spPr>
      </p:pic>
      <p:sp>
        <p:nvSpPr>
          <p:cNvPr id="16" name="TextBox 15"/>
          <p:cNvSpPr txBox="1"/>
          <p:nvPr/>
        </p:nvSpPr>
        <p:spPr>
          <a:xfrm rot="5400000">
            <a:off x="-1081166" y="4802912"/>
            <a:ext cx="2844800" cy="246221"/>
          </a:xfrm>
          <a:prstGeom prst="rect">
            <a:avLst/>
          </a:prstGeom>
          <a:noFill/>
        </p:spPr>
        <p:txBody>
          <a:bodyPr wrap="square" rtlCol="0">
            <a:spAutoFit/>
          </a:bodyPr>
          <a:lstStyle/>
          <a:p>
            <a:pPr algn="r"/>
            <a:r>
              <a:rPr lang="en-IN" sz="1000">
                <a:solidFill>
                  <a:schemeClr val="bg1">
                    <a:lumMod val="50000"/>
                  </a:schemeClr>
                </a:solidFill>
                <a:latin typeface="Segoe UI" panose="020B0502040204020203" pitchFamily="34" charset="0"/>
                <a:cs typeface="Segoe UI" panose="020B0502040204020203" pitchFamily="34" charset="0"/>
              </a:rPr>
              <a:t>Confidential – www.happiestminds.com</a:t>
            </a:r>
            <a:endParaRPr lang="en-US" sz="1000">
              <a:solidFill>
                <a:schemeClr val="bg1">
                  <a:lumMod val="50000"/>
                </a:schemeClr>
              </a:solidFill>
              <a:latin typeface="Segoe UI" panose="020B0502040204020203" pitchFamily="34" charset="0"/>
              <a:cs typeface="Segoe UI" panose="020B0502040204020203" pitchFamily="34" charset="0"/>
            </a:endParaRPr>
          </a:p>
        </p:txBody>
      </p:sp>
      <p:sp>
        <p:nvSpPr>
          <p:cNvPr id="74" name="Content Placeholder 2"/>
          <p:cNvSpPr>
            <a:spLocks noGrp="1"/>
          </p:cNvSpPr>
          <p:nvPr>
            <p:ph idx="10"/>
          </p:nvPr>
        </p:nvSpPr>
        <p:spPr>
          <a:xfrm rot="5400000">
            <a:off x="2612619" y="-1565024"/>
            <a:ext cx="5890325" cy="9750628"/>
          </a:xfrm>
        </p:spPr>
        <p:txBody>
          <a:bodyPr>
            <a:normAutofit/>
          </a:bodyPr>
          <a:lstStyle>
            <a:lvl1pPr>
              <a:defRPr sz="2400">
                <a:solidFill>
                  <a:schemeClr val="tx1">
                    <a:lumMod val="90000"/>
                    <a:lumOff val="10000"/>
                  </a:schemeClr>
                </a:solidFill>
              </a:defRPr>
            </a:lvl1pPr>
            <a:lvl2pPr>
              <a:defRPr sz="2000">
                <a:solidFill>
                  <a:schemeClr val="tx1">
                    <a:lumMod val="90000"/>
                    <a:lumOff val="10000"/>
                  </a:schemeClr>
                </a:solidFill>
              </a:defRPr>
            </a:lvl2pPr>
            <a:lvl3pPr>
              <a:defRPr sz="1800">
                <a:solidFill>
                  <a:schemeClr val="tx1">
                    <a:lumMod val="90000"/>
                    <a:lumOff val="10000"/>
                  </a:schemeClr>
                </a:solidFill>
              </a:defRPr>
            </a:lvl3pPr>
            <a:lvl4pPr>
              <a:defRPr sz="1600">
                <a:solidFill>
                  <a:schemeClr val="tx1">
                    <a:lumMod val="90000"/>
                    <a:lumOff val="10000"/>
                  </a:schemeClr>
                </a:solidFill>
              </a:defRPr>
            </a:lvl4pPr>
            <a:lvl5pPr>
              <a:defRPr sz="1600">
                <a:solidFill>
                  <a:schemeClr val="tx1">
                    <a:lumMod val="90000"/>
                    <a:lumOff val="10000"/>
                  </a:schemeClr>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11"/>
          </p:nvPr>
        </p:nvSpPr>
        <p:spPr>
          <a:xfrm rot="5400000">
            <a:off x="-1023740" y="2274674"/>
            <a:ext cx="2743200" cy="365125"/>
          </a:xfrm>
        </p:spPr>
        <p:txBody>
          <a:bodyPr/>
          <a:lstStyle/>
          <a:p>
            <a:fld id="{2ADF02F0-7A45-4BFB-A264-947079AA91A4}" type="slidenum">
              <a:rPr lang="en-US" smtClean="0"/>
              <a:t>‹#›</a:t>
            </a:fld>
            <a:endParaRPr lang="en-US"/>
          </a:p>
        </p:txBody>
      </p:sp>
      <p:grpSp>
        <p:nvGrpSpPr>
          <p:cNvPr id="73" name="Group 4"/>
          <p:cNvGrpSpPr>
            <a:grpSpLocks noChangeAspect="1"/>
          </p:cNvGrpSpPr>
          <p:nvPr/>
        </p:nvGrpSpPr>
        <p:grpSpPr bwMode="auto">
          <a:xfrm rot="5400000">
            <a:off x="10898149" y="5339075"/>
            <a:ext cx="1367170" cy="458530"/>
            <a:chOff x="-1682" y="309"/>
            <a:chExt cx="11044" cy="3704"/>
          </a:xfrm>
        </p:grpSpPr>
        <p:sp>
          <p:nvSpPr>
            <p:cNvPr id="75" name="Freeform 5"/>
            <p:cNvSpPr>
              <a:spLocks noEditPoints="1"/>
            </p:cNvSpPr>
            <p:nvPr/>
          </p:nvSpPr>
          <p:spPr bwMode="auto">
            <a:xfrm>
              <a:off x="2152" y="3360"/>
              <a:ext cx="7210" cy="653"/>
            </a:xfrm>
            <a:custGeom>
              <a:avLst/>
              <a:gdLst>
                <a:gd name="T0" fmla="*/ 80 w 3050"/>
                <a:gd name="T1" fmla="*/ 217 h 276"/>
                <a:gd name="T2" fmla="*/ 0 w 3050"/>
                <a:gd name="T3" fmla="*/ 24 h 276"/>
                <a:gd name="T4" fmla="*/ 190 w 3050"/>
                <a:gd name="T5" fmla="*/ 8 h 276"/>
                <a:gd name="T6" fmla="*/ 190 w 3050"/>
                <a:gd name="T7" fmla="*/ 112 h 276"/>
                <a:gd name="T8" fmla="*/ 277 w 3050"/>
                <a:gd name="T9" fmla="*/ 217 h 276"/>
                <a:gd name="T10" fmla="*/ 319 w 3050"/>
                <a:gd name="T11" fmla="*/ 145 h 276"/>
                <a:gd name="T12" fmla="*/ 385 w 3050"/>
                <a:gd name="T13" fmla="*/ 201 h 276"/>
                <a:gd name="T14" fmla="*/ 380 w 3050"/>
                <a:gd name="T15" fmla="*/ 66 h 276"/>
                <a:gd name="T16" fmla="*/ 416 w 3050"/>
                <a:gd name="T17" fmla="*/ 132 h 276"/>
                <a:gd name="T18" fmla="*/ 598 w 3050"/>
                <a:gd name="T19" fmla="*/ 24 h 276"/>
                <a:gd name="T20" fmla="*/ 578 w 3050"/>
                <a:gd name="T21" fmla="*/ 130 h 276"/>
                <a:gd name="T22" fmla="*/ 694 w 3050"/>
                <a:gd name="T23" fmla="*/ 49 h 276"/>
                <a:gd name="T24" fmla="*/ 714 w 3050"/>
                <a:gd name="T25" fmla="*/ 24 h 276"/>
                <a:gd name="T26" fmla="*/ 803 w 3050"/>
                <a:gd name="T27" fmla="*/ 70 h 276"/>
                <a:gd name="T28" fmla="*/ 775 w 3050"/>
                <a:gd name="T29" fmla="*/ 17 h 276"/>
                <a:gd name="T30" fmla="*/ 926 w 3050"/>
                <a:gd name="T31" fmla="*/ 66 h 276"/>
                <a:gd name="T32" fmla="*/ 858 w 3050"/>
                <a:gd name="T33" fmla="*/ 217 h 276"/>
                <a:gd name="T34" fmla="*/ 945 w 3050"/>
                <a:gd name="T35" fmla="*/ 115 h 276"/>
                <a:gd name="T36" fmla="*/ 926 w 3050"/>
                <a:gd name="T37" fmla="*/ 66 h 276"/>
                <a:gd name="T38" fmla="*/ 1068 w 3050"/>
                <a:gd name="T39" fmla="*/ 220 h 276"/>
                <a:gd name="T40" fmla="*/ 1133 w 3050"/>
                <a:gd name="T41" fmla="*/ 10 h 276"/>
                <a:gd name="T42" fmla="*/ 1072 w 3050"/>
                <a:gd name="T43" fmla="*/ 202 h 276"/>
                <a:gd name="T44" fmla="*/ 1110 w 3050"/>
                <a:gd name="T45" fmla="*/ 178 h 276"/>
                <a:gd name="T46" fmla="*/ 1170 w 3050"/>
                <a:gd name="T47" fmla="*/ 88 h 276"/>
                <a:gd name="T48" fmla="*/ 1220 w 3050"/>
                <a:gd name="T49" fmla="*/ 88 h 276"/>
                <a:gd name="T50" fmla="*/ 1220 w 3050"/>
                <a:gd name="T51" fmla="*/ 48 h 276"/>
                <a:gd name="T52" fmla="*/ 1241 w 3050"/>
                <a:gd name="T53" fmla="*/ 8 h 276"/>
                <a:gd name="T54" fmla="*/ 1314 w 3050"/>
                <a:gd name="T55" fmla="*/ 173 h 276"/>
                <a:gd name="T56" fmla="*/ 1332 w 3050"/>
                <a:gd name="T57" fmla="*/ 220 h 276"/>
                <a:gd name="T58" fmla="*/ 1400 w 3050"/>
                <a:gd name="T59" fmla="*/ 70 h 276"/>
                <a:gd name="T60" fmla="*/ 1477 w 3050"/>
                <a:gd name="T61" fmla="*/ 188 h 276"/>
                <a:gd name="T62" fmla="*/ 1483 w 3050"/>
                <a:gd name="T63" fmla="*/ 220 h 276"/>
                <a:gd name="T64" fmla="*/ 1613 w 3050"/>
                <a:gd name="T65" fmla="*/ 217 h 276"/>
                <a:gd name="T66" fmla="*/ 1613 w 3050"/>
                <a:gd name="T67" fmla="*/ 217 h 276"/>
                <a:gd name="T68" fmla="*/ 1749 w 3050"/>
                <a:gd name="T69" fmla="*/ 217 h 276"/>
                <a:gd name="T70" fmla="*/ 1670 w 3050"/>
                <a:gd name="T71" fmla="*/ 24 h 276"/>
                <a:gd name="T72" fmla="*/ 1981 w 3050"/>
                <a:gd name="T73" fmla="*/ 41 h 276"/>
                <a:gd name="T74" fmla="*/ 1900 w 3050"/>
                <a:gd name="T75" fmla="*/ 121 h 276"/>
                <a:gd name="T76" fmla="*/ 1981 w 3050"/>
                <a:gd name="T77" fmla="*/ 200 h 276"/>
                <a:gd name="T78" fmla="*/ 2183 w 3050"/>
                <a:gd name="T79" fmla="*/ 143 h 276"/>
                <a:gd name="T80" fmla="*/ 2119 w 3050"/>
                <a:gd name="T81" fmla="*/ 85 h 276"/>
                <a:gd name="T82" fmla="*/ 2329 w 3050"/>
                <a:gd name="T83" fmla="*/ 94 h 276"/>
                <a:gd name="T84" fmla="*/ 2227 w 3050"/>
                <a:gd name="T85" fmla="*/ 70 h 276"/>
                <a:gd name="T86" fmla="*/ 2287 w 3050"/>
                <a:gd name="T87" fmla="*/ 85 h 276"/>
                <a:gd name="T88" fmla="*/ 2332 w 3050"/>
                <a:gd name="T89" fmla="*/ 112 h 276"/>
                <a:gd name="T90" fmla="*/ 2413 w 3050"/>
                <a:gd name="T91" fmla="*/ 217 h 276"/>
                <a:gd name="T92" fmla="*/ 2489 w 3050"/>
                <a:gd name="T93" fmla="*/ 90 h 276"/>
                <a:gd name="T94" fmla="*/ 2490 w 3050"/>
                <a:gd name="T95" fmla="*/ 273 h 276"/>
                <a:gd name="T96" fmla="*/ 2532 w 3050"/>
                <a:gd name="T97" fmla="*/ 66 h 276"/>
                <a:gd name="T98" fmla="*/ 2527 w 3050"/>
                <a:gd name="T99" fmla="*/ 85 h 276"/>
                <a:gd name="T100" fmla="*/ 2729 w 3050"/>
                <a:gd name="T101" fmla="*/ 115 h 276"/>
                <a:gd name="T102" fmla="*/ 2674 w 3050"/>
                <a:gd name="T103" fmla="*/ 86 h 276"/>
                <a:gd name="T104" fmla="*/ 2618 w 3050"/>
                <a:gd name="T105" fmla="*/ 176 h 276"/>
                <a:gd name="T106" fmla="*/ 2742 w 3050"/>
                <a:gd name="T107" fmla="*/ 204 h 276"/>
                <a:gd name="T108" fmla="*/ 2643 w 3050"/>
                <a:gd name="T109" fmla="*/ 175 h 276"/>
                <a:gd name="T110" fmla="*/ 2852 w 3050"/>
                <a:gd name="T111" fmla="*/ 66 h 276"/>
                <a:gd name="T112" fmla="*/ 2784 w 3050"/>
                <a:gd name="T113" fmla="*/ 217 h 276"/>
                <a:gd name="T114" fmla="*/ 2871 w 3050"/>
                <a:gd name="T115" fmla="*/ 115 h 276"/>
                <a:gd name="T116" fmla="*/ 2852 w 3050"/>
                <a:gd name="T117" fmla="*/ 66 h 276"/>
                <a:gd name="T118" fmla="*/ 2920 w 3050"/>
                <a:gd name="T119" fmla="*/ 70 h 276"/>
                <a:gd name="T120" fmla="*/ 2934 w 3050"/>
                <a:gd name="T121"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50" h="276">
                  <a:moveTo>
                    <a:pt x="0" y="45"/>
                  </a:moveTo>
                  <a:cubicBezTo>
                    <a:pt x="55" y="45"/>
                    <a:pt x="55" y="45"/>
                    <a:pt x="55" y="45"/>
                  </a:cubicBezTo>
                  <a:cubicBezTo>
                    <a:pt x="55" y="217"/>
                    <a:pt x="55" y="217"/>
                    <a:pt x="55" y="217"/>
                  </a:cubicBezTo>
                  <a:cubicBezTo>
                    <a:pt x="80" y="217"/>
                    <a:pt x="80" y="217"/>
                    <a:pt x="80" y="217"/>
                  </a:cubicBezTo>
                  <a:cubicBezTo>
                    <a:pt x="80" y="45"/>
                    <a:pt x="80" y="45"/>
                    <a:pt x="80" y="45"/>
                  </a:cubicBezTo>
                  <a:cubicBezTo>
                    <a:pt x="134" y="45"/>
                    <a:pt x="134" y="45"/>
                    <a:pt x="134" y="45"/>
                  </a:cubicBezTo>
                  <a:cubicBezTo>
                    <a:pt x="136" y="24"/>
                    <a:pt x="136" y="24"/>
                    <a:pt x="136" y="24"/>
                  </a:cubicBezTo>
                  <a:cubicBezTo>
                    <a:pt x="0" y="24"/>
                    <a:pt x="0" y="24"/>
                    <a:pt x="0" y="24"/>
                  </a:cubicBezTo>
                  <a:lnTo>
                    <a:pt x="0" y="45"/>
                  </a:lnTo>
                  <a:close/>
                  <a:moveTo>
                    <a:pt x="235" y="66"/>
                  </a:moveTo>
                  <a:cubicBezTo>
                    <a:pt x="216" y="66"/>
                    <a:pt x="201" y="76"/>
                    <a:pt x="190" y="91"/>
                  </a:cubicBezTo>
                  <a:cubicBezTo>
                    <a:pt x="190" y="8"/>
                    <a:pt x="190" y="8"/>
                    <a:pt x="190" y="8"/>
                  </a:cubicBezTo>
                  <a:cubicBezTo>
                    <a:pt x="167" y="11"/>
                    <a:pt x="167" y="11"/>
                    <a:pt x="167" y="11"/>
                  </a:cubicBezTo>
                  <a:cubicBezTo>
                    <a:pt x="167" y="217"/>
                    <a:pt x="167" y="217"/>
                    <a:pt x="167" y="217"/>
                  </a:cubicBezTo>
                  <a:cubicBezTo>
                    <a:pt x="190" y="217"/>
                    <a:pt x="190" y="217"/>
                    <a:pt x="190" y="217"/>
                  </a:cubicBezTo>
                  <a:cubicBezTo>
                    <a:pt x="190" y="112"/>
                    <a:pt x="190" y="112"/>
                    <a:pt x="190" y="112"/>
                  </a:cubicBezTo>
                  <a:cubicBezTo>
                    <a:pt x="200" y="96"/>
                    <a:pt x="212" y="85"/>
                    <a:pt x="229" y="85"/>
                  </a:cubicBezTo>
                  <a:cubicBezTo>
                    <a:pt x="244" y="85"/>
                    <a:pt x="254" y="92"/>
                    <a:pt x="254" y="115"/>
                  </a:cubicBezTo>
                  <a:cubicBezTo>
                    <a:pt x="254" y="217"/>
                    <a:pt x="254" y="217"/>
                    <a:pt x="254" y="217"/>
                  </a:cubicBezTo>
                  <a:cubicBezTo>
                    <a:pt x="277" y="217"/>
                    <a:pt x="277" y="217"/>
                    <a:pt x="277" y="217"/>
                  </a:cubicBezTo>
                  <a:cubicBezTo>
                    <a:pt x="277" y="111"/>
                    <a:pt x="277" y="111"/>
                    <a:pt x="277" y="111"/>
                  </a:cubicBezTo>
                  <a:cubicBezTo>
                    <a:pt x="277" y="84"/>
                    <a:pt x="261" y="66"/>
                    <a:pt x="235" y="66"/>
                  </a:cubicBezTo>
                  <a:close/>
                  <a:moveTo>
                    <a:pt x="380" y="66"/>
                  </a:moveTo>
                  <a:cubicBezTo>
                    <a:pt x="342" y="66"/>
                    <a:pt x="319" y="99"/>
                    <a:pt x="319" y="145"/>
                  </a:cubicBezTo>
                  <a:cubicBezTo>
                    <a:pt x="319" y="191"/>
                    <a:pt x="343" y="220"/>
                    <a:pt x="384" y="220"/>
                  </a:cubicBezTo>
                  <a:cubicBezTo>
                    <a:pt x="404" y="220"/>
                    <a:pt x="420" y="213"/>
                    <a:pt x="434" y="202"/>
                  </a:cubicBezTo>
                  <a:cubicBezTo>
                    <a:pt x="424" y="188"/>
                    <a:pt x="424" y="188"/>
                    <a:pt x="424" y="188"/>
                  </a:cubicBezTo>
                  <a:cubicBezTo>
                    <a:pt x="411" y="197"/>
                    <a:pt x="400" y="201"/>
                    <a:pt x="385" y="201"/>
                  </a:cubicBezTo>
                  <a:cubicBezTo>
                    <a:pt x="363" y="201"/>
                    <a:pt x="346" y="187"/>
                    <a:pt x="344" y="151"/>
                  </a:cubicBezTo>
                  <a:cubicBezTo>
                    <a:pt x="439" y="151"/>
                    <a:pt x="439" y="151"/>
                    <a:pt x="439" y="151"/>
                  </a:cubicBezTo>
                  <a:cubicBezTo>
                    <a:pt x="439" y="148"/>
                    <a:pt x="440" y="144"/>
                    <a:pt x="440" y="139"/>
                  </a:cubicBezTo>
                  <a:cubicBezTo>
                    <a:pt x="440" y="94"/>
                    <a:pt x="419" y="66"/>
                    <a:pt x="380" y="66"/>
                  </a:cubicBezTo>
                  <a:close/>
                  <a:moveTo>
                    <a:pt x="416" y="134"/>
                  </a:moveTo>
                  <a:cubicBezTo>
                    <a:pt x="344" y="134"/>
                    <a:pt x="344" y="134"/>
                    <a:pt x="344" y="134"/>
                  </a:cubicBezTo>
                  <a:cubicBezTo>
                    <a:pt x="346" y="100"/>
                    <a:pt x="360" y="85"/>
                    <a:pt x="380" y="85"/>
                  </a:cubicBezTo>
                  <a:cubicBezTo>
                    <a:pt x="405" y="85"/>
                    <a:pt x="416" y="102"/>
                    <a:pt x="416" y="132"/>
                  </a:cubicBezTo>
                  <a:lnTo>
                    <a:pt x="416" y="134"/>
                  </a:lnTo>
                  <a:close/>
                  <a:moveTo>
                    <a:pt x="681" y="24"/>
                  </a:moveTo>
                  <a:cubicBezTo>
                    <a:pt x="640" y="167"/>
                    <a:pt x="640" y="167"/>
                    <a:pt x="640" y="167"/>
                  </a:cubicBezTo>
                  <a:cubicBezTo>
                    <a:pt x="598" y="24"/>
                    <a:pt x="598" y="24"/>
                    <a:pt x="598" y="24"/>
                  </a:cubicBezTo>
                  <a:cubicBezTo>
                    <a:pt x="565" y="24"/>
                    <a:pt x="565" y="24"/>
                    <a:pt x="565" y="24"/>
                  </a:cubicBezTo>
                  <a:cubicBezTo>
                    <a:pt x="549" y="217"/>
                    <a:pt x="549" y="217"/>
                    <a:pt x="549" y="217"/>
                  </a:cubicBezTo>
                  <a:cubicBezTo>
                    <a:pt x="572" y="217"/>
                    <a:pt x="572" y="217"/>
                    <a:pt x="572" y="217"/>
                  </a:cubicBezTo>
                  <a:cubicBezTo>
                    <a:pt x="578" y="130"/>
                    <a:pt x="578" y="130"/>
                    <a:pt x="578" y="130"/>
                  </a:cubicBezTo>
                  <a:cubicBezTo>
                    <a:pt x="581" y="102"/>
                    <a:pt x="583" y="71"/>
                    <a:pt x="583" y="49"/>
                  </a:cubicBezTo>
                  <a:cubicBezTo>
                    <a:pt x="628" y="195"/>
                    <a:pt x="628" y="195"/>
                    <a:pt x="628" y="195"/>
                  </a:cubicBezTo>
                  <a:cubicBezTo>
                    <a:pt x="651" y="195"/>
                    <a:pt x="651" y="195"/>
                    <a:pt x="651" y="195"/>
                  </a:cubicBezTo>
                  <a:cubicBezTo>
                    <a:pt x="694" y="49"/>
                    <a:pt x="694" y="49"/>
                    <a:pt x="694" y="49"/>
                  </a:cubicBezTo>
                  <a:cubicBezTo>
                    <a:pt x="695" y="65"/>
                    <a:pt x="697" y="98"/>
                    <a:pt x="700" y="129"/>
                  </a:cubicBezTo>
                  <a:cubicBezTo>
                    <a:pt x="707" y="217"/>
                    <a:pt x="707" y="217"/>
                    <a:pt x="707" y="217"/>
                  </a:cubicBezTo>
                  <a:cubicBezTo>
                    <a:pt x="730" y="217"/>
                    <a:pt x="730" y="217"/>
                    <a:pt x="730" y="217"/>
                  </a:cubicBezTo>
                  <a:cubicBezTo>
                    <a:pt x="714" y="24"/>
                    <a:pt x="714" y="24"/>
                    <a:pt x="714" y="24"/>
                  </a:cubicBezTo>
                  <a:lnTo>
                    <a:pt x="681" y="24"/>
                  </a:lnTo>
                  <a:close/>
                  <a:moveTo>
                    <a:pt x="780" y="217"/>
                  </a:moveTo>
                  <a:cubicBezTo>
                    <a:pt x="803" y="217"/>
                    <a:pt x="803" y="217"/>
                    <a:pt x="803" y="217"/>
                  </a:cubicBezTo>
                  <a:cubicBezTo>
                    <a:pt x="803" y="70"/>
                    <a:pt x="803" y="70"/>
                    <a:pt x="803" y="70"/>
                  </a:cubicBezTo>
                  <a:cubicBezTo>
                    <a:pt x="780" y="70"/>
                    <a:pt x="780" y="70"/>
                    <a:pt x="780" y="70"/>
                  </a:cubicBezTo>
                  <a:lnTo>
                    <a:pt x="780" y="217"/>
                  </a:lnTo>
                  <a:close/>
                  <a:moveTo>
                    <a:pt x="791" y="0"/>
                  </a:moveTo>
                  <a:cubicBezTo>
                    <a:pt x="782" y="0"/>
                    <a:pt x="775" y="7"/>
                    <a:pt x="775" y="17"/>
                  </a:cubicBezTo>
                  <a:cubicBezTo>
                    <a:pt x="775" y="26"/>
                    <a:pt x="782" y="33"/>
                    <a:pt x="791" y="33"/>
                  </a:cubicBezTo>
                  <a:cubicBezTo>
                    <a:pt x="801" y="33"/>
                    <a:pt x="808" y="26"/>
                    <a:pt x="808" y="17"/>
                  </a:cubicBezTo>
                  <a:cubicBezTo>
                    <a:pt x="808" y="7"/>
                    <a:pt x="801" y="0"/>
                    <a:pt x="791" y="0"/>
                  </a:cubicBezTo>
                  <a:close/>
                  <a:moveTo>
                    <a:pt x="926" y="66"/>
                  </a:moveTo>
                  <a:cubicBezTo>
                    <a:pt x="906" y="66"/>
                    <a:pt x="891" y="77"/>
                    <a:pt x="880" y="92"/>
                  </a:cubicBezTo>
                  <a:cubicBezTo>
                    <a:pt x="878" y="70"/>
                    <a:pt x="878" y="70"/>
                    <a:pt x="878" y="70"/>
                  </a:cubicBezTo>
                  <a:cubicBezTo>
                    <a:pt x="858" y="70"/>
                    <a:pt x="858" y="70"/>
                    <a:pt x="858" y="70"/>
                  </a:cubicBezTo>
                  <a:cubicBezTo>
                    <a:pt x="858" y="217"/>
                    <a:pt x="858" y="217"/>
                    <a:pt x="858" y="217"/>
                  </a:cubicBezTo>
                  <a:cubicBezTo>
                    <a:pt x="881" y="217"/>
                    <a:pt x="881" y="217"/>
                    <a:pt x="881" y="217"/>
                  </a:cubicBezTo>
                  <a:cubicBezTo>
                    <a:pt x="881" y="112"/>
                    <a:pt x="881" y="112"/>
                    <a:pt x="881" y="112"/>
                  </a:cubicBezTo>
                  <a:cubicBezTo>
                    <a:pt x="892" y="96"/>
                    <a:pt x="903" y="85"/>
                    <a:pt x="921" y="85"/>
                  </a:cubicBezTo>
                  <a:cubicBezTo>
                    <a:pt x="936" y="85"/>
                    <a:pt x="945" y="92"/>
                    <a:pt x="945" y="115"/>
                  </a:cubicBezTo>
                  <a:cubicBezTo>
                    <a:pt x="945" y="217"/>
                    <a:pt x="945" y="217"/>
                    <a:pt x="945" y="217"/>
                  </a:cubicBezTo>
                  <a:cubicBezTo>
                    <a:pt x="969" y="217"/>
                    <a:pt x="969" y="217"/>
                    <a:pt x="969" y="217"/>
                  </a:cubicBezTo>
                  <a:cubicBezTo>
                    <a:pt x="969" y="111"/>
                    <a:pt x="969" y="111"/>
                    <a:pt x="969" y="111"/>
                  </a:cubicBezTo>
                  <a:cubicBezTo>
                    <a:pt x="969" y="83"/>
                    <a:pt x="953" y="66"/>
                    <a:pt x="926" y="66"/>
                  </a:cubicBezTo>
                  <a:close/>
                  <a:moveTo>
                    <a:pt x="1110" y="85"/>
                  </a:moveTo>
                  <a:cubicBezTo>
                    <a:pt x="1101" y="75"/>
                    <a:pt x="1088" y="66"/>
                    <a:pt x="1070" y="66"/>
                  </a:cubicBezTo>
                  <a:cubicBezTo>
                    <a:pt x="1034" y="66"/>
                    <a:pt x="1012" y="99"/>
                    <a:pt x="1012" y="144"/>
                  </a:cubicBezTo>
                  <a:cubicBezTo>
                    <a:pt x="1012" y="190"/>
                    <a:pt x="1032" y="220"/>
                    <a:pt x="1068" y="220"/>
                  </a:cubicBezTo>
                  <a:cubicBezTo>
                    <a:pt x="1086" y="220"/>
                    <a:pt x="1101" y="211"/>
                    <a:pt x="1110" y="196"/>
                  </a:cubicBezTo>
                  <a:cubicBezTo>
                    <a:pt x="1113" y="217"/>
                    <a:pt x="1113" y="217"/>
                    <a:pt x="1113" y="217"/>
                  </a:cubicBezTo>
                  <a:cubicBezTo>
                    <a:pt x="1133" y="217"/>
                    <a:pt x="1133" y="217"/>
                    <a:pt x="1133" y="217"/>
                  </a:cubicBezTo>
                  <a:cubicBezTo>
                    <a:pt x="1133" y="10"/>
                    <a:pt x="1133" y="10"/>
                    <a:pt x="1133" y="10"/>
                  </a:cubicBezTo>
                  <a:cubicBezTo>
                    <a:pt x="1110" y="8"/>
                    <a:pt x="1110" y="8"/>
                    <a:pt x="1110" y="8"/>
                  </a:cubicBezTo>
                  <a:lnTo>
                    <a:pt x="1110" y="85"/>
                  </a:lnTo>
                  <a:close/>
                  <a:moveTo>
                    <a:pt x="1110" y="178"/>
                  </a:moveTo>
                  <a:cubicBezTo>
                    <a:pt x="1100" y="193"/>
                    <a:pt x="1090" y="202"/>
                    <a:pt x="1072" y="202"/>
                  </a:cubicBezTo>
                  <a:cubicBezTo>
                    <a:pt x="1050" y="202"/>
                    <a:pt x="1037" y="183"/>
                    <a:pt x="1037" y="144"/>
                  </a:cubicBezTo>
                  <a:cubicBezTo>
                    <a:pt x="1037" y="104"/>
                    <a:pt x="1052" y="85"/>
                    <a:pt x="1075" y="85"/>
                  </a:cubicBezTo>
                  <a:cubicBezTo>
                    <a:pt x="1090" y="85"/>
                    <a:pt x="1101" y="93"/>
                    <a:pt x="1110" y="105"/>
                  </a:cubicBezTo>
                  <a:lnTo>
                    <a:pt x="1110" y="178"/>
                  </a:lnTo>
                  <a:close/>
                  <a:moveTo>
                    <a:pt x="1196" y="49"/>
                  </a:moveTo>
                  <a:cubicBezTo>
                    <a:pt x="1196" y="70"/>
                    <a:pt x="1196" y="70"/>
                    <a:pt x="1196" y="70"/>
                  </a:cubicBezTo>
                  <a:cubicBezTo>
                    <a:pt x="1170" y="70"/>
                    <a:pt x="1170" y="70"/>
                    <a:pt x="1170" y="70"/>
                  </a:cubicBezTo>
                  <a:cubicBezTo>
                    <a:pt x="1170" y="88"/>
                    <a:pt x="1170" y="88"/>
                    <a:pt x="1170" y="88"/>
                  </a:cubicBezTo>
                  <a:cubicBezTo>
                    <a:pt x="1196" y="88"/>
                    <a:pt x="1196" y="88"/>
                    <a:pt x="1196" y="88"/>
                  </a:cubicBezTo>
                  <a:cubicBezTo>
                    <a:pt x="1196" y="217"/>
                    <a:pt x="1196" y="217"/>
                    <a:pt x="1196" y="217"/>
                  </a:cubicBezTo>
                  <a:cubicBezTo>
                    <a:pt x="1220" y="217"/>
                    <a:pt x="1220" y="217"/>
                    <a:pt x="1220" y="217"/>
                  </a:cubicBezTo>
                  <a:cubicBezTo>
                    <a:pt x="1220" y="88"/>
                    <a:pt x="1220" y="88"/>
                    <a:pt x="1220" y="88"/>
                  </a:cubicBezTo>
                  <a:cubicBezTo>
                    <a:pt x="1253" y="88"/>
                    <a:pt x="1253" y="88"/>
                    <a:pt x="1253" y="88"/>
                  </a:cubicBezTo>
                  <a:cubicBezTo>
                    <a:pt x="1256" y="70"/>
                    <a:pt x="1256" y="70"/>
                    <a:pt x="1256" y="70"/>
                  </a:cubicBezTo>
                  <a:cubicBezTo>
                    <a:pt x="1220" y="70"/>
                    <a:pt x="1220" y="70"/>
                    <a:pt x="1220" y="70"/>
                  </a:cubicBezTo>
                  <a:cubicBezTo>
                    <a:pt x="1220" y="48"/>
                    <a:pt x="1220" y="48"/>
                    <a:pt x="1220" y="48"/>
                  </a:cubicBezTo>
                  <a:cubicBezTo>
                    <a:pt x="1220" y="34"/>
                    <a:pt x="1226" y="27"/>
                    <a:pt x="1242" y="27"/>
                  </a:cubicBezTo>
                  <a:cubicBezTo>
                    <a:pt x="1250" y="27"/>
                    <a:pt x="1259" y="28"/>
                    <a:pt x="1268" y="32"/>
                  </a:cubicBezTo>
                  <a:cubicBezTo>
                    <a:pt x="1276" y="15"/>
                    <a:pt x="1276" y="15"/>
                    <a:pt x="1276" y="15"/>
                  </a:cubicBezTo>
                  <a:cubicBezTo>
                    <a:pt x="1264" y="10"/>
                    <a:pt x="1254" y="8"/>
                    <a:pt x="1241" y="8"/>
                  </a:cubicBezTo>
                  <a:cubicBezTo>
                    <a:pt x="1212" y="8"/>
                    <a:pt x="1196" y="24"/>
                    <a:pt x="1196" y="49"/>
                  </a:cubicBezTo>
                  <a:close/>
                  <a:moveTo>
                    <a:pt x="1377" y="175"/>
                  </a:moveTo>
                  <a:cubicBezTo>
                    <a:pt x="1368" y="191"/>
                    <a:pt x="1355" y="202"/>
                    <a:pt x="1338" y="202"/>
                  </a:cubicBezTo>
                  <a:cubicBezTo>
                    <a:pt x="1322" y="202"/>
                    <a:pt x="1314" y="194"/>
                    <a:pt x="1314" y="173"/>
                  </a:cubicBezTo>
                  <a:cubicBezTo>
                    <a:pt x="1314" y="70"/>
                    <a:pt x="1314" y="70"/>
                    <a:pt x="1314" y="70"/>
                  </a:cubicBezTo>
                  <a:cubicBezTo>
                    <a:pt x="1291" y="70"/>
                    <a:pt x="1291" y="70"/>
                    <a:pt x="1291" y="70"/>
                  </a:cubicBezTo>
                  <a:cubicBezTo>
                    <a:pt x="1291" y="175"/>
                    <a:pt x="1291" y="175"/>
                    <a:pt x="1291" y="175"/>
                  </a:cubicBezTo>
                  <a:cubicBezTo>
                    <a:pt x="1291" y="204"/>
                    <a:pt x="1306" y="220"/>
                    <a:pt x="1332" y="220"/>
                  </a:cubicBezTo>
                  <a:cubicBezTo>
                    <a:pt x="1353" y="220"/>
                    <a:pt x="1367" y="211"/>
                    <a:pt x="1378" y="193"/>
                  </a:cubicBezTo>
                  <a:cubicBezTo>
                    <a:pt x="1380" y="217"/>
                    <a:pt x="1380" y="217"/>
                    <a:pt x="1380" y="217"/>
                  </a:cubicBezTo>
                  <a:cubicBezTo>
                    <a:pt x="1400" y="217"/>
                    <a:pt x="1400" y="217"/>
                    <a:pt x="1400" y="217"/>
                  </a:cubicBezTo>
                  <a:cubicBezTo>
                    <a:pt x="1400" y="70"/>
                    <a:pt x="1400" y="70"/>
                    <a:pt x="1400" y="70"/>
                  </a:cubicBezTo>
                  <a:cubicBezTo>
                    <a:pt x="1377" y="70"/>
                    <a:pt x="1377" y="70"/>
                    <a:pt x="1377" y="70"/>
                  </a:cubicBezTo>
                  <a:lnTo>
                    <a:pt x="1377" y="175"/>
                  </a:lnTo>
                  <a:close/>
                  <a:moveTo>
                    <a:pt x="1487" y="201"/>
                  </a:moveTo>
                  <a:cubicBezTo>
                    <a:pt x="1480" y="201"/>
                    <a:pt x="1477" y="197"/>
                    <a:pt x="1477" y="188"/>
                  </a:cubicBezTo>
                  <a:cubicBezTo>
                    <a:pt x="1477" y="8"/>
                    <a:pt x="1477" y="8"/>
                    <a:pt x="1477" y="8"/>
                  </a:cubicBezTo>
                  <a:cubicBezTo>
                    <a:pt x="1453" y="10"/>
                    <a:pt x="1453" y="10"/>
                    <a:pt x="1453" y="10"/>
                  </a:cubicBezTo>
                  <a:cubicBezTo>
                    <a:pt x="1453" y="189"/>
                    <a:pt x="1453" y="189"/>
                    <a:pt x="1453" y="189"/>
                  </a:cubicBezTo>
                  <a:cubicBezTo>
                    <a:pt x="1453" y="209"/>
                    <a:pt x="1465" y="220"/>
                    <a:pt x="1483" y="220"/>
                  </a:cubicBezTo>
                  <a:cubicBezTo>
                    <a:pt x="1490" y="220"/>
                    <a:pt x="1497" y="218"/>
                    <a:pt x="1502" y="216"/>
                  </a:cubicBezTo>
                  <a:cubicBezTo>
                    <a:pt x="1496" y="199"/>
                    <a:pt x="1496" y="199"/>
                    <a:pt x="1496" y="199"/>
                  </a:cubicBezTo>
                  <a:cubicBezTo>
                    <a:pt x="1493" y="200"/>
                    <a:pt x="1490" y="201"/>
                    <a:pt x="1487" y="201"/>
                  </a:cubicBezTo>
                  <a:close/>
                  <a:moveTo>
                    <a:pt x="1613" y="217"/>
                  </a:moveTo>
                  <a:cubicBezTo>
                    <a:pt x="1637" y="217"/>
                    <a:pt x="1637" y="217"/>
                    <a:pt x="1637" y="217"/>
                  </a:cubicBezTo>
                  <a:cubicBezTo>
                    <a:pt x="1637" y="24"/>
                    <a:pt x="1637" y="24"/>
                    <a:pt x="1637" y="24"/>
                  </a:cubicBezTo>
                  <a:cubicBezTo>
                    <a:pt x="1613" y="24"/>
                    <a:pt x="1613" y="24"/>
                    <a:pt x="1613" y="24"/>
                  </a:cubicBezTo>
                  <a:lnTo>
                    <a:pt x="1613" y="217"/>
                  </a:lnTo>
                  <a:close/>
                  <a:moveTo>
                    <a:pt x="1670" y="45"/>
                  </a:moveTo>
                  <a:cubicBezTo>
                    <a:pt x="1725" y="45"/>
                    <a:pt x="1725" y="45"/>
                    <a:pt x="1725" y="45"/>
                  </a:cubicBezTo>
                  <a:cubicBezTo>
                    <a:pt x="1725" y="217"/>
                    <a:pt x="1725" y="217"/>
                    <a:pt x="1725" y="217"/>
                  </a:cubicBezTo>
                  <a:cubicBezTo>
                    <a:pt x="1749" y="217"/>
                    <a:pt x="1749" y="217"/>
                    <a:pt x="1749" y="217"/>
                  </a:cubicBezTo>
                  <a:cubicBezTo>
                    <a:pt x="1749" y="45"/>
                    <a:pt x="1749" y="45"/>
                    <a:pt x="1749" y="45"/>
                  </a:cubicBezTo>
                  <a:cubicBezTo>
                    <a:pt x="1803" y="45"/>
                    <a:pt x="1803" y="45"/>
                    <a:pt x="1803" y="45"/>
                  </a:cubicBezTo>
                  <a:cubicBezTo>
                    <a:pt x="1806" y="24"/>
                    <a:pt x="1806" y="24"/>
                    <a:pt x="1806" y="24"/>
                  </a:cubicBezTo>
                  <a:cubicBezTo>
                    <a:pt x="1670" y="24"/>
                    <a:pt x="1670" y="24"/>
                    <a:pt x="1670" y="24"/>
                  </a:cubicBezTo>
                  <a:lnTo>
                    <a:pt x="1670" y="45"/>
                  </a:lnTo>
                  <a:close/>
                  <a:moveTo>
                    <a:pt x="1981" y="200"/>
                  </a:moveTo>
                  <a:cubicBezTo>
                    <a:pt x="1950" y="200"/>
                    <a:pt x="1926" y="177"/>
                    <a:pt x="1926" y="121"/>
                  </a:cubicBezTo>
                  <a:cubicBezTo>
                    <a:pt x="1926" y="62"/>
                    <a:pt x="1951" y="41"/>
                    <a:pt x="1981" y="41"/>
                  </a:cubicBezTo>
                  <a:cubicBezTo>
                    <a:pt x="1995" y="41"/>
                    <a:pt x="2006" y="46"/>
                    <a:pt x="2019" y="55"/>
                  </a:cubicBezTo>
                  <a:cubicBezTo>
                    <a:pt x="2032" y="40"/>
                    <a:pt x="2032" y="40"/>
                    <a:pt x="2032" y="40"/>
                  </a:cubicBezTo>
                  <a:cubicBezTo>
                    <a:pt x="2017" y="28"/>
                    <a:pt x="2003" y="21"/>
                    <a:pt x="1980" y="21"/>
                  </a:cubicBezTo>
                  <a:cubicBezTo>
                    <a:pt x="1936" y="21"/>
                    <a:pt x="1900" y="55"/>
                    <a:pt x="1900" y="121"/>
                  </a:cubicBezTo>
                  <a:cubicBezTo>
                    <a:pt x="1900" y="185"/>
                    <a:pt x="1934" y="220"/>
                    <a:pt x="1980" y="220"/>
                  </a:cubicBezTo>
                  <a:cubicBezTo>
                    <a:pt x="2005" y="220"/>
                    <a:pt x="2023" y="210"/>
                    <a:pt x="2034" y="199"/>
                  </a:cubicBezTo>
                  <a:cubicBezTo>
                    <a:pt x="2022" y="183"/>
                    <a:pt x="2022" y="183"/>
                    <a:pt x="2022" y="183"/>
                  </a:cubicBezTo>
                  <a:cubicBezTo>
                    <a:pt x="2011" y="192"/>
                    <a:pt x="1999" y="200"/>
                    <a:pt x="1981" y="200"/>
                  </a:cubicBezTo>
                  <a:close/>
                  <a:moveTo>
                    <a:pt x="2119" y="66"/>
                  </a:moveTo>
                  <a:cubicBezTo>
                    <a:pt x="2077" y="66"/>
                    <a:pt x="2054" y="97"/>
                    <a:pt x="2054" y="144"/>
                  </a:cubicBezTo>
                  <a:cubicBezTo>
                    <a:pt x="2054" y="190"/>
                    <a:pt x="2077" y="220"/>
                    <a:pt x="2118" y="220"/>
                  </a:cubicBezTo>
                  <a:cubicBezTo>
                    <a:pt x="2159" y="220"/>
                    <a:pt x="2183" y="189"/>
                    <a:pt x="2183" y="143"/>
                  </a:cubicBezTo>
                  <a:cubicBezTo>
                    <a:pt x="2183" y="96"/>
                    <a:pt x="2160" y="66"/>
                    <a:pt x="2119" y="66"/>
                  </a:cubicBezTo>
                  <a:close/>
                  <a:moveTo>
                    <a:pt x="2118" y="201"/>
                  </a:moveTo>
                  <a:cubicBezTo>
                    <a:pt x="2093" y="201"/>
                    <a:pt x="2079" y="183"/>
                    <a:pt x="2079" y="144"/>
                  </a:cubicBezTo>
                  <a:cubicBezTo>
                    <a:pt x="2079" y="104"/>
                    <a:pt x="2093" y="85"/>
                    <a:pt x="2119" y="85"/>
                  </a:cubicBezTo>
                  <a:cubicBezTo>
                    <a:pt x="2144" y="85"/>
                    <a:pt x="2158" y="104"/>
                    <a:pt x="2158" y="143"/>
                  </a:cubicBezTo>
                  <a:cubicBezTo>
                    <a:pt x="2158" y="183"/>
                    <a:pt x="2144" y="201"/>
                    <a:pt x="2118" y="201"/>
                  </a:cubicBezTo>
                  <a:close/>
                  <a:moveTo>
                    <a:pt x="2374" y="66"/>
                  </a:moveTo>
                  <a:cubicBezTo>
                    <a:pt x="2354" y="66"/>
                    <a:pt x="2340" y="77"/>
                    <a:pt x="2329" y="94"/>
                  </a:cubicBezTo>
                  <a:cubicBezTo>
                    <a:pt x="2324" y="76"/>
                    <a:pt x="2311" y="66"/>
                    <a:pt x="2292" y="66"/>
                  </a:cubicBezTo>
                  <a:cubicBezTo>
                    <a:pt x="2273" y="66"/>
                    <a:pt x="2259" y="77"/>
                    <a:pt x="2249" y="92"/>
                  </a:cubicBezTo>
                  <a:cubicBezTo>
                    <a:pt x="2247" y="70"/>
                    <a:pt x="2247" y="70"/>
                    <a:pt x="2247" y="70"/>
                  </a:cubicBezTo>
                  <a:cubicBezTo>
                    <a:pt x="2227" y="70"/>
                    <a:pt x="2227" y="70"/>
                    <a:pt x="2227" y="70"/>
                  </a:cubicBezTo>
                  <a:cubicBezTo>
                    <a:pt x="2227" y="217"/>
                    <a:pt x="2227" y="217"/>
                    <a:pt x="2227" y="217"/>
                  </a:cubicBezTo>
                  <a:cubicBezTo>
                    <a:pt x="2251" y="217"/>
                    <a:pt x="2251" y="217"/>
                    <a:pt x="2251" y="217"/>
                  </a:cubicBezTo>
                  <a:cubicBezTo>
                    <a:pt x="2251" y="112"/>
                    <a:pt x="2251" y="112"/>
                    <a:pt x="2251" y="112"/>
                  </a:cubicBezTo>
                  <a:cubicBezTo>
                    <a:pt x="2261" y="96"/>
                    <a:pt x="2271" y="85"/>
                    <a:pt x="2287" y="85"/>
                  </a:cubicBezTo>
                  <a:cubicBezTo>
                    <a:pt x="2299" y="85"/>
                    <a:pt x="2308" y="92"/>
                    <a:pt x="2308" y="115"/>
                  </a:cubicBezTo>
                  <a:cubicBezTo>
                    <a:pt x="2308" y="217"/>
                    <a:pt x="2308" y="217"/>
                    <a:pt x="2308" y="217"/>
                  </a:cubicBezTo>
                  <a:cubicBezTo>
                    <a:pt x="2332" y="217"/>
                    <a:pt x="2332" y="217"/>
                    <a:pt x="2332" y="217"/>
                  </a:cubicBezTo>
                  <a:cubicBezTo>
                    <a:pt x="2332" y="112"/>
                    <a:pt x="2332" y="112"/>
                    <a:pt x="2332" y="112"/>
                  </a:cubicBezTo>
                  <a:cubicBezTo>
                    <a:pt x="2342" y="96"/>
                    <a:pt x="2352" y="85"/>
                    <a:pt x="2368" y="85"/>
                  </a:cubicBezTo>
                  <a:cubicBezTo>
                    <a:pt x="2380" y="85"/>
                    <a:pt x="2390" y="92"/>
                    <a:pt x="2390" y="115"/>
                  </a:cubicBezTo>
                  <a:cubicBezTo>
                    <a:pt x="2390" y="217"/>
                    <a:pt x="2390" y="217"/>
                    <a:pt x="2390" y="217"/>
                  </a:cubicBezTo>
                  <a:cubicBezTo>
                    <a:pt x="2413" y="217"/>
                    <a:pt x="2413" y="217"/>
                    <a:pt x="2413" y="217"/>
                  </a:cubicBezTo>
                  <a:cubicBezTo>
                    <a:pt x="2413" y="111"/>
                    <a:pt x="2413" y="111"/>
                    <a:pt x="2413" y="111"/>
                  </a:cubicBezTo>
                  <a:cubicBezTo>
                    <a:pt x="2413" y="84"/>
                    <a:pt x="2398" y="66"/>
                    <a:pt x="2374" y="66"/>
                  </a:cubicBezTo>
                  <a:close/>
                  <a:moveTo>
                    <a:pt x="2532" y="66"/>
                  </a:moveTo>
                  <a:cubicBezTo>
                    <a:pt x="2515" y="66"/>
                    <a:pt x="2499" y="75"/>
                    <a:pt x="2489" y="90"/>
                  </a:cubicBezTo>
                  <a:cubicBezTo>
                    <a:pt x="2487" y="70"/>
                    <a:pt x="2487" y="70"/>
                    <a:pt x="2487" y="70"/>
                  </a:cubicBezTo>
                  <a:cubicBezTo>
                    <a:pt x="2467" y="70"/>
                    <a:pt x="2467" y="70"/>
                    <a:pt x="2467" y="70"/>
                  </a:cubicBezTo>
                  <a:cubicBezTo>
                    <a:pt x="2467" y="276"/>
                    <a:pt x="2467" y="276"/>
                    <a:pt x="2467" y="276"/>
                  </a:cubicBezTo>
                  <a:cubicBezTo>
                    <a:pt x="2490" y="273"/>
                    <a:pt x="2490" y="273"/>
                    <a:pt x="2490" y="273"/>
                  </a:cubicBezTo>
                  <a:cubicBezTo>
                    <a:pt x="2490" y="203"/>
                    <a:pt x="2490" y="203"/>
                    <a:pt x="2490" y="203"/>
                  </a:cubicBezTo>
                  <a:cubicBezTo>
                    <a:pt x="2499" y="214"/>
                    <a:pt x="2513" y="220"/>
                    <a:pt x="2529" y="220"/>
                  </a:cubicBezTo>
                  <a:cubicBezTo>
                    <a:pt x="2567" y="220"/>
                    <a:pt x="2587" y="188"/>
                    <a:pt x="2587" y="143"/>
                  </a:cubicBezTo>
                  <a:cubicBezTo>
                    <a:pt x="2587" y="96"/>
                    <a:pt x="2571" y="66"/>
                    <a:pt x="2532" y="66"/>
                  </a:cubicBezTo>
                  <a:close/>
                  <a:moveTo>
                    <a:pt x="2524" y="201"/>
                  </a:moveTo>
                  <a:cubicBezTo>
                    <a:pt x="2510" y="201"/>
                    <a:pt x="2498" y="194"/>
                    <a:pt x="2490" y="182"/>
                  </a:cubicBezTo>
                  <a:cubicBezTo>
                    <a:pt x="2490" y="109"/>
                    <a:pt x="2490" y="109"/>
                    <a:pt x="2490" y="109"/>
                  </a:cubicBezTo>
                  <a:cubicBezTo>
                    <a:pt x="2498" y="97"/>
                    <a:pt x="2511" y="85"/>
                    <a:pt x="2527" y="85"/>
                  </a:cubicBezTo>
                  <a:cubicBezTo>
                    <a:pt x="2550" y="85"/>
                    <a:pt x="2562" y="104"/>
                    <a:pt x="2562" y="143"/>
                  </a:cubicBezTo>
                  <a:cubicBezTo>
                    <a:pt x="2562" y="183"/>
                    <a:pt x="2548" y="201"/>
                    <a:pt x="2524" y="201"/>
                  </a:cubicBezTo>
                  <a:close/>
                  <a:moveTo>
                    <a:pt x="2729" y="183"/>
                  </a:moveTo>
                  <a:cubicBezTo>
                    <a:pt x="2729" y="115"/>
                    <a:pt x="2729" y="115"/>
                    <a:pt x="2729" y="115"/>
                  </a:cubicBezTo>
                  <a:cubicBezTo>
                    <a:pt x="2729" y="84"/>
                    <a:pt x="2713" y="66"/>
                    <a:pt x="2679" y="66"/>
                  </a:cubicBezTo>
                  <a:cubicBezTo>
                    <a:pt x="2662" y="66"/>
                    <a:pt x="2646" y="70"/>
                    <a:pt x="2629" y="76"/>
                  </a:cubicBezTo>
                  <a:cubicBezTo>
                    <a:pt x="2635" y="94"/>
                    <a:pt x="2635" y="94"/>
                    <a:pt x="2635" y="94"/>
                  </a:cubicBezTo>
                  <a:cubicBezTo>
                    <a:pt x="2650" y="88"/>
                    <a:pt x="2663" y="86"/>
                    <a:pt x="2674" y="86"/>
                  </a:cubicBezTo>
                  <a:cubicBezTo>
                    <a:pt x="2696" y="86"/>
                    <a:pt x="2706" y="94"/>
                    <a:pt x="2706" y="116"/>
                  </a:cubicBezTo>
                  <a:cubicBezTo>
                    <a:pt x="2706" y="127"/>
                    <a:pt x="2706" y="127"/>
                    <a:pt x="2706" y="127"/>
                  </a:cubicBezTo>
                  <a:cubicBezTo>
                    <a:pt x="2682" y="127"/>
                    <a:pt x="2682" y="127"/>
                    <a:pt x="2682" y="127"/>
                  </a:cubicBezTo>
                  <a:cubicBezTo>
                    <a:pt x="2642" y="127"/>
                    <a:pt x="2618" y="144"/>
                    <a:pt x="2618" y="176"/>
                  </a:cubicBezTo>
                  <a:cubicBezTo>
                    <a:pt x="2618" y="202"/>
                    <a:pt x="2635" y="220"/>
                    <a:pt x="2665" y="220"/>
                  </a:cubicBezTo>
                  <a:cubicBezTo>
                    <a:pt x="2683" y="220"/>
                    <a:pt x="2699" y="213"/>
                    <a:pt x="2709" y="198"/>
                  </a:cubicBezTo>
                  <a:cubicBezTo>
                    <a:pt x="2713" y="212"/>
                    <a:pt x="2722" y="218"/>
                    <a:pt x="2736" y="220"/>
                  </a:cubicBezTo>
                  <a:cubicBezTo>
                    <a:pt x="2742" y="204"/>
                    <a:pt x="2742" y="204"/>
                    <a:pt x="2742" y="204"/>
                  </a:cubicBezTo>
                  <a:cubicBezTo>
                    <a:pt x="2734" y="201"/>
                    <a:pt x="2729" y="197"/>
                    <a:pt x="2729" y="183"/>
                  </a:cubicBezTo>
                  <a:close/>
                  <a:moveTo>
                    <a:pt x="2706" y="179"/>
                  </a:moveTo>
                  <a:cubicBezTo>
                    <a:pt x="2697" y="194"/>
                    <a:pt x="2686" y="202"/>
                    <a:pt x="2670" y="202"/>
                  </a:cubicBezTo>
                  <a:cubicBezTo>
                    <a:pt x="2652" y="202"/>
                    <a:pt x="2643" y="193"/>
                    <a:pt x="2643" y="175"/>
                  </a:cubicBezTo>
                  <a:cubicBezTo>
                    <a:pt x="2643" y="154"/>
                    <a:pt x="2658" y="143"/>
                    <a:pt x="2685" y="143"/>
                  </a:cubicBezTo>
                  <a:cubicBezTo>
                    <a:pt x="2706" y="143"/>
                    <a:pt x="2706" y="143"/>
                    <a:pt x="2706" y="143"/>
                  </a:cubicBezTo>
                  <a:lnTo>
                    <a:pt x="2706" y="179"/>
                  </a:lnTo>
                  <a:close/>
                  <a:moveTo>
                    <a:pt x="2852" y="66"/>
                  </a:moveTo>
                  <a:cubicBezTo>
                    <a:pt x="2832" y="66"/>
                    <a:pt x="2816" y="77"/>
                    <a:pt x="2806" y="92"/>
                  </a:cubicBezTo>
                  <a:cubicBezTo>
                    <a:pt x="2804" y="70"/>
                    <a:pt x="2804" y="70"/>
                    <a:pt x="2804" y="70"/>
                  </a:cubicBezTo>
                  <a:cubicBezTo>
                    <a:pt x="2784" y="70"/>
                    <a:pt x="2784" y="70"/>
                    <a:pt x="2784" y="70"/>
                  </a:cubicBezTo>
                  <a:cubicBezTo>
                    <a:pt x="2784" y="217"/>
                    <a:pt x="2784" y="217"/>
                    <a:pt x="2784" y="217"/>
                  </a:cubicBezTo>
                  <a:cubicBezTo>
                    <a:pt x="2807" y="217"/>
                    <a:pt x="2807" y="217"/>
                    <a:pt x="2807" y="217"/>
                  </a:cubicBezTo>
                  <a:cubicBezTo>
                    <a:pt x="2807" y="112"/>
                    <a:pt x="2807" y="112"/>
                    <a:pt x="2807" y="112"/>
                  </a:cubicBezTo>
                  <a:cubicBezTo>
                    <a:pt x="2817" y="96"/>
                    <a:pt x="2829" y="85"/>
                    <a:pt x="2846" y="85"/>
                  </a:cubicBezTo>
                  <a:cubicBezTo>
                    <a:pt x="2862" y="85"/>
                    <a:pt x="2871" y="92"/>
                    <a:pt x="2871" y="115"/>
                  </a:cubicBezTo>
                  <a:cubicBezTo>
                    <a:pt x="2871" y="217"/>
                    <a:pt x="2871" y="217"/>
                    <a:pt x="2871" y="217"/>
                  </a:cubicBezTo>
                  <a:cubicBezTo>
                    <a:pt x="2894" y="217"/>
                    <a:pt x="2894" y="217"/>
                    <a:pt x="2894" y="217"/>
                  </a:cubicBezTo>
                  <a:cubicBezTo>
                    <a:pt x="2894" y="111"/>
                    <a:pt x="2894" y="111"/>
                    <a:pt x="2894" y="111"/>
                  </a:cubicBezTo>
                  <a:cubicBezTo>
                    <a:pt x="2894" y="83"/>
                    <a:pt x="2879" y="66"/>
                    <a:pt x="2852" y="66"/>
                  </a:cubicBezTo>
                  <a:close/>
                  <a:moveTo>
                    <a:pt x="3026" y="70"/>
                  </a:moveTo>
                  <a:cubicBezTo>
                    <a:pt x="2986" y="200"/>
                    <a:pt x="2986" y="200"/>
                    <a:pt x="2986" y="200"/>
                  </a:cubicBezTo>
                  <a:cubicBezTo>
                    <a:pt x="2945" y="70"/>
                    <a:pt x="2945" y="70"/>
                    <a:pt x="2945" y="70"/>
                  </a:cubicBezTo>
                  <a:cubicBezTo>
                    <a:pt x="2920" y="70"/>
                    <a:pt x="2920" y="70"/>
                    <a:pt x="2920" y="70"/>
                  </a:cubicBezTo>
                  <a:cubicBezTo>
                    <a:pt x="2970" y="217"/>
                    <a:pt x="2970" y="217"/>
                    <a:pt x="2970" y="217"/>
                  </a:cubicBezTo>
                  <a:cubicBezTo>
                    <a:pt x="2978" y="217"/>
                    <a:pt x="2978" y="217"/>
                    <a:pt x="2978" y="217"/>
                  </a:cubicBezTo>
                  <a:cubicBezTo>
                    <a:pt x="2970" y="240"/>
                    <a:pt x="2961" y="252"/>
                    <a:pt x="2931" y="258"/>
                  </a:cubicBezTo>
                  <a:cubicBezTo>
                    <a:pt x="2934" y="276"/>
                    <a:pt x="2934" y="276"/>
                    <a:pt x="2934" y="276"/>
                  </a:cubicBezTo>
                  <a:cubicBezTo>
                    <a:pt x="2974" y="271"/>
                    <a:pt x="2990" y="249"/>
                    <a:pt x="3001" y="218"/>
                  </a:cubicBezTo>
                  <a:cubicBezTo>
                    <a:pt x="3050" y="70"/>
                    <a:pt x="3050" y="70"/>
                    <a:pt x="3050" y="70"/>
                  </a:cubicBezTo>
                  <a:lnTo>
                    <a:pt x="3026" y="70"/>
                  </a:lnTo>
                  <a:close/>
                </a:path>
              </a:pathLst>
            </a:custGeom>
            <a:solidFill>
              <a:srgbClr val="36AA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6"/>
            <p:cNvSpPr>
              <a:spLocks noChangeArrowheads="1"/>
            </p:cNvSpPr>
            <p:nvPr/>
          </p:nvSpPr>
          <p:spPr bwMode="auto">
            <a:xfrm>
              <a:off x="-1360" y="894"/>
              <a:ext cx="2976" cy="2979"/>
            </a:xfrm>
            <a:prstGeom prst="rect">
              <a:avLst/>
            </a:prstGeom>
            <a:solidFill>
              <a:srgbClr val="FEE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
            <p:cNvSpPr>
              <a:spLocks noEditPoints="1"/>
            </p:cNvSpPr>
            <p:nvPr/>
          </p:nvSpPr>
          <p:spPr bwMode="auto">
            <a:xfrm>
              <a:off x="-1682" y="309"/>
              <a:ext cx="3617" cy="3564"/>
            </a:xfrm>
            <a:custGeom>
              <a:avLst/>
              <a:gdLst>
                <a:gd name="T0" fmla="*/ 1510 w 1530"/>
                <a:gd name="T1" fmla="*/ 620 h 1506"/>
                <a:gd name="T2" fmla="*/ 1255 w 1530"/>
                <a:gd name="T3" fmla="*/ 688 h 1506"/>
                <a:gd name="T4" fmla="*/ 765 w 1530"/>
                <a:gd name="T5" fmla="*/ 1056 h 1506"/>
                <a:gd name="T6" fmla="*/ 275 w 1530"/>
                <a:gd name="T7" fmla="*/ 688 h 1506"/>
                <a:gd name="T8" fmla="*/ 20 w 1530"/>
                <a:gd name="T9" fmla="*/ 620 h 1506"/>
                <a:gd name="T10" fmla="*/ 0 w 1530"/>
                <a:gd name="T11" fmla="*/ 755 h 1506"/>
                <a:gd name="T12" fmla="*/ 136 w 1530"/>
                <a:gd name="T13" fmla="*/ 791 h 1506"/>
                <a:gd name="T14" fmla="*/ 561 w 1530"/>
                <a:gd name="T15" fmla="*/ 1207 h 1506"/>
                <a:gd name="T16" fmla="*/ 465 w 1530"/>
                <a:gd name="T17" fmla="*/ 1506 h 1506"/>
                <a:gd name="T18" fmla="*/ 1065 w 1530"/>
                <a:gd name="T19" fmla="*/ 1506 h 1506"/>
                <a:gd name="T20" fmla="*/ 969 w 1530"/>
                <a:gd name="T21" fmla="*/ 1207 h 1506"/>
                <a:gd name="T22" fmla="*/ 1394 w 1530"/>
                <a:gd name="T23" fmla="*/ 791 h 1506"/>
                <a:gd name="T24" fmla="*/ 1530 w 1530"/>
                <a:gd name="T25" fmla="*/ 755 h 1506"/>
                <a:gd name="T26" fmla="*/ 1510 w 1530"/>
                <a:gd name="T27" fmla="*/ 620 h 1506"/>
                <a:gd name="T28" fmla="*/ 765 w 1530"/>
                <a:gd name="T29" fmla="*/ 943 h 1506"/>
                <a:gd name="T30" fmla="*/ 1009 w 1530"/>
                <a:gd name="T31" fmla="*/ 699 h 1506"/>
                <a:gd name="T32" fmla="*/ 765 w 1530"/>
                <a:gd name="T33" fmla="*/ 455 h 1506"/>
                <a:gd name="T34" fmla="*/ 521 w 1530"/>
                <a:gd name="T35" fmla="*/ 699 h 1506"/>
                <a:gd name="T36" fmla="*/ 765 w 1530"/>
                <a:gd name="T37" fmla="*/ 943 h 1506"/>
                <a:gd name="T38" fmla="*/ 1295 w 1530"/>
                <a:gd name="T39" fmla="*/ 246 h 1506"/>
                <a:gd name="T40" fmla="*/ 1249 w 1530"/>
                <a:gd name="T41" fmla="*/ 197 h 1506"/>
                <a:gd name="T42" fmla="*/ 1198 w 1530"/>
                <a:gd name="T43" fmla="*/ 152 h 1506"/>
                <a:gd name="T44" fmla="*/ 975 w 1530"/>
                <a:gd name="T45" fmla="*/ 381 h 1506"/>
                <a:gd name="T46" fmla="*/ 1072 w 1530"/>
                <a:gd name="T47" fmla="*/ 475 h 1506"/>
                <a:gd name="T48" fmla="*/ 1295 w 1530"/>
                <a:gd name="T49" fmla="*/ 246 h 1506"/>
                <a:gd name="T50" fmla="*/ 551 w 1530"/>
                <a:gd name="T51" fmla="*/ 381 h 1506"/>
                <a:gd name="T52" fmla="*/ 329 w 1530"/>
                <a:gd name="T53" fmla="*/ 152 h 1506"/>
                <a:gd name="T54" fmla="*/ 278 w 1530"/>
                <a:gd name="T55" fmla="*/ 197 h 1506"/>
                <a:gd name="T56" fmla="*/ 232 w 1530"/>
                <a:gd name="T57" fmla="*/ 246 h 1506"/>
                <a:gd name="T58" fmla="*/ 454 w 1530"/>
                <a:gd name="T59" fmla="*/ 475 h 1506"/>
                <a:gd name="T60" fmla="*/ 551 w 1530"/>
                <a:gd name="T61" fmla="*/ 381 h 1506"/>
                <a:gd name="T62" fmla="*/ 831 w 1530"/>
                <a:gd name="T63" fmla="*/ 4 h 1506"/>
                <a:gd name="T64" fmla="*/ 764 w 1530"/>
                <a:gd name="T65" fmla="*/ 0 h 1506"/>
                <a:gd name="T66" fmla="*/ 696 w 1530"/>
                <a:gd name="T67" fmla="*/ 4 h 1506"/>
                <a:gd name="T68" fmla="*/ 696 w 1530"/>
                <a:gd name="T69" fmla="*/ 323 h 1506"/>
                <a:gd name="T70" fmla="*/ 831 w 1530"/>
                <a:gd name="T71" fmla="*/ 323 h 1506"/>
                <a:gd name="T72" fmla="*/ 831 w 1530"/>
                <a:gd name="T73" fmla="*/ 4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30" h="1506">
                  <a:moveTo>
                    <a:pt x="1510" y="620"/>
                  </a:moveTo>
                  <a:cubicBezTo>
                    <a:pt x="1255" y="688"/>
                    <a:pt x="1255" y="688"/>
                    <a:pt x="1255" y="688"/>
                  </a:cubicBezTo>
                  <a:cubicBezTo>
                    <a:pt x="1193" y="900"/>
                    <a:pt x="997" y="1055"/>
                    <a:pt x="765" y="1056"/>
                  </a:cubicBezTo>
                  <a:cubicBezTo>
                    <a:pt x="533" y="1055"/>
                    <a:pt x="337" y="900"/>
                    <a:pt x="275" y="688"/>
                  </a:cubicBezTo>
                  <a:cubicBezTo>
                    <a:pt x="20" y="620"/>
                    <a:pt x="20" y="620"/>
                    <a:pt x="20" y="620"/>
                  </a:cubicBezTo>
                  <a:cubicBezTo>
                    <a:pt x="9" y="664"/>
                    <a:pt x="2" y="709"/>
                    <a:pt x="0" y="755"/>
                  </a:cubicBezTo>
                  <a:cubicBezTo>
                    <a:pt x="136" y="791"/>
                    <a:pt x="136" y="791"/>
                    <a:pt x="136" y="791"/>
                  </a:cubicBezTo>
                  <a:cubicBezTo>
                    <a:pt x="204" y="988"/>
                    <a:pt x="362" y="1144"/>
                    <a:pt x="561" y="1207"/>
                  </a:cubicBezTo>
                  <a:cubicBezTo>
                    <a:pt x="465" y="1506"/>
                    <a:pt x="465" y="1506"/>
                    <a:pt x="465" y="1506"/>
                  </a:cubicBezTo>
                  <a:cubicBezTo>
                    <a:pt x="1065" y="1506"/>
                    <a:pt x="1065" y="1506"/>
                    <a:pt x="1065" y="1506"/>
                  </a:cubicBezTo>
                  <a:cubicBezTo>
                    <a:pt x="969" y="1207"/>
                    <a:pt x="969" y="1207"/>
                    <a:pt x="969" y="1207"/>
                  </a:cubicBezTo>
                  <a:cubicBezTo>
                    <a:pt x="1168" y="1144"/>
                    <a:pt x="1326" y="988"/>
                    <a:pt x="1394" y="791"/>
                  </a:cubicBezTo>
                  <a:cubicBezTo>
                    <a:pt x="1530" y="755"/>
                    <a:pt x="1530" y="755"/>
                    <a:pt x="1530" y="755"/>
                  </a:cubicBezTo>
                  <a:cubicBezTo>
                    <a:pt x="1528" y="709"/>
                    <a:pt x="1521" y="664"/>
                    <a:pt x="1510" y="620"/>
                  </a:cubicBezTo>
                  <a:close/>
                  <a:moveTo>
                    <a:pt x="765" y="943"/>
                  </a:moveTo>
                  <a:cubicBezTo>
                    <a:pt x="900" y="943"/>
                    <a:pt x="1009" y="834"/>
                    <a:pt x="1009" y="699"/>
                  </a:cubicBezTo>
                  <a:cubicBezTo>
                    <a:pt x="1009" y="564"/>
                    <a:pt x="900" y="455"/>
                    <a:pt x="765" y="455"/>
                  </a:cubicBezTo>
                  <a:cubicBezTo>
                    <a:pt x="630" y="455"/>
                    <a:pt x="521" y="564"/>
                    <a:pt x="521" y="699"/>
                  </a:cubicBezTo>
                  <a:cubicBezTo>
                    <a:pt x="521" y="834"/>
                    <a:pt x="630" y="943"/>
                    <a:pt x="765" y="943"/>
                  </a:cubicBezTo>
                  <a:close/>
                  <a:moveTo>
                    <a:pt x="1295" y="246"/>
                  </a:moveTo>
                  <a:cubicBezTo>
                    <a:pt x="1280" y="229"/>
                    <a:pt x="1265" y="212"/>
                    <a:pt x="1249" y="197"/>
                  </a:cubicBezTo>
                  <a:cubicBezTo>
                    <a:pt x="1232" y="181"/>
                    <a:pt x="1215" y="166"/>
                    <a:pt x="1198" y="152"/>
                  </a:cubicBezTo>
                  <a:cubicBezTo>
                    <a:pt x="975" y="381"/>
                    <a:pt x="975" y="381"/>
                    <a:pt x="975" y="381"/>
                  </a:cubicBezTo>
                  <a:cubicBezTo>
                    <a:pt x="1072" y="475"/>
                    <a:pt x="1072" y="475"/>
                    <a:pt x="1072" y="475"/>
                  </a:cubicBezTo>
                  <a:lnTo>
                    <a:pt x="1295" y="246"/>
                  </a:lnTo>
                  <a:close/>
                  <a:moveTo>
                    <a:pt x="551" y="381"/>
                  </a:moveTo>
                  <a:cubicBezTo>
                    <a:pt x="329" y="152"/>
                    <a:pt x="329" y="152"/>
                    <a:pt x="329" y="152"/>
                  </a:cubicBezTo>
                  <a:cubicBezTo>
                    <a:pt x="311" y="166"/>
                    <a:pt x="294" y="181"/>
                    <a:pt x="278" y="197"/>
                  </a:cubicBezTo>
                  <a:cubicBezTo>
                    <a:pt x="261" y="212"/>
                    <a:pt x="246" y="229"/>
                    <a:pt x="232" y="246"/>
                  </a:cubicBezTo>
                  <a:cubicBezTo>
                    <a:pt x="454" y="475"/>
                    <a:pt x="454" y="475"/>
                    <a:pt x="454" y="475"/>
                  </a:cubicBezTo>
                  <a:lnTo>
                    <a:pt x="551" y="381"/>
                  </a:lnTo>
                  <a:close/>
                  <a:moveTo>
                    <a:pt x="831" y="4"/>
                  </a:moveTo>
                  <a:cubicBezTo>
                    <a:pt x="809" y="1"/>
                    <a:pt x="786" y="0"/>
                    <a:pt x="764" y="0"/>
                  </a:cubicBezTo>
                  <a:cubicBezTo>
                    <a:pt x="741" y="0"/>
                    <a:pt x="718" y="1"/>
                    <a:pt x="696" y="4"/>
                  </a:cubicBezTo>
                  <a:cubicBezTo>
                    <a:pt x="696" y="323"/>
                    <a:pt x="696" y="323"/>
                    <a:pt x="696" y="323"/>
                  </a:cubicBezTo>
                  <a:cubicBezTo>
                    <a:pt x="831" y="323"/>
                    <a:pt x="831" y="323"/>
                    <a:pt x="831" y="323"/>
                  </a:cubicBezTo>
                  <a:lnTo>
                    <a:pt x="831" y="4"/>
                  </a:lnTo>
                  <a:close/>
                </a:path>
              </a:pathLst>
            </a:custGeom>
            <a:solidFill>
              <a:srgbClr val="3A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8"/>
            <p:cNvSpPr>
              <a:spLocks noEditPoints="1"/>
            </p:cNvSpPr>
            <p:nvPr/>
          </p:nvSpPr>
          <p:spPr bwMode="auto">
            <a:xfrm>
              <a:off x="2152" y="875"/>
              <a:ext cx="4822" cy="2118"/>
            </a:xfrm>
            <a:custGeom>
              <a:avLst/>
              <a:gdLst>
                <a:gd name="T0" fmla="*/ 115 w 2040"/>
                <a:gd name="T1" fmla="*/ 141 h 895"/>
                <a:gd name="T2" fmla="*/ 227 w 2040"/>
                <a:gd name="T3" fmla="*/ 377 h 895"/>
                <a:gd name="T4" fmla="*/ 47 w 2040"/>
                <a:gd name="T5" fmla="*/ 42 h 895"/>
                <a:gd name="T6" fmla="*/ 33 w 2040"/>
                <a:gd name="T7" fmla="*/ 377 h 895"/>
                <a:gd name="T8" fmla="*/ 303 w 2040"/>
                <a:gd name="T9" fmla="*/ 155 h 895"/>
                <a:gd name="T10" fmla="*/ 458 w 2040"/>
                <a:gd name="T11" fmla="*/ 197 h 895"/>
                <a:gd name="T12" fmla="*/ 398 w 2040"/>
                <a:gd name="T13" fmla="*/ 382 h 895"/>
                <a:gd name="T14" fmla="*/ 341 w 2040"/>
                <a:gd name="T15" fmla="*/ 296 h 895"/>
                <a:gd name="T16" fmla="*/ 702 w 2040"/>
                <a:gd name="T17" fmla="*/ 382 h 895"/>
                <a:gd name="T18" fmla="*/ 576 w 2040"/>
                <a:gd name="T19" fmla="*/ 429 h 895"/>
                <a:gd name="T20" fmla="*/ 702 w 2040"/>
                <a:gd name="T21" fmla="*/ 382 h 895"/>
                <a:gd name="T22" fmla="*/ 707 w 2040"/>
                <a:gd name="T23" fmla="*/ 338 h 895"/>
                <a:gd name="T24" fmla="*/ 1138 w 2040"/>
                <a:gd name="T25" fmla="*/ 233 h 895"/>
                <a:gd name="T26" fmla="*/ 918 w 2040"/>
                <a:gd name="T27" fmla="*/ 464 h 895"/>
                <a:gd name="T28" fmla="*/ 1090 w 2040"/>
                <a:gd name="T29" fmla="*/ 246 h 895"/>
                <a:gd name="T30" fmla="*/ 1285 w 2040"/>
                <a:gd name="T31" fmla="*/ 379 h 895"/>
                <a:gd name="T32" fmla="*/ 1250 w 2040"/>
                <a:gd name="T33" fmla="*/ 291 h 895"/>
                <a:gd name="T34" fmla="*/ 1203 w 2040"/>
                <a:gd name="T35" fmla="*/ 298 h 895"/>
                <a:gd name="T36" fmla="*/ 1228 w 2040"/>
                <a:gd name="T37" fmla="*/ 0 h 895"/>
                <a:gd name="T38" fmla="*/ 1471 w 2040"/>
                <a:gd name="T39" fmla="*/ 97 h 895"/>
                <a:gd name="T40" fmla="*/ 1564 w 2040"/>
                <a:gd name="T41" fmla="*/ 311 h 895"/>
                <a:gd name="T42" fmla="*/ 1458 w 2040"/>
                <a:gd name="T43" fmla="*/ 261 h 895"/>
                <a:gd name="T44" fmla="*/ 1466 w 2040"/>
                <a:gd name="T45" fmla="*/ 139 h 895"/>
                <a:gd name="T46" fmla="*/ 1749 w 2040"/>
                <a:gd name="T47" fmla="*/ 219 h 895"/>
                <a:gd name="T48" fmla="*/ 1824 w 2040"/>
                <a:gd name="T49" fmla="*/ 170 h 895"/>
                <a:gd name="T50" fmla="*/ 1710 w 2040"/>
                <a:gd name="T51" fmla="*/ 253 h 895"/>
                <a:gd name="T52" fmla="*/ 1640 w 2040"/>
                <a:gd name="T53" fmla="*/ 308 h 895"/>
                <a:gd name="T54" fmla="*/ 1749 w 2040"/>
                <a:gd name="T55" fmla="*/ 219 h 895"/>
                <a:gd name="T56" fmla="*/ 1945 w 2040"/>
                <a:gd name="T57" fmla="*/ 103 h 895"/>
                <a:gd name="T58" fmla="*/ 1899 w 2040"/>
                <a:gd name="T59" fmla="*/ 108 h 895"/>
                <a:gd name="T60" fmla="*/ 2037 w 2040"/>
                <a:gd name="T61" fmla="*/ 330 h 895"/>
                <a:gd name="T62" fmla="*/ 1946 w 2040"/>
                <a:gd name="T63" fmla="*/ 146 h 895"/>
                <a:gd name="T64" fmla="*/ 112 w 2040"/>
                <a:gd name="T65" fmla="*/ 610 h 895"/>
                <a:gd name="T66" fmla="*/ 48 w 2040"/>
                <a:gd name="T67" fmla="*/ 889 h 895"/>
                <a:gd name="T68" fmla="*/ 171 w 2040"/>
                <a:gd name="T69" fmla="*/ 855 h 895"/>
                <a:gd name="T70" fmla="*/ 282 w 2040"/>
                <a:gd name="T71" fmla="*/ 654 h 895"/>
                <a:gd name="T72" fmla="*/ 388 w 2040"/>
                <a:gd name="T73" fmla="*/ 889 h 895"/>
                <a:gd name="T74" fmla="*/ 516 w 2040"/>
                <a:gd name="T75" fmla="*/ 545 h 895"/>
                <a:gd name="T76" fmla="*/ 507 w 2040"/>
                <a:gd name="T77" fmla="*/ 804 h 895"/>
                <a:gd name="T78" fmla="*/ 460 w 2040"/>
                <a:gd name="T79" fmla="*/ 810 h 895"/>
                <a:gd name="T80" fmla="*/ 549 w 2040"/>
                <a:gd name="T81" fmla="*/ 849 h 895"/>
                <a:gd name="T82" fmla="*/ 626 w 2040"/>
                <a:gd name="T83" fmla="*/ 858 h 895"/>
                <a:gd name="T84" fmla="*/ 737 w 2040"/>
                <a:gd name="T85" fmla="*/ 654 h 895"/>
                <a:gd name="T86" fmla="*/ 853 w 2040"/>
                <a:gd name="T87" fmla="*/ 889 h 895"/>
                <a:gd name="T88" fmla="*/ 1122 w 2040"/>
                <a:gd name="T89" fmla="*/ 520 h 895"/>
                <a:gd name="T90" fmla="*/ 1045 w 2040"/>
                <a:gd name="T91" fmla="*/ 895 h 895"/>
                <a:gd name="T92" fmla="*/ 1049 w 2040"/>
                <a:gd name="T93" fmla="*/ 851 h 895"/>
                <a:gd name="T94" fmla="*/ 1049 w 2040"/>
                <a:gd name="T95" fmla="*/ 851 h 895"/>
                <a:gd name="T96" fmla="*/ 1410 w 2040"/>
                <a:gd name="T97" fmla="*/ 682 h 895"/>
                <a:gd name="T98" fmla="*/ 1223 w 2040"/>
                <a:gd name="T99" fmla="*/ 696 h 895"/>
                <a:gd name="T100" fmla="*/ 1231 w 2040"/>
                <a:gd name="T101" fmla="*/ 820 h 895"/>
                <a:gd name="T102" fmla="*/ 1419 w 2040"/>
                <a:gd name="T103" fmla="*/ 806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40" h="895">
                  <a:moveTo>
                    <a:pt x="33" y="377"/>
                  </a:moveTo>
                  <a:cubicBezTo>
                    <a:pt x="46" y="377"/>
                    <a:pt x="46" y="377"/>
                    <a:pt x="46" y="377"/>
                  </a:cubicBezTo>
                  <a:cubicBezTo>
                    <a:pt x="46" y="219"/>
                    <a:pt x="46" y="219"/>
                    <a:pt x="46" y="219"/>
                  </a:cubicBezTo>
                  <a:cubicBezTo>
                    <a:pt x="46" y="167"/>
                    <a:pt x="83" y="141"/>
                    <a:pt x="115" y="141"/>
                  </a:cubicBezTo>
                  <a:cubicBezTo>
                    <a:pt x="157" y="141"/>
                    <a:pt x="180" y="162"/>
                    <a:pt x="180" y="217"/>
                  </a:cubicBezTo>
                  <a:cubicBezTo>
                    <a:pt x="180" y="347"/>
                    <a:pt x="180" y="347"/>
                    <a:pt x="180" y="347"/>
                  </a:cubicBezTo>
                  <a:cubicBezTo>
                    <a:pt x="180" y="367"/>
                    <a:pt x="190" y="377"/>
                    <a:pt x="215" y="377"/>
                  </a:cubicBezTo>
                  <a:cubicBezTo>
                    <a:pt x="227" y="377"/>
                    <a:pt x="227" y="377"/>
                    <a:pt x="227" y="377"/>
                  </a:cubicBezTo>
                  <a:cubicBezTo>
                    <a:pt x="227" y="215"/>
                    <a:pt x="227" y="215"/>
                    <a:pt x="227" y="215"/>
                  </a:cubicBezTo>
                  <a:cubicBezTo>
                    <a:pt x="227" y="133"/>
                    <a:pt x="187" y="97"/>
                    <a:pt x="121" y="97"/>
                  </a:cubicBezTo>
                  <a:cubicBezTo>
                    <a:pt x="96" y="97"/>
                    <a:pt x="67" y="108"/>
                    <a:pt x="47" y="145"/>
                  </a:cubicBezTo>
                  <a:cubicBezTo>
                    <a:pt x="47" y="42"/>
                    <a:pt x="47" y="42"/>
                    <a:pt x="47" y="42"/>
                  </a:cubicBezTo>
                  <a:cubicBezTo>
                    <a:pt x="47" y="17"/>
                    <a:pt x="35" y="7"/>
                    <a:pt x="14" y="7"/>
                  </a:cubicBezTo>
                  <a:cubicBezTo>
                    <a:pt x="0" y="7"/>
                    <a:pt x="0" y="7"/>
                    <a:pt x="0" y="7"/>
                  </a:cubicBezTo>
                  <a:cubicBezTo>
                    <a:pt x="0" y="347"/>
                    <a:pt x="0" y="347"/>
                    <a:pt x="0" y="347"/>
                  </a:cubicBezTo>
                  <a:cubicBezTo>
                    <a:pt x="0" y="367"/>
                    <a:pt x="10" y="377"/>
                    <a:pt x="33" y="377"/>
                  </a:cubicBezTo>
                  <a:close/>
                  <a:moveTo>
                    <a:pt x="504" y="287"/>
                  </a:moveTo>
                  <a:cubicBezTo>
                    <a:pt x="504" y="200"/>
                    <a:pt x="504" y="200"/>
                    <a:pt x="504" y="200"/>
                  </a:cubicBezTo>
                  <a:cubicBezTo>
                    <a:pt x="504" y="134"/>
                    <a:pt x="467" y="97"/>
                    <a:pt x="398" y="97"/>
                  </a:cubicBezTo>
                  <a:cubicBezTo>
                    <a:pt x="336" y="97"/>
                    <a:pt x="303" y="130"/>
                    <a:pt x="303" y="155"/>
                  </a:cubicBezTo>
                  <a:cubicBezTo>
                    <a:pt x="303" y="178"/>
                    <a:pt x="303" y="178"/>
                    <a:pt x="303" y="178"/>
                  </a:cubicBezTo>
                  <a:cubicBezTo>
                    <a:pt x="306" y="178"/>
                    <a:pt x="306" y="178"/>
                    <a:pt x="306" y="178"/>
                  </a:cubicBezTo>
                  <a:cubicBezTo>
                    <a:pt x="322" y="156"/>
                    <a:pt x="352" y="140"/>
                    <a:pt x="393" y="140"/>
                  </a:cubicBezTo>
                  <a:cubicBezTo>
                    <a:pt x="438" y="140"/>
                    <a:pt x="458" y="157"/>
                    <a:pt x="458" y="197"/>
                  </a:cubicBezTo>
                  <a:cubicBezTo>
                    <a:pt x="458" y="210"/>
                    <a:pt x="458" y="210"/>
                    <a:pt x="458" y="210"/>
                  </a:cubicBezTo>
                  <a:cubicBezTo>
                    <a:pt x="421" y="210"/>
                    <a:pt x="421" y="210"/>
                    <a:pt x="421" y="210"/>
                  </a:cubicBezTo>
                  <a:cubicBezTo>
                    <a:pt x="339" y="210"/>
                    <a:pt x="293" y="242"/>
                    <a:pt x="293" y="301"/>
                  </a:cubicBezTo>
                  <a:cubicBezTo>
                    <a:pt x="293" y="350"/>
                    <a:pt x="342" y="382"/>
                    <a:pt x="398" y="382"/>
                  </a:cubicBezTo>
                  <a:cubicBezTo>
                    <a:pt x="475" y="382"/>
                    <a:pt x="504" y="342"/>
                    <a:pt x="504" y="287"/>
                  </a:cubicBezTo>
                  <a:close/>
                  <a:moveTo>
                    <a:pt x="458" y="283"/>
                  </a:moveTo>
                  <a:cubicBezTo>
                    <a:pt x="458" y="323"/>
                    <a:pt x="441" y="339"/>
                    <a:pt x="400" y="339"/>
                  </a:cubicBezTo>
                  <a:cubicBezTo>
                    <a:pt x="364" y="339"/>
                    <a:pt x="341" y="320"/>
                    <a:pt x="341" y="296"/>
                  </a:cubicBezTo>
                  <a:cubicBezTo>
                    <a:pt x="341" y="265"/>
                    <a:pt x="366" y="249"/>
                    <a:pt x="421" y="249"/>
                  </a:cubicBezTo>
                  <a:cubicBezTo>
                    <a:pt x="458" y="249"/>
                    <a:pt x="458" y="249"/>
                    <a:pt x="458" y="249"/>
                  </a:cubicBezTo>
                  <a:lnTo>
                    <a:pt x="458" y="283"/>
                  </a:lnTo>
                  <a:close/>
                  <a:moveTo>
                    <a:pt x="702" y="382"/>
                  </a:moveTo>
                  <a:cubicBezTo>
                    <a:pt x="771" y="382"/>
                    <a:pt x="825" y="327"/>
                    <a:pt x="825" y="233"/>
                  </a:cubicBezTo>
                  <a:cubicBezTo>
                    <a:pt x="825" y="152"/>
                    <a:pt x="768" y="97"/>
                    <a:pt x="707" y="97"/>
                  </a:cubicBezTo>
                  <a:cubicBezTo>
                    <a:pt x="620" y="97"/>
                    <a:pt x="576" y="154"/>
                    <a:pt x="576" y="247"/>
                  </a:cubicBezTo>
                  <a:cubicBezTo>
                    <a:pt x="576" y="429"/>
                    <a:pt x="576" y="429"/>
                    <a:pt x="576" y="429"/>
                  </a:cubicBezTo>
                  <a:cubicBezTo>
                    <a:pt x="576" y="454"/>
                    <a:pt x="587" y="464"/>
                    <a:pt x="606" y="464"/>
                  </a:cubicBezTo>
                  <a:cubicBezTo>
                    <a:pt x="623" y="464"/>
                    <a:pt x="623" y="464"/>
                    <a:pt x="623" y="464"/>
                  </a:cubicBezTo>
                  <a:cubicBezTo>
                    <a:pt x="623" y="334"/>
                    <a:pt x="623" y="334"/>
                    <a:pt x="623" y="334"/>
                  </a:cubicBezTo>
                  <a:cubicBezTo>
                    <a:pt x="637" y="363"/>
                    <a:pt x="671" y="382"/>
                    <a:pt x="702" y="382"/>
                  </a:cubicBezTo>
                  <a:close/>
                  <a:moveTo>
                    <a:pt x="622" y="234"/>
                  </a:moveTo>
                  <a:cubicBezTo>
                    <a:pt x="622" y="178"/>
                    <a:pt x="649" y="141"/>
                    <a:pt x="697" y="141"/>
                  </a:cubicBezTo>
                  <a:cubicBezTo>
                    <a:pt x="745" y="141"/>
                    <a:pt x="778" y="172"/>
                    <a:pt x="778" y="246"/>
                  </a:cubicBezTo>
                  <a:cubicBezTo>
                    <a:pt x="778" y="306"/>
                    <a:pt x="751" y="338"/>
                    <a:pt x="707" y="338"/>
                  </a:cubicBezTo>
                  <a:cubicBezTo>
                    <a:pt x="656" y="338"/>
                    <a:pt x="622" y="305"/>
                    <a:pt x="622" y="234"/>
                  </a:cubicBezTo>
                  <a:close/>
                  <a:moveTo>
                    <a:pt x="935" y="334"/>
                  </a:moveTo>
                  <a:cubicBezTo>
                    <a:pt x="950" y="363"/>
                    <a:pt x="983" y="382"/>
                    <a:pt x="1014" y="382"/>
                  </a:cubicBezTo>
                  <a:cubicBezTo>
                    <a:pt x="1084" y="382"/>
                    <a:pt x="1138" y="327"/>
                    <a:pt x="1138" y="233"/>
                  </a:cubicBezTo>
                  <a:cubicBezTo>
                    <a:pt x="1138" y="152"/>
                    <a:pt x="1080" y="97"/>
                    <a:pt x="1020" y="97"/>
                  </a:cubicBezTo>
                  <a:cubicBezTo>
                    <a:pt x="932" y="97"/>
                    <a:pt x="888" y="154"/>
                    <a:pt x="888" y="247"/>
                  </a:cubicBezTo>
                  <a:cubicBezTo>
                    <a:pt x="888" y="429"/>
                    <a:pt x="888" y="429"/>
                    <a:pt x="888" y="429"/>
                  </a:cubicBezTo>
                  <a:cubicBezTo>
                    <a:pt x="888" y="454"/>
                    <a:pt x="899" y="464"/>
                    <a:pt x="918" y="464"/>
                  </a:cubicBezTo>
                  <a:cubicBezTo>
                    <a:pt x="935" y="464"/>
                    <a:pt x="935" y="464"/>
                    <a:pt x="935" y="464"/>
                  </a:cubicBezTo>
                  <a:lnTo>
                    <a:pt x="935" y="334"/>
                  </a:lnTo>
                  <a:close/>
                  <a:moveTo>
                    <a:pt x="1009" y="141"/>
                  </a:moveTo>
                  <a:cubicBezTo>
                    <a:pt x="1057" y="141"/>
                    <a:pt x="1090" y="172"/>
                    <a:pt x="1090" y="246"/>
                  </a:cubicBezTo>
                  <a:cubicBezTo>
                    <a:pt x="1090" y="306"/>
                    <a:pt x="1064" y="338"/>
                    <a:pt x="1020" y="338"/>
                  </a:cubicBezTo>
                  <a:cubicBezTo>
                    <a:pt x="969" y="338"/>
                    <a:pt x="934" y="305"/>
                    <a:pt x="934" y="234"/>
                  </a:cubicBezTo>
                  <a:cubicBezTo>
                    <a:pt x="934" y="178"/>
                    <a:pt x="961" y="141"/>
                    <a:pt x="1009" y="141"/>
                  </a:cubicBezTo>
                  <a:close/>
                  <a:moveTo>
                    <a:pt x="1285" y="379"/>
                  </a:moveTo>
                  <a:cubicBezTo>
                    <a:pt x="1302" y="379"/>
                    <a:pt x="1312" y="369"/>
                    <a:pt x="1312" y="352"/>
                  </a:cubicBezTo>
                  <a:cubicBezTo>
                    <a:pt x="1312" y="336"/>
                    <a:pt x="1312" y="336"/>
                    <a:pt x="1312" y="336"/>
                  </a:cubicBezTo>
                  <a:cubicBezTo>
                    <a:pt x="1292" y="336"/>
                    <a:pt x="1292" y="336"/>
                    <a:pt x="1292" y="336"/>
                  </a:cubicBezTo>
                  <a:cubicBezTo>
                    <a:pt x="1267" y="336"/>
                    <a:pt x="1250" y="326"/>
                    <a:pt x="1250" y="291"/>
                  </a:cubicBezTo>
                  <a:cubicBezTo>
                    <a:pt x="1250" y="139"/>
                    <a:pt x="1250" y="139"/>
                    <a:pt x="1250" y="139"/>
                  </a:cubicBezTo>
                  <a:cubicBezTo>
                    <a:pt x="1250" y="115"/>
                    <a:pt x="1233" y="102"/>
                    <a:pt x="1217" y="102"/>
                  </a:cubicBezTo>
                  <a:cubicBezTo>
                    <a:pt x="1203" y="102"/>
                    <a:pt x="1203" y="102"/>
                    <a:pt x="1203" y="102"/>
                  </a:cubicBezTo>
                  <a:cubicBezTo>
                    <a:pt x="1203" y="298"/>
                    <a:pt x="1203" y="298"/>
                    <a:pt x="1203" y="298"/>
                  </a:cubicBezTo>
                  <a:cubicBezTo>
                    <a:pt x="1203" y="353"/>
                    <a:pt x="1231" y="379"/>
                    <a:pt x="1285" y="379"/>
                  </a:cubicBezTo>
                  <a:close/>
                  <a:moveTo>
                    <a:pt x="1228" y="64"/>
                  </a:moveTo>
                  <a:cubicBezTo>
                    <a:pt x="1245" y="64"/>
                    <a:pt x="1259" y="50"/>
                    <a:pt x="1259" y="32"/>
                  </a:cubicBezTo>
                  <a:cubicBezTo>
                    <a:pt x="1259" y="15"/>
                    <a:pt x="1245" y="0"/>
                    <a:pt x="1228" y="0"/>
                  </a:cubicBezTo>
                  <a:cubicBezTo>
                    <a:pt x="1210" y="0"/>
                    <a:pt x="1196" y="15"/>
                    <a:pt x="1196" y="32"/>
                  </a:cubicBezTo>
                  <a:cubicBezTo>
                    <a:pt x="1196" y="50"/>
                    <a:pt x="1210" y="64"/>
                    <a:pt x="1228" y="64"/>
                  </a:cubicBezTo>
                  <a:close/>
                  <a:moveTo>
                    <a:pt x="1575" y="193"/>
                  </a:moveTo>
                  <a:cubicBezTo>
                    <a:pt x="1575" y="138"/>
                    <a:pt x="1524" y="97"/>
                    <a:pt x="1471" y="97"/>
                  </a:cubicBezTo>
                  <a:cubicBezTo>
                    <a:pt x="1398" y="97"/>
                    <a:pt x="1343" y="156"/>
                    <a:pt x="1343" y="245"/>
                  </a:cubicBezTo>
                  <a:cubicBezTo>
                    <a:pt x="1343" y="324"/>
                    <a:pt x="1396" y="382"/>
                    <a:pt x="1471" y="382"/>
                  </a:cubicBezTo>
                  <a:cubicBezTo>
                    <a:pt x="1533" y="382"/>
                    <a:pt x="1564" y="360"/>
                    <a:pt x="1564" y="331"/>
                  </a:cubicBezTo>
                  <a:cubicBezTo>
                    <a:pt x="1564" y="311"/>
                    <a:pt x="1564" y="311"/>
                    <a:pt x="1564" y="311"/>
                  </a:cubicBezTo>
                  <a:cubicBezTo>
                    <a:pt x="1561" y="311"/>
                    <a:pt x="1561" y="311"/>
                    <a:pt x="1561" y="311"/>
                  </a:cubicBezTo>
                  <a:cubicBezTo>
                    <a:pt x="1546" y="326"/>
                    <a:pt x="1520" y="339"/>
                    <a:pt x="1478" y="339"/>
                  </a:cubicBezTo>
                  <a:cubicBezTo>
                    <a:pt x="1427" y="339"/>
                    <a:pt x="1395" y="307"/>
                    <a:pt x="1390" y="261"/>
                  </a:cubicBezTo>
                  <a:cubicBezTo>
                    <a:pt x="1458" y="261"/>
                    <a:pt x="1458" y="261"/>
                    <a:pt x="1458" y="261"/>
                  </a:cubicBezTo>
                  <a:cubicBezTo>
                    <a:pt x="1552" y="261"/>
                    <a:pt x="1575" y="241"/>
                    <a:pt x="1575" y="193"/>
                  </a:cubicBezTo>
                  <a:close/>
                  <a:moveTo>
                    <a:pt x="1390" y="224"/>
                  </a:moveTo>
                  <a:cubicBezTo>
                    <a:pt x="1390" y="213"/>
                    <a:pt x="1390" y="213"/>
                    <a:pt x="1390" y="213"/>
                  </a:cubicBezTo>
                  <a:cubicBezTo>
                    <a:pt x="1392" y="177"/>
                    <a:pt x="1421" y="139"/>
                    <a:pt x="1466" y="139"/>
                  </a:cubicBezTo>
                  <a:cubicBezTo>
                    <a:pt x="1509" y="139"/>
                    <a:pt x="1529" y="165"/>
                    <a:pt x="1529" y="195"/>
                  </a:cubicBezTo>
                  <a:cubicBezTo>
                    <a:pt x="1529" y="216"/>
                    <a:pt x="1518" y="222"/>
                    <a:pt x="1452" y="223"/>
                  </a:cubicBezTo>
                  <a:lnTo>
                    <a:pt x="1390" y="224"/>
                  </a:lnTo>
                  <a:close/>
                  <a:moveTo>
                    <a:pt x="1749" y="219"/>
                  </a:moveTo>
                  <a:cubicBezTo>
                    <a:pt x="1692" y="206"/>
                    <a:pt x="1682" y="199"/>
                    <a:pt x="1682" y="180"/>
                  </a:cubicBezTo>
                  <a:cubicBezTo>
                    <a:pt x="1682" y="157"/>
                    <a:pt x="1700" y="141"/>
                    <a:pt x="1747" y="141"/>
                  </a:cubicBezTo>
                  <a:cubicBezTo>
                    <a:pt x="1780" y="141"/>
                    <a:pt x="1809" y="155"/>
                    <a:pt x="1821" y="170"/>
                  </a:cubicBezTo>
                  <a:cubicBezTo>
                    <a:pt x="1824" y="170"/>
                    <a:pt x="1824" y="170"/>
                    <a:pt x="1824" y="170"/>
                  </a:cubicBezTo>
                  <a:cubicBezTo>
                    <a:pt x="1824" y="149"/>
                    <a:pt x="1824" y="149"/>
                    <a:pt x="1824" y="149"/>
                  </a:cubicBezTo>
                  <a:cubicBezTo>
                    <a:pt x="1824" y="116"/>
                    <a:pt x="1784" y="97"/>
                    <a:pt x="1744" y="97"/>
                  </a:cubicBezTo>
                  <a:cubicBezTo>
                    <a:pt x="1675" y="97"/>
                    <a:pt x="1635" y="139"/>
                    <a:pt x="1635" y="183"/>
                  </a:cubicBezTo>
                  <a:cubicBezTo>
                    <a:pt x="1635" y="224"/>
                    <a:pt x="1659" y="242"/>
                    <a:pt x="1710" y="253"/>
                  </a:cubicBezTo>
                  <a:cubicBezTo>
                    <a:pt x="1773" y="266"/>
                    <a:pt x="1783" y="276"/>
                    <a:pt x="1783" y="298"/>
                  </a:cubicBezTo>
                  <a:cubicBezTo>
                    <a:pt x="1783" y="326"/>
                    <a:pt x="1765" y="338"/>
                    <a:pt x="1724" y="338"/>
                  </a:cubicBezTo>
                  <a:cubicBezTo>
                    <a:pt x="1689" y="338"/>
                    <a:pt x="1658" y="325"/>
                    <a:pt x="1642" y="308"/>
                  </a:cubicBezTo>
                  <a:cubicBezTo>
                    <a:pt x="1640" y="308"/>
                    <a:pt x="1640" y="308"/>
                    <a:pt x="1640" y="308"/>
                  </a:cubicBezTo>
                  <a:cubicBezTo>
                    <a:pt x="1640" y="328"/>
                    <a:pt x="1640" y="328"/>
                    <a:pt x="1640" y="328"/>
                  </a:cubicBezTo>
                  <a:cubicBezTo>
                    <a:pt x="1640" y="360"/>
                    <a:pt x="1677" y="382"/>
                    <a:pt x="1723" y="382"/>
                  </a:cubicBezTo>
                  <a:cubicBezTo>
                    <a:pt x="1786" y="382"/>
                    <a:pt x="1830" y="351"/>
                    <a:pt x="1830" y="294"/>
                  </a:cubicBezTo>
                  <a:cubicBezTo>
                    <a:pt x="1830" y="256"/>
                    <a:pt x="1804" y="231"/>
                    <a:pt x="1749" y="219"/>
                  </a:cubicBezTo>
                  <a:close/>
                  <a:moveTo>
                    <a:pt x="2004" y="146"/>
                  </a:moveTo>
                  <a:cubicBezTo>
                    <a:pt x="2029" y="146"/>
                    <a:pt x="2040" y="135"/>
                    <a:pt x="2040" y="118"/>
                  </a:cubicBezTo>
                  <a:cubicBezTo>
                    <a:pt x="2040" y="103"/>
                    <a:pt x="2040" y="103"/>
                    <a:pt x="2040" y="103"/>
                  </a:cubicBezTo>
                  <a:cubicBezTo>
                    <a:pt x="1945" y="103"/>
                    <a:pt x="1945" y="103"/>
                    <a:pt x="1945" y="103"/>
                  </a:cubicBezTo>
                  <a:cubicBezTo>
                    <a:pt x="1945" y="46"/>
                    <a:pt x="1945" y="46"/>
                    <a:pt x="1945" y="46"/>
                  </a:cubicBezTo>
                  <a:cubicBezTo>
                    <a:pt x="1940" y="46"/>
                    <a:pt x="1940" y="46"/>
                    <a:pt x="1940" y="46"/>
                  </a:cubicBezTo>
                  <a:cubicBezTo>
                    <a:pt x="1933" y="46"/>
                    <a:pt x="1918" y="56"/>
                    <a:pt x="1911" y="66"/>
                  </a:cubicBezTo>
                  <a:cubicBezTo>
                    <a:pt x="1903" y="77"/>
                    <a:pt x="1899" y="92"/>
                    <a:pt x="1899" y="108"/>
                  </a:cubicBezTo>
                  <a:cubicBezTo>
                    <a:pt x="1899" y="287"/>
                    <a:pt x="1899" y="287"/>
                    <a:pt x="1899" y="287"/>
                  </a:cubicBezTo>
                  <a:cubicBezTo>
                    <a:pt x="1899" y="350"/>
                    <a:pt x="1926" y="382"/>
                    <a:pt x="1987" y="382"/>
                  </a:cubicBezTo>
                  <a:cubicBezTo>
                    <a:pt x="2019" y="382"/>
                    <a:pt x="2037" y="370"/>
                    <a:pt x="2037" y="347"/>
                  </a:cubicBezTo>
                  <a:cubicBezTo>
                    <a:pt x="2037" y="330"/>
                    <a:pt x="2037" y="330"/>
                    <a:pt x="2037" y="330"/>
                  </a:cubicBezTo>
                  <a:cubicBezTo>
                    <a:pt x="2034" y="330"/>
                    <a:pt x="2034" y="330"/>
                    <a:pt x="2034" y="330"/>
                  </a:cubicBezTo>
                  <a:cubicBezTo>
                    <a:pt x="2024" y="336"/>
                    <a:pt x="2008" y="338"/>
                    <a:pt x="1991" y="338"/>
                  </a:cubicBezTo>
                  <a:cubicBezTo>
                    <a:pt x="1961" y="338"/>
                    <a:pt x="1946" y="321"/>
                    <a:pt x="1946" y="282"/>
                  </a:cubicBezTo>
                  <a:cubicBezTo>
                    <a:pt x="1946" y="146"/>
                    <a:pt x="1946" y="146"/>
                    <a:pt x="1946" y="146"/>
                  </a:cubicBezTo>
                  <a:lnTo>
                    <a:pt x="2004" y="146"/>
                  </a:lnTo>
                  <a:close/>
                  <a:moveTo>
                    <a:pt x="284" y="610"/>
                  </a:moveTo>
                  <a:cubicBezTo>
                    <a:pt x="248" y="610"/>
                    <a:pt x="215" y="630"/>
                    <a:pt x="197" y="659"/>
                  </a:cubicBezTo>
                  <a:cubicBezTo>
                    <a:pt x="181" y="628"/>
                    <a:pt x="153" y="610"/>
                    <a:pt x="112" y="610"/>
                  </a:cubicBezTo>
                  <a:cubicBezTo>
                    <a:pt x="40" y="610"/>
                    <a:pt x="0" y="665"/>
                    <a:pt x="0" y="728"/>
                  </a:cubicBezTo>
                  <a:cubicBezTo>
                    <a:pt x="0" y="855"/>
                    <a:pt x="0" y="855"/>
                    <a:pt x="0" y="855"/>
                  </a:cubicBezTo>
                  <a:cubicBezTo>
                    <a:pt x="0" y="878"/>
                    <a:pt x="13" y="889"/>
                    <a:pt x="33" y="889"/>
                  </a:cubicBezTo>
                  <a:cubicBezTo>
                    <a:pt x="48" y="889"/>
                    <a:pt x="48" y="889"/>
                    <a:pt x="48" y="889"/>
                  </a:cubicBezTo>
                  <a:cubicBezTo>
                    <a:pt x="48" y="734"/>
                    <a:pt x="48" y="734"/>
                    <a:pt x="48" y="734"/>
                  </a:cubicBezTo>
                  <a:cubicBezTo>
                    <a:pt x="48" y="678"/>
                    <a:pt x="69" y="654"/>
                    <a:pt x="109" y="654"/>
                  </a:cubicBezTo>
                  <a:cubicBezTo>
                    <a:pt x="149" y="654"/>
                    <a:pt x="171" y="684"/>
                    <a:pt x="171" y="734"/>
                  </a:cubicBezTo>
                  <a:cubicBezTo>
                    <a:pt x="171" y="855"/>
                    <a:pt x="171" y="855"/>
                    <a:pt x="171" y="855"/>
                  </a:cubicBezTo>
                  <a:cubicBezTo>
                    <a:pt x="171" y="877"/>
                    <a:pt x="179" y="889"/>
                    <a:pt x="202" y="889"/>
                  </a:cubicBezTo>
                  <a:cubicBezTo>
                    <a:pt x="218" y="889"/>
                    <a:pt x="218" y="889"/>
                    <a:pt x="218" y="889"/>
                  </a:cubicBezTo>
                  <a:cubicBezTo>
                    <a:pt x="218" y="732"/>
                    <a:pt x="218" y="732"/>
                    <a:pt x="218" y="732"/>
                  </a:cubicBezTo>
                  <a:cubicBezTo>
                    <a:pt x="218" y="677"/>
                    <a:pt x="237" y="654"/>
                    <a:pt x="282" y="654"/>
                  </a:cubicBezTo>
                  <a:cubicBezTo>
                    <a:pt x="320" y="654"/>
                    <a:pt x="341" y="676"/>
                    <a:pt x="341" y="734"/>
                  </a:cubicBezTo>
                  <a:cubicBezTo>
                    <a:pt x="341" y="855"/>
                    <a:pt x="341" y="855"/>
                    <a:pt x="341" y="855"/>
                  </a:cubicBezTo>
                  <a:cubicBezTo>
                    <a:pt x="341" y="877"/>
                    <a:pt x="354" y="889"/>
                    <a:pt x="372" y="889"/>
                  </a:cubicBezTo>
                  <a:cubicBezTo>
                    <a:pt x="388" y="889"/>
                    <a:pt x="388" y="889"/>
                    <a:pt x="388" y="889"/>
                  </a:cubicBezTo>
                  <a:cubicBezTo>
                    <a:pt x="388" y="732"/>
                    <a:pt x="388" y="732"/>
                    <a:pt x="388" y="732"/>
                  </a:cubicBezTo>
                  <a:cubicBezTo>
                    <a:pt x="388" y="651"/>
                    <a:pt x="352" y="610"/>
                    <a:pt x="284" y="610"/>
                  </a:cubicBezTo>
                  <a:close/>
                  <a:moveTo>
                    <a:pt x="484" y="577"/>
                  </a:moveTo>
                  <a:cubicBezTo>
                    <a:pt x="502" y="577"/>
                    <a:pt x="516" y="562"/>
                    <a:pt x="516" y="545"/>
                  </a:cubicBezTo>
                  <a:cubicBezTo>
                    <a:pt x="516" y="528"/>
                    <a:pt x="502" y="513"/>
                    <a:pt x="484" y="513"/>
                  </a:cubicBezTo>
                  <a:cubicBezTo>
                    <a:pt x="467" y="513"/>
                    <a:pt x="453" y="528"/>
                    <a:pt x="453" y="545"/>
                  </a:cubicBezTo>
                  <a:cubicBezTo>
                    <a:pt x="453" y="562"/>
                    <a:pt x="467" y="577"/>
                    <a:pt x="484" y="577"/>
                  </a:cubicBezTo>
                  <a:close/>
                  <a:moveTo>
                    <a:pt x="507" y="804"/>
                  </a:moveTo>
                  <a:cubicBezTo>
                    <a:pt x="507" y="651"/>
                    <a:pt x="507" y="651"/>
                    <a:pt x="507" y="651"/>
                  </a:cubicBezTo>
                  <a:cubicBezTo>
                    <a:pt x="507" y="627"/>
                    <a:pt x="490" y="615"/>
                    <a:pt x="474" y="615"/>
                  </a:cubicBezTo>
                  <a:cubicBezTo>
                    <a:pt x="460" y="615"/>
                    <a:pt x="460" y="615"/>
                    <a:pt x="460" y="615"/>
                  </a:cubicBezTo>
                  <a:cubicBezTo>
                    <a:pt x="460" y="810"/>
                    <a:pt x="460" y="810"/>
                    <a:pt x="460" y="810"/>
                  </a:cubicBezTo>
                  <a:cubicBezTo>
                    <a:pt x="460" y="865"/>
                    <a:pt x="488" y="892"/>
                    <a:pt x="542" y="892"/>
                  </a:cubicBezTo>
                  <a:cubicBezTo>
                    <a:pt x="558" y="892"/>
                    <a:pt x="569" y="882"/>
                    <a:pt x="569" y="864"/>
                  </a:cubicBezTo>
                  <a:cubicBezTo>
                    <a:pt x="569" y="849"/>
                    <a:pt x="569" y="849"/>
                    <a:pt x="569" y="849"/>
                  </a:cubicBezTo>
                  <a:cubicBezTo>
                    <a:pt x="549" y="849"/>
                    <a:pt x="549" y="849"/>
                    <a:pt x="549" y="849"/>
                  </a:cubicBezTo>
                  <a:cubicBezTo>
                    <a:pt x="524" y="849"/>
                    <a:pt x="507" y="838"/>
                    <a:pt x="507" y="804"/>
                  </a:cubicBezTo>
                  <a:close/>
                  <a:moveTo>
                    <a:pt x="743" y="610"/>
                  </a:moveTo>
                  <a:cubicBezTo>
                    <a:pt x="673" y="610"/>
                    <a:pt x="626" y="655"/>
                    <a:pt x="626" y="732"/>
                  </a:cubicBezTo>
                  <a:cubicBezTo>
                    <a:pt x="626" y="858"/>
                    <a:pt x="626" y="858"/>
                    <a:pt x="626" y="858"/>
                  </a:cubicBezTo>
                  <a:cubicBezTo>
                    <a:pt x="626" y="879"/>
                    <a:pt x="638" y="889"/>
                    <a:pt x="655" y="889"/>
                  </a:cubicBezTo>
                  <a:cubicBezTo>
                    <a:pt x="673" y="889"/>
                    <a:pt x="673" y="889"/>
                    <a:pt x="673" y="889"/>
                  </a:cubicBezTo>
                  <a:cubicBezTo>
                    <a:pt x="673" y="733"/>
                    <a:pt x="673" y="733"/>
                    <a:pt x="673" y="733"/>
                  </a:cubicBezTo>
                  <a:cubicBezTo>
                    <a:pt x="673" y="677"/>
                    <a:pt x="696" y="654"/>
                    <a:pt x="737" y="654"/>
                  </a:cubicBezTo>
                  <a:cubicBezTo>
                    <a:pt x="786" y="654"/>
                    <a:pt x="807" y="676"/>
                    <a:pt x="807" y="733"/>
                  </a:cubicBezTo>
                  <a:cubicBezTo>
                    <a:pt x="807" y="859"/>
                    <a:pt x="807" y="859"/>
                    <a:pt x="807" y="859"/>
                  </a:cubicBezTo>
                  <a:cubicBezTo>
                    <a:pt x="807" y="880"/>
                    <a:pt x="817" y="889"/>
                    <a:pt x="836" y="889"/>
                  </a:cubicBezTo>
                  <a:cubicBezTo>
                    <a:pt x="853" y="889"/>
                    <a:pt x="853" y="889"/>
                    <a:pt x="853" y="889"/>
                  </a:cubicBezTo>
                  <a:cubicBezTo>
                    <a:pt x="853" y="731"/>
                    <a:pt x="853" y="731"/>
                    <a:pt x="853" y="731"/>
                  </a:cubicBezTo>
                  <a:cubicBezTo>
                    <a:pt x="853" y="649"/>
                    <a:pt x="812" y="610"/>
                    <a:pt x="743" y="610"/>
                  </a:cubicBezTo>
                  <a:close/>
                  <a:moveTo>
                    <a:pt x="1134" y="520"/>
                  </a:moveTo>
                  <a:cubicBezTo>
                    <a:pt x="1122" y="520"/>
                    <a:pt x="1122" y="520"/>
                    <a:pt x="1122" y="520"/>
                  </a:cubicBezTo>
                  <a:cubicBezTo>
                    <a:pt x="1122" y="662"/>
                    <a:pt x="1122" y="662"/>
                    <a:pt x="1122" y="662"/>
                  </a:cubicBezTo>
                  <a:cubicBezTo>
                    <a:pt x="1103" y="625"/>
                    <a:pt x="1073" y="610"/>
                    <a:pt x="1039" y="610"/>
                  </a:cubicBezTo>
                  <a:cubicBezTo>
                    <a:pt x="963" y="610"/>
                    <a:pt x="919" y="662"/>
                    <a:pt x="919" y="756"/>
                  </a:cubicBezTo>
                  <a:cubicBezTo>
                    <a:pt x="919" y="832"/>
                    <a:pt x="977" y="895"/>
                    <a:pt x="1045" y="895"/>
                  </a:cubicBezTo>
                  <a:cubicBezTo>
                    <a:pt x="1131" y="895"/>
                    <a:pt x="1169" y="849"/>
                    <a:pt x="1169" y="744"/>
                  </a:cubicBezTo>
                  <a:cubicBezTo>
                    <a:pt x="1169" y="558"/>
                    <a:pt x="1169" y="558"/>
                    <a:pt x="1169" y="558"/>
                  </a:cubicBezTo>
                  <a:cubicBezTo>
                    <a:pt x="1169" y="532"/>
                    <a:pt x="1157" y="520"/>
                    <a:pt x="1134" y="520"/>
                  </a:cubicBezTo>
                  <a:close/>
                  <a:moveTo>
                    <a:pt x="1049" y="851"/>
                  </a:moveTo>
                  <a:cubicBezTo>
                    <a:pt x="1000" y="851"/>
                    <a:pt x="966" y="807"/>
                    <a:pt x="966" y="752"/>
                  </a:cubicBezTo>
                  <a:cubicBezTo>
                    <a:pt x="966" y="690"/>
                    <a:pt x="993" y="653"/>
                    <a:pt x="1041" y="653"/>
                  </a:cubicBezTo>
                  <a:cubicBezTo>
                    <a:pt x="1106" y="653"/>
                    <a:pt x="1121" y="707"/>
                    <a:pt x="1121" y="757"/>
                  </a:cubicBezTo>
                  <a:cubicBezTo>
                    <a:pt x="1121" y="824"/>
                    <a:pt x="1099" y="851"/>
                    <a:pt x="1049" y="851"/>
                  </a:cubicBezTo>
                  <a:close/>
                  <a:moveTo>
                    <a:pt x="1338" y="731"/>
                  </a:moveTo>
                  <a:cubicBezTo>
                    <a:pt x="1281" y="719"/>
                    <a:pt x="1271" y="711"/>
                    <a:pt x="1271" y="693"/>
                  </a:cubicBezTo>
                  <a:cubicBezTo>
                    <a:pt x="1271" y="670"/>
                    <a:pt x="1289" y="654"/>
                    <a:pt x="1336" y="654"/>
                  </a:cubicBezTo>
                  <a:cubicBezTo>
                    <a:pt x="1368" y="654"/>
                    <a:pt x="1398" y="668"/>
                    <a:pt x="1410" y="682"/>
                  </a:cubicBezTo>
                  <a:cubicBezTo>
                    <a:pt x="1412" y="682"/>
                    <a:pt x="1412" y="682"/>
                    <a:pt x="1412" y="682"/>
                  </a:cubicBezTo>
                  <a:cubicBezTo>
                    <a:pt x="1412" y="662"/>
                    <a:pt x="1412" y="662"/>
                    <a:pt x="1412" y="662"/>
                  </a:cubicBezTo>
                  <a:cubicBezTo>
                    <a:pt x="1412" y="628"/>
                    <a:pt x="1373" y="610"/>
                    <a:pt x="1332" y="610"/>
                  </a:cubicBezTo>
                  <a:cubicBezTo>
                    <a:pt x="1264" y="610"/>
                    <a:pt x="1223" y="651"/>
                    <a:pt x="1223" y="696"/>
                  </a:cubicBezTo>
                  <a:cubicBezTo>
                    <a:pt x="1223" y="737"/>
                    <a:pt x="1248" y="754"/>
                    <a:pt x="1299" y="765"/>
                  </a:cubicBezTo>
                  <a:cubicBezTo>
                    <a:pt x="1362" y="779"/>
                    <a:pt x="1371" y="788"/>
                    <a:pt x="1371" y="811"/>
                  </a:cubicBezTo>
                  <a:cubicBezTo>
                    <a:pt x="1371" y="838"/>
                    <a:pt x="1353" y="851"/>
                    <a:pt x="1313" y="851"/>
                  </a:cubicBezTo>
                  <a:cubicBezTo>
                    <a:pt x="1277" y="851"/>
                    <a:pt x="1247" y="837"/>
                    <a:pt x="1231" y="820"/>
                  </a:cubicBezTo>
                  <a:cubicBezTo>
                    <a:pt x="1229" y="820"/>
                    <a:pt x="1229" y="820"/>
                    <a:pt x="1229" y="820"/>
                  </a:cubicBezTo>
                  <a:cubicBezTo>
                    <a:pt x="1229" y="840"/>
                    <a:pt x="1229" y="840"/>
                    <a:pt x="1229" y="840"/>
                  </a:cubicBezTo>
                  <a:cubicBezTo>
                    <a:pt x="1229" y="873"/>
                    <a:pt x="1266" y="895"/>
                    <a:pt x="1312" y="895"/>
                  </a:cubicBezTo>
                  <a:cubicBezTo>
                    <a:pt x="1374" y="895"/>
                    <a:pt x="1419" y="864"/>
                    <a:pt x="1419" y="806"/>
                  </a:cubicBezTo>
                  <a:cubicBezTo>
                    <a:pt x="1419" y="768"/>
                    <a:pt x="1392" y="743"/>
                    <a:pt x="1338" y="731"/>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7999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523">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73">
          <p15:clr>
            <a:srgbClr val="FBAE40"/>
          </p15:clr>
        </p15:guide>
        <p15:guide id="23" orient="horz" pos="331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Slide">
    <p:spTree>
      <p:nvGrpSpPr>
        <p:cNvPr id="1" name=""/>
        <p:cNvGrpSpPr/>
        <p:nvPr/>
      </p:nvGrpSpPr>
      <p:grpSpPr>
        <a:xfrm>
          <a:off x="0" y="0"/>
          <a:ext cx="0" cy="0"/>
          <a:chOff x="0" y="0"/>
          <a:chExt cx="0" cy="0"/>
        </a:xfrm>
      </p:grpSpPr>
      <p:sp>
        <p:nvSpPr>
          <p:cNvPr id="59" name="Freeform 5"/>
          <p:cNvSpPr>
            <a:spLocks noEditPoints="1"/>
          </p:cNvSpPr>
          <p:nvPr/>
        </p:nvSpPr>
        <p:spPr bwMode="auto">
          <a:xfrm flipV="1">
            <a:off x="0" y="6253634"/>
            <a:ext cx="12193588" cy="606425"/>
          </a:xfrm>
          <a:custGeom>
            <a:avLst/>
            <a:gdLst>
              <a:gd name="T0" fmla="*/ 5228 w 7672"/>
              <a:gd name="T1" fmla="*/ 92 h 378"/>
              <a:gd name="T2" fmla="*/ 4860 w 7672"/>
              <a:gd name="T3" fmla="*/ 92 h 378"/>
              <a:gd name="T4" fmla="*/ 4980 w 7672"/>
              <a:gd name="T5" fmla="*/ 0 h 378"/>
              <a:gd name="T6" fmla="*/ 5569 w 7672"/>
              <a:gd name="T7" fmla="*/ 0 h 378"/>
              <a:gd name="T8" fmla="*/ 5689 w 7672"/>
              <a:gd name="T9" fmla="*/ 92 h 378"/>
              <a:gd name="T10" fmla="*/ 5368 w 7672"/>
              <a:gd name="T11" fmla="*/ 92 h 378"/>
              <a:gd name="T12" fmla="*/ 5481 w 7672"/>
              <a:gd name="T13" fmla="*/ 92 h 378"/>
              <a:gd name="T14" fmla="*/ 4078 w 7672"/>
              <a:gd name="T15" fmla="*/ 0 h 378"/>
              <a:gd name="T16" fmla="*/ 4247 w 7672"/>
              <a:gd name="T17" fmla="*/ 0 h 378"/>
              <a:gd name="T18" fmla="*/ 3886 w 7672"/>
              <a:gd name="T19" fmla="*/ 92 h 378"/>
              <a:gd name="T20" fmla="*/ 3946 w 7672"/>
              <a:gd name="T21" fmla="*/ 92 h 378"/>
              <a:gd name="T22" fmla="*/ 4659 w 7672"/>
              <a:gd name="T23" fmla="*/ 92 h 378"/>
              <a:gd name="T24" fmla="*/ 4759 w 7672"/>
              <a:gd name="T25" fmla="*/ 0 h 378"/>
              <a:gd name="T26" fmla="*/ 4367 w 7672"/>
              <a:gd name="T27" fmla="*/ 0 h 378"/>
              <a:gd name="T28" fmla="*/ 4467 w 7672"/>
              <a:gd name="T29" fmla="*/ 92 h 378"/>
              <a:gd name="T30" fmla="*/ 7051 w 7672"/>
              <a:gd name="T31" fmla="*/ 92 h 378"/>
              <a:gd name="T32" fmla="*/ 7143 w 7672"/>
              <a:gd name="T33" fmla="*/ 92 h 378"/>
              <a:gd name="T34" fmla="*/ 6803 w 7672"/>
              <a:gd name="T35" fmla="*/ 0 h 378"/>
              <a:gd name="T36" fmla="*/ 6831 w 7672"/>
              <a:gd name="T37" fmla="*/ 0 h 378"/>
              <a:gd name="T38" fmla="*/ 7552 w 7672"/>
              <a:gd name="T39" fmla="*/ 25 h 378"/>
              <a:gd name="T40" fmla="*/ 6711 w 7672"/>
              <a:gd name="T41" fmla="*/ 92 h 378"/>
              <a:gd name="T42" fmla="*/ 7211 w 7672"/>
              <a:gd name="T43" fmla="*/ 92 h 378"/>
              <a:gd name="T44" fmla="*/ 7323 w 7672"/>
              <a:gd name="T45" fmla="*/ 92 h 378"/>
              <a:gd name="T46" fmla="*/ 6101 w 7672"/>
              <a:gd name="T47" fmla="*/ 0 h 378"/>
              <a:gd name="T48" fmla="*/ 6130 w 7672"/>
              <a:gd name="T49" fmla="*/ 0 h 378"/>
              <a:gd name="T50" fmla="*/ 5849 w 7672"/>
              <a:gd name="T51" fmla="*/ 92 h 378"/>
              <a:gd name="T52" fmla="*/ 5889 w 7672"/>
              <a:gd name="T53" fmla="*/ 92 h 378"/>
              <a:gd name="T54" fmla="*/ 6502 w 7672"/>
              <a:gd name="T55" fmla="*/ 92 h 378"/>
              <a:gd name="T56" fmla="*/ 6622 w 7672"/>
              <a:gd name="T57" fmla="*/ 0 h 378"/>
              <a:gd name="T58" fmla="*/ 6250 w 7672"/>
              <a:gd name="T59" fmla="*/ 0 h 378"/>
              <a:gd name="T60" fmla="*/ 6370 w 7672"/>
              <a:gd name="T61" fmla="*/ 92 h 378"/>
              <a:gd name="T62" fmla="*/ 1162 w 7672"/>
              <a:gd name="T63" fmla="*/ 92 h 378"/>
              <a:gd name="T64" fmla="*/ 1374 w 7672"/>
              <a:gd name="T65" fmla="*/ 92 h 378"/>
              <a:gd name="T66" fmla="*/ 1054 w 7672"/>
              <a:gd name="T67" fmla="*/ 0 h 378"/>
              <a:gd name="T68" fmla="*/ 1563 w 7672"/>
              <a:gd name="T69" fmla="*/ 0 h 378"/>
              <a:gd name="T70" fmla="*/ 1803 w 7672"/>
              <a:gd name="T71" fmla="*/ 92 h 378"/>
              <a:gd name="T72" fmla="*/ 1402 w 7672"/>
              <a:gd name="T73" fmla="*/ 92 h 378"/>
              <a:gd name="T74" fmla="*/ 1534 w 7672"/>
              <a:gd name="T75" fmla="*/ 92 h 378"/>
              <a:gd name="T76" fmla="*/ 272 w 7672"/>
              <a:gd name="T77" fmla="*/ 0 h 378"/>
              <a:gd name="T78" fmla="*/ 321 w 7672"/>
              <a:gd name="T79" fmla="*/ 0 h 378"/>
              <a:gd name="T80" fmla="*/ 421 w 7672"/>
              <a:gd name="T81" fmla="*/ 92 h 378"/>
              <a:gd name="T82" fmla="*/ 172 w 7672"/>
              <a:gd name="T83" fmla="*/ 92 h 378"/>
              <a:gd name="T84" fmla="*/ 753 w 7672"/>
              <a:gd name="T85" fmla="*/ 0 h 378"/>
              <a:gd name="T86" fmla="*/ 861 w 7672"/>
              <a:gd name="T87" fmla="*/ 0 h 378"/>
              <a:gd name="T88" fmla="*/ 521 w 7672"/>
              <a:gd name="T89" fmla="*/ 92 h 378"/>
              <a:gd name="T90" fmla="*/ 641 w 7672"/>
              <a:gd name="T91" fmla="*/ 92 h 378"/>
              <a:gd name="T92" fmla="*/ 1895 w 7672"/>
              <a:gd name="T93" fmla="*/ 92 h 378"/>
              <a:gd name="T94" fmla="*/ 3217 w 7672"/>
              <a:gd name="T95" fmla="*/ 0 h 378"/>
              <a:gd name="T96" fmla="*/ 2925 w 7672"/>
              <a:gd name="T97" fmla="*/ 0 h 378"/>
              <a:gd name="T98" fmla="*/ 2985 w 7672"/>
              <a:gd name="T99" fmla="*/ 92 h 378"/>
              <a:gd name="T100" fmla="*/ 3626 w 7672"/>
              <a:gd name="T101" fmla="*/ 92 h 378"/>
              <a:gd name="T102" fmla="*/ 3758 w 7672"/>
              <a:gd name="T103" fmla="*/ 92 h 378"/>
              <a:gd name="T104" fmla="*/ 3357 w 7672"/>
              <a:gd name="T105" fmla="*/ 0 h 378"/>
              <a:gd name="T106" fmla="*/ 3506 w 7672"/>
              <a:gd name="T107" fmla="*/ 0 h 378"/>
              <a:gd name="T108" fmla="*/ 2143 w 7672"/>
              <a:gd name="T109" fmla="*/ 92 h 378"/>
              <a:gd name="T110" fmla="*/ 2264 w 7672"/>
              <a:gd name="T111" fmla="*/ 92 h 378"/>
              <a:gd name="T112" fmla="*/ 1915 w 7672"/>
              <a:gd name="T113" fmla="*/ 92 h 378"/>
              <a:gd name="T114" fmla="*/ 2055 w 7672"/>
              <a:gd name="T115" fmla="*/ 0 h 378"/>
              <a:gd name="T116" fmla="*/ 2644 w 7672"/>
              <a:gd name="T117" fmla="*/ 0 h 378"/>
              <a:gd name="T118" fmla="*/ 2744 w 7672"/>
              <a:gd name="T119" fmla="*/ 92 h 378"/>
              <a:gd name="T120" fmla="*/ 2524 w 7672"/>
              <a:gd name="T121" fmla="*/ 92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672" h="378">
                <a:moveTo>
                  <a:pt x="5128" y="92"/>
                </a:moveTo>
                <a:cubicBezTo>
                  <a:pt x="5140" y="92"/>
                  <a:pt x="5140" y="92"/>
                  <a:pt x="5140" y="92"/>
                </a:cubicBezTo>
                <a:cubicBezTo>
                  <a:pt x="5140" y="0"/>
                  <a:pt x="5140" y="0"/>
                  <a:pt x="5140" y="0"/>
                </a:cubicBezTo>
                <a:cubicBezTo>
                  <a:pt x="5128" y="0"/>
                  <a:pt x="5128" y="0"/>
                  <a:pt x="5128" y="0"/>
                </a:cubicBezTo>
                <a:lnTo>
                  <a:pt x="5128" y="92"/>
                </a:lnTo>
                <a:close/>
                <a:moveTo>
                  <a:pt x="5088" y="92"/>
                </a:moveTo>
                <a:cubicBezTo>
                  <a:pt x="5100" y="92"/>
                  <a:pt x="5100" y="92"/>
                  <a:pt x="5100" y="92"/>
                </a:cubicBezTo>
                <a:cubicBezTo>
                  <a:pt x="5100" y="0"/>
                  <a:pt x="5100" y="0"/>
                  <a:pt x="5100" y="0"/>
                </a:cubicBezTo>
                <a:cubicBezTo>
                  <a:pt x="5088" y="0"/>
                  <a:pt x="5088" y="0"/>
                  <a:pt x="5088" y="0"/>
                </a:cubicBezTo>
                <a:lnTo>
                  <a:pt x="5088" y="92"/>
                </a:lnTo>
                <a:close/>
                <a:moveTo>
                  <a:pt x="5108" y="92"/>
                </a:moveTo>
                <a:cubicBezTo>
                  <a:pt x="5120" y="92"/>
                  <a:pt x="5120" y="92"/>
                  <a:pt x="5120" y="92"/>
                </a:cubicBezTo>
                <a:cubicBezTo>
                  <a:pt x="5120" y="0"/>
                  <a:pt x="5120" y="0"/>
                  <a:pt x="5120" y="0"/>
                </a:cubicBezTo>
                <a:cubicBezTo>
                  <a:pt x="5108" y="0"/>
                  <a:pt x="5108" y="0"/>
                  <a:pt x="5108" y="0"/>
                </a:cubicBezTo>
                <a:lnTo>
                  <a:pt x="5108" y="92"/>
                </a:lnTo>
                <a:close/>
                <a:moveTo>
                  <a:pt x="4788" y="92"/>
                </a:moveTo>
                <a:cubicBezTo>
                  <a:pt x="4799" y="92"/>
                  <a:pt x="4799" y="92"/>
                  <a:pt x="4799" y="92"/>
                </a:cubicBezTo>
                <a:cubicBezTo>
                  <a:pt x="4799" y="0"/>
                  <a:pt x="4799" y="0"/>
                  <a:pt x="4799" y="0"/>
                </a:cubicBezTo>
                <a:cubicBezTo>
                  <a:pt x="4788" y="0"/>
                  <a:pt x="4788" y="0"/>
                  <a:pt x="4788" y="0"/>
                </a:cubicBezTo>
                <a:lnTo>
                  <a:pt x="4788" y="92"/>
                </a:lnTo>
                <a:close/>
                <a:moveTo>
                  <a:pt x="5068" y="92"/>
                </a:moveTo>
                <a:cubicBezTo>
                  <a:pt x="5080" y="92"/>
                  <a:pt x="5080" y="92"/>
                  <a:pt x="5080" y="92"/>
                </a:cubicBezTo>
                <a:cubicBezTo>
                  <a:pt x="5080" y="0"/>
                  <a:pt x="5080" y="0"/>
                  <a:pt x="5080" y="0"/>
                </a:cubicBezTo>
                <a:cubicBezTo>
                  <a:pt x="5068" y="0"/>
                  <a:pt x="5068" y="0"/>
                  <a:pt x="5068" y="0"/>
                </a:cubicBezTo>
                <a:lnTo>
                  <a:pt x="5068" y="92"/>
                </a:lnTo>
                <a:close/>
                <a:moveTo>
                  <a:pt x="5208" y="92"/>
                </a:moveTo>
                <a:cubicBezTo>
                  <a:pt x="5220" y="92"/>
                  <a:pt x="5220" y="92"/>
                  <a:pt x="5220" y="92"/>
                </a:cubicBezTo>
                <a:cubicBezTo>
                  <a:pt x="5220" y="0"/>
                  <a:pt x="5220" y="0"/>
                  <a:pt x="5220" y="0"/>
                </a:cubicBezTo>
                <a:cubicBezTo>
                  <a:pt x="5208" y="0"/>
                  <a:pt x="5208" y="0"/>
                  <a:pt x="5208" y="0"/>
                </a:cubicBezTo>
                <a:lnTo>
                  <a:pt x="5208" y="92"/>
                </a:lnTo>
                <a:close/>
                <a:moveTo>
                  <a:pt x="5228" y="92"/>
                </a:moveTo>
                <a:cubicBezTo>
                  <a:pt x="5240" y="92"/>
                  <a:pt x="5240" y="92"/>
                  <a:pt x="5240" y="92"/>
                </a:cubicBezTo>
                <a:cubicBezTo>
                  <a:pt x="5240" y="0"/>
                  <a:pt x="5240" y="0"/>
                  <a:pt x="5240" y="0"/>
                </a:cubicBezTo>
                <a:cubicBezTo>
                  <a:pt x="5228" y="0"/>
                  <a:pt x="5228" y="0"/>
                  <a:pt x="5228" y="0"/>
                </a:cubicBezTo>
                <a:lnTo>
                  <a:pt x="5228" y="92"/>
                </a:lnTo>
                <a:close/>
                <a:moveTo>
                  <a:pt x="5028" y="92"/>
                </a:moveTo>
                <a:cubicBezTo>
                  <a:pt x="5040" y="92"/>
                  <a:pt x="5040" y="92"/>
                  <a:pt x="5040" y="92"/>
                </a:cubicBezTo>
                <a:cubicBezTo>
                  <a:pt x="5040" y="0"/>
                  <a:pt x="5040" y="0"/>
                  <a:pt x="5040" y="0"/>
                </a:cubicBezTo>
                <a:cubicBezTo>
                  <a:pt x="5028" y="0"/>
                  <a:pt x="5028" y="0"/>
                  <a:pt x="5028" y="0"/>
                </a:cubicBezTo>
                <a:lnTo>
                  <a:pt x="5028" y="92"/>
                </a:lnTo>
                <a:close/>
                <a:moveTo>
                  <a:pt x="5188" y="92"/>
                </a:moveTo>
                <a:cubicBezTo>
                  <a:pt x="5200" y="92"/>
                  <a:pt x="5200" y="92"/>
                  <a:pt x="5200" y="92"/>
                </a:cubicBezTo>
                <a:cubicBezTo>
                  <a:pt x="5200" y="0"/>
                  <a:pt x="5200" y="0"/>
                  <a:pt x="5200" y="0"/>
                </a:cubicBezTo>
                <a:cubicBezTo>
                  <a:pt x="5188" y="0"/>
                  <a:pt x="5188" y="0"/>
                  <a:pt x="5188" y="0"/>
                </a:cubicBezTo>
                <a:lnTo>
                  <a:pt x="5188" y="92"/>
                </a:lnTo>
                <a:close/>
                <a:moveTo>
                  <a:pt x="5168" y="92"/>
                </a:moveTo>
                <a:cubicBezTo>
                  <a:pt x="5180" y="92"/>
                  <a:pt x="5180" y="92"/>
                  <a:pt x="5180" y="92"/>
                </a:cubicBezTo>
                <a:cubicBezTo>
                  <a:pt x="5180" y="0"/>
                  <a:pt x="5180" y="0"/>
                  <a:pt x="5180" y="0"/>
                </a:cubicBezTo>
                <a:cubicBezTo>
                  <a:pt x="5168" y="0"/>
                  <a:pt x="5168" y="0"/>
                  <a:pt x="5168" y="0"/>
                </a:cubicBezTo>
                <a:lnTo>
                  <a:pt x="5168" y="92"/>
                </a:lnTo>
                <a:close/>
                <a:moveTo>
                  <a:pt x="5148" y="92"/>
                </a:moveTo>
                <a:cubicBezTo>
                  <a:pt x="5160" y="92"/>
                  <a:pt x="5160" y="92"/>
                  <a:pt x="5160" y="92"/>
                </a:cubicBezTo>
                <a:cubicBezTo>
                  <a:pt x="5160" y="0"/>
                  <a:pt x="5160" y="0"/>
                  <a:pt x="5160" y="0"/>
                </a:cubicBezTo>
                <a:cubicBezTo>
                  <a:pt x="5148" y="0"/>
                  <a:pt x="5148" y="0"/>
                  <a:pt x="5148" y="0"/>
                </a:cubicBezTo>
                <a:lnTo>
                  <a:pt x="5148" y="92"/>
                </a:lnTo>
                <a:close/>
                <a:moveTo>
                  <a:pt x="4928" y="92"/>
                </a:moveTo>
                <a:cubicBezTo>
                  <a:pt x="4940" y="92"/>
                  <a:pt x="4940" y="92"/>
                  <a:pt x="4940" y="92"/>
                </a:cubicBezTo>
                <a:cubicBezTo>
                  <a:pt x="4940" y="0"/>
                  <a:pt x="4940" y="0"/>
                  <a:pt x="4940" y="0"/>
                </a:cubicBezTo>
                <a:cubicBezTo>
                  <a:pt x="4928" y="0"/>
                  <a:pt x="4928" y="0"/>
                  <a:pt x="4928" y="0"/>
                </a:cubicBezTo>
                <a:lnTo>
                  <a:pt x="4928" y="92"/>
                </a:lnTo>
                <a:close/>
                <a:moveTo>
                  <a:pt x="4848" y="92"/>
                </a:moveTo>
                <a:cubicBezTo>
                  <a:pt x="4860" y="92"/>
                  <a:pt x="4860" y="92"/>
                  <a:pt x="4860" y="92"/>
                </a:cubicBezTo>
                <a:cubicBezTo>
                  <a:pt x="4860" y="0"/>
                  <a:pt x="4860" y="0"/>
                  <a:pt x="4860" y="0"/>
                </a:cubicBezTo>
                <a:cubicBezTo>
                  <a:pt x="4848" y="0"/>
                  <a:pt x="4848" y="0"/>
                  <a:pt x="4848" y="0"/>
                </a:cubicBezTo>
                <a:lnTo>
                  <a:pt x="4848" y="92"/>
                </a:lnTo>
                <a:close/>
                <a:moveTo>
                  <a:pt x="4888" y="92"/>
                </a:moveTo>
                <a:cubicBezTo>
                  <a:pt x="4900" y="92"/>
                  <a:pt x="4900" y="92"/>
                  <a:pt x="4900" y="92"/>
                </a:cubicBezTo>
                <a:cubicBezTo>
                  <a:pt x="4900" y="0"/>
                  <a:pt x="4900" y="0"/>
                  <a:pt x="4900" y="0"/>
                </a:cubicBezTo>
                <a:cubicBezTo>
                  <a:pt x="4888" y="0"/>
                  <a:pt x="4888" y="0"/>
                  <a:pt x="4888" y="0"/>
                </a:cubicBezTo>
                <a:lnTo>
                  <a:pt x="4888" y="92"/>
                </a:lnTo>
                <a:close/>
                <a:moveTo>
                  <a:pt x="4868" y="92"/>
                </a:moveTo>
                <a:cubicBezTo>
                  <a:pt x="4880" y="92"/>
                  <a:pt x="4880" y="92"/>
                  <a:pt x="4880" y="92"/>
                </a:cubicBezTo>
                <a:cubicBezTo>
                  <a:pt x="4880" y="0"/>
                  <a:pt x="4880" y="0"/>
                  <a:pt x="4880" y="0"/>
                </a:cubicBezTo>
                <a:cubicBezTo>
                  <a:pt x="4868" y="0"/>
                  <a:pt x="4868" y="0"/>
                  <a:pt x="4868" y="0"/>
                </a:cubicBezTo>
                <a:lnTo>
                  <a:pt x="4868" y="92"/>
                </a:lnTo>
                <a:close/>
                <a:moveTo>
                  <a:pt x="4828" y="92"/>
                </a:moveTo>
                <a:cubicBezTo>
                  <a:pt x="4840" y="92"/>
                  <a:pt x="4840" y="92"/>
                  <a:pt x="4840" y="92"/>
                </a:cubicBezTo>
                <a:cubicBezTo>
                  <a:pt x="4840" y="0"/>
                  <a:pt x="4840" y="0"/>
                  <a:pt x="4840" y="0"/>
                </a:cubicBezTo>
                <a:cubicBezTo>
                  <a:pt x="4828" y="0"/>
                  <a:pt x="4828" y="0"/>
                  <a:pt x="4828" y="0"/>
                </a:cubicBezTo>
                <a:lnTo>
                  <a:pt x="4828" y="92"/>
                </a:lnTo>
                <a:close/>
                <a:moveTo>
                  <a:pt x="5008" y="92"/>
                </a:moveTo>
                <a:cubicBezTo>
                  <a:pt x="5020" y="92"/>
                  <a:pt x="5020" y="92"/>
                  <a:pt x="5020" y="92"/>
                </a:cubicBezTo>
                <a:cubicBezTo>
                  <a:pt x="5020" y="0"/>
                  <a:pt x="5020" y="0"/>
                  <a:pt x="5020" y="0"/>
                </a:cubicBezTo>
                <a:cubicBezTo>
                  <a:pt x="5008" y="0"/>
                  <a:pt x="5008" y="0"/>
                  <a:pt x="5008" y="0"/>
                </a:cubicBezTo>
                <a:lnTo>
                  <a:pt x="5008" y="92"/>
                </a:lnTo>
                <a:close/>
                <a:moveTo>
                  <a:pt x="4808" y="92"/>
                </a:moveTo>
                <a:cubicBezTo>
                  <a:pt x="4819" y="92"/>
                  <a:pt x="4819" y="92"/>
                  <a:pt x="4819" y="92"/>
                </a:cubicBezTo>
                <a:cubicBezTo>
                  <a:pt x="4819" y="0"/>
                  <a:pt x="4819" y="0"/>
                  <a:pt x="4819" y="0"/>
                </a:cubicBezTo>
                <a:cubicBezTo>
                  <a:pt x="4808" y="0"/>
                  <a:pt x="4808" y="0"/>
                  <a:pt x="4808" y="0"/>
                </a:cubicBezTo>
                <a:lnTo>
                  <a:pt x="4808" y="92"/>
                </a:lnTo>
                <a:close/>
                <a:moveTo>
                  <a:pt x="4968" y="92"/>
                </a:moveTo>
                <a:cubicBezTo>
                  <a:pt x="4980" y="92"/>
                  <a:pt x="4980" y="92"/>
                  <a:pt x="4980" y="92"/>
                </a:cubicBezTo>
                <a:cubicBezTo>
                  <a:pt x="4980" y="0"/>
                  <a:pt x="4980" y="0"/>
                  <a:pt x="4980" y="0"/>
                </a:cubicBezTo>
                <a:cubicBezTo>
                  <a:pt x="4968" y="0"/>
                  <a:pt x="4968" y="0"/>
                  <a:pt x="4968" y="0"/>
                </a:cubicBezTo>
                <a:lnTo>
                  <a:pt x="4968" y="92"/>
                </a:lnTo>
                <a:close/>
                <a:moveTo>
                  <a:pt x="4988" y="92"/>
                </a:moveTo>
                <a:cubicBezTo>
                  <a:pt x="5000" y="92"/>
                  <a:pt x="5000" y="92"/>
                  <a:pt x="5000" y="92"/>
                </a:cubicBezTo>
                <a:cubicBezTo>
                  <a:pt x="5000" y="0"/>
                  <a:pt x="5000" y="0"/>
                  <a:pt x="5000" y="0"/>
                </a:cubicBezTo>
                <a:cubicBezTo>
                  <a:pt x="4988" y="0"/>
                  <a:pt x="4988" y="0"/>
                  <a:pt x="4988" y="0"/>
                </a:cubicBezTo>
                <a:lnTo>
                  <a:pt x="4988" y="92"/>
                </a:lnTo>
                <a:close/>
                <a:moveTo>
                  <a:pt x="5248" y="92"/>
                </a:moveTo>
                <a:cubicBezTo>
                  <a:pt x="5260" y="92"/>
                  <a:pt x="5260" y="92"/>
                  <a:pt x="5260" y="92"/>
                </a:cubicBezTo>
                <a:cubicBezTo>
                  <a:pt x="5260" y="0"/>
                  <a:pt x="5260" y="0"/>
                  <a:pt x="5260" y="0"/>
                </a:cubicBezTo>
                <a:cubicBezTo>
                  <a:pt x="5248" y="0"/>
                  <a:pt x="5248" y="0"/>
                  <a:pt x="5248" y="0"/>
                </a:cubicBezTo>
                <a:lnTo>
                  <a:pt x="5248" y="92"/>
                </a:lnTo>
                <a:close/>
                <a:moveTo>
                  <a:pt x="4948" y="92"/>
                </a:moveTo>
                <a:cubicBezTo>
                  <a:pt x="4960" y="92"/>
                  <a:pt x="4960" y="92"/>
                  <a:pt x="4960" y="92"/>
                </a:cubicBezTo>
                <a:cubicBezTo>
                  <a:pt x="4960" y="0"/>
                  <a:pt x="4960" y="0"/>
                  <a:pt x="4960" y="0"/>
                </a:cubicBezTo>
                <a:cubicBezTo>
                  <a:pt x="4948" y="0"/>
                  <a:pt x="4948" y="0"/>
                  <a:pt x="4948" y="0"/>
                </a:cubicBezTo>
                <a:lnTo>
                  <a:pt x="4948" y="92"/>
                </a:lnTo>
                <a:close/>
                <a:moveTo>
                  <a:pt x="4908" y="92"/>
                </a:moveTo>
                <a:cubicBezTo>
                  <a:pt x="4920" y="92"/>
                  <a:pt x="4920" y="92"/>
                  <a:pt x="4920" y="92"/>
                </a:cubicBezTo>
                <a:cubicBezTo>
                  <a:pt x="4920" y="0"/>
                  <a:pt x="4920" y="0"/>
                  <a:pt x="4920" y="0"/>
                </a:cubicBezTo>
                <a:cubicBezTo>
                  <a:pt x="4908" y="0"/>
                  <a:pt x="4908" y="0"/>
                  <a:pt x="4908" y="0"/>
                </a:cubicBezTo>
                <a:lnTo>
                  <a:pt x="4908" y="92"/>
                </a:lnTo>
                <a:close/>
                <a:moveTo>
                  <a:pt x="5048" y="92"/>
                </a:moveTo>
                <a:cubicBezTo>
                  <a:pt x="5060" y="92"/>
                  <a:pt x="5060" y="92"/>
                  <a:pt x="5060" y="92"/>
                </a:cubicBezTo>
                <a:cubicBezTo>
                  <a:pt x="5060" y="0"/>
                  <a:pt x="5060" y="0"/>
                  <a:pt x="5060" y="0"/>
                </a:cubicBezTo>
                <a:cubicBezTo>
                  <a:pt x="5048" y="0"/>
                  <a:pt x="5048" y="0"/>
                  <a:pt x="5048" y="0"/>
                </a:cubicBezTo>
                <a:lnTo>
                  <a:pt x="5048" y="92"/>
                </a:lnTo>
                <a:close/>
                <a:moveTo>
                  <a:pt x="5569" y="92"/>
                </a:moveTo>
                <a:cubicBezTo>
                  <a:pt x="5581" y="92"/>
                  <a:pt x="5581" y="92"/>
                  <a:pt x="5581" y="92"/>
                </a:cubicBezTo>
                <a:cubicBezTo>
                  <a:pt x="5581" y="0"/>
                  <a:pt x="5581" y="0"/>
                  <a:pt x="5581" y="0"/>
                </a:cubicBezTo>
                <a:cubicBezTo>
                  <a:pt x="5569" y="0"/>
                  <a:pt x="5569" y="0"/>
                  <a:pt x="5569" y="0"/>
                </a:cubicBezTo>
                <a:lnTo>
                  <a:pt x="5569" y="92"/>
                </a:lnTo>
                <a:close/>
                <a:moveTo>
                  <a:pt x="5609" y="92"/>
                </a:moveTo>
                <a:cubicBezTo>
                  <a:pt x="5621" y="92"/>
                  <a:pt x="5621" y="92"/>
                  <a:pt x="5621" y="92"/>
                </a:cubicBezTo>
                <a:cubicBezTo>
                  <a:pt x="5621" y="0"/>
                  <a:pt x="5621" y="0"/>
                  <a:pt x="5621" y="0"/>
                </a:cubicBezTo>
                <a:cubicBezTo>
                  <a:pt x="5609" y="0"/>
                  <a:pt x="5609" y="0"/>
                  <a:pt x="5609" y="0"/>
                </a:cubicBezTo>
                <a:lnTo>
                  <a:pt x="5609" y="92"/>
                </a:lnTo>
                <a:close/>
                <a:moveTo>
                  <a:pt x="5509" y="92"/>
                </a:moveTo>
                <a:cubicBezTo>
                  <a:pt x="5521" y="92"/>
                  <a:pt x="5521" y="92"/>
                  <a:pt x="5521" y="92"/>
                </a:cubicBezTo>
                <a:cubicBezTo>
                  <a:pt x="5521" y="0"/>
                  <a:pt x="5521" y="0"/>
                  <a:pt x="5521" y="0"/>
                </a:cubicBezTo>
                <a:cubicBezTo>
                  <a:pt x="5509" y="0"/>
                  <a:pt x="5509" y="0"/>
                  <a:pt x="5509" y="0"/>
                </a:cubicBezTo>
                <a:lnTo>
                  <a:pt x="5509" y="92"/>
                </a:lnTo>
                <a:close/>
                <a:moveTo>
                  <a:pt x="5529" y="92"/>
                </a:moveTo>
                <a:cubicBezTo>
                  <a:pt x="5541" y="92"/>
                  <a:pt x="5541" y="92"/>
                  <a:pt x="5541" y="92"/>
                </a:cubicBezTo>
                <a:cubicBezTo>
                  <a:pt x="5541" y="0"/>
                  <a:pt x="5541" y="0"/>
                  <a:pt x="5541" y="0"/>
                </a:cubicBezTo>
                <a:cubicBezTo>
                  <a:pt x="5529" y="0"/>
                  <a:pt x="5529" y="0"/>
                  <a:pt x="5529" y="0"/>
                </a:cubicBezTo>
                <a:lnTo>
                  <a:pt x="5529" y="92"/>
                </a:lnTo>
                <a:close/>
                <a:moveTo>
                  <a:pt x="5549" y="92"/>
                </a:moveTo>
                <a:cubicBezTo>
                  <a:pt x="5561" y="92"/>
                  <a:pt x="5561" y="92"/>
                  <a:pt x="5561" y="92"/>
                </a:cubicBezTo>
                <a:cubicBezTo>
                  <a:pt x="5561" y="0"/>
                  <a:pt x="5561" y="0"/>
                  <a:pt x="5561" y="0"/>
                </a:cubicBezTo>
                <a:cubicBezTo>
                  <a:pt x="5549" y="0"/>
                  <a:pt x="5549" y="0"/>
                  <a:pt x="5549" y="0"/>
                </a:cubicBezTo>
                <a:lnTo>
                  <a:pt x="5549" y="92"/>
                </a:lnTo>
                <a:close/>
                <a:moveTo>
                  <a:pt x="5589" y="92"/>
                </a:moveTo>
                <a:cubicBezTo>
                  <a:pt x="5601" y="92"/>
                  <a:pt x="5601" y="92"/>
                  <a:pt x="5601" y="92"/>
                </a:cubicBezTo>
                <a:cubicBezTo>
                  <a:pt x="5601" y="0"/>
                  <a:pt x="5601" y="0"/>
                  <a:pt x="5601" y="0"/>
                </a:cubicBezTo>
                <a:cubicBezTo>
                  <a:pt x="5589" y="0"/>
                  <a:pt x="5589" y="0"/>
                  <a:pt x="5589" y="0"/>
                </a:cubicBezTo>
                <a:lnTo>
                  <a:pt x="5589" y="92"/>
                </a:lnTo>
                <a:close/>
                <a:moveTo>
                  <a:pt x="5689" y="92"/>
                </a:moveTo>
                <a:cubicBezTo>
                  <a:pt x="5701" y="92"/>
                  <a:pt x="5701" y="92"/>
                  <a:pt x="5701" y="92"/>
                </a:cubicBezTo>
                <a:cubicBezTo>
                  <a:pt x="5701" y="0"/>
                  <a:pt x="5701" y="0"/>
                  <a:pt x="5701" y="0"/>
                </a:cubicBezTo>
                <a:cubicBezTo>
                  <a:pt x="5689" y="0"/>
                  <a:pt x="5689" y="0"/>
                  <a:pt x="5689" y="0"/>
                </a:cubicBezTo>
                <a:lnTo>
                  <a:pt x="5689" y="92"/>
                </a:lnTo>
                <a:close/>
                <a:moveTo>
                  <a:pt x="5629" y="92"/>
                </a:moveTo>
                <a:cubicBezTo>
                  <a:pt x="5641" y="92"/>
                  <a:pt x="5641" y="92"/>
                  <a:pt x="5641" y="92"/>
                </a:cubicBezTo>
                <a:cubicBezTo>
                  <a:pt x="5641" y="0"/>
                  <a:pt x="5641" y="0"/>
                  <a:pt x="5641" y="0"/>
                </a:cubicBezTo>
                <a:cubicBezTo>
                  <a:pt x="5629" y="0"/>
                  <a:pt x="5629" y="0"/>
                  <a:pt x="5629" y="0"/>
                </a:cubicBezTo>
                <a:lnTo>
                  <a:pt x="5629" y="92"/>
                </a:lnTo>
                <a:close/>
                <a:moveTo>
                  <a:pt x="5709" y="92"/>
                </a:moveTo>
                <a:cubicBezTo>
                  <a:pt x="5721" y="92"/>
                  <a:pt x="5721" y="92"/>
                  <a:pt x="5721" y="92"/>
                </a:cubicBezTo>
                <a:cubicBezTo>
                  <a:pt x="5721" y="0"/>
                  <a:pt x="5721" y="0"/>
                  <a:pt x="5721" y="0"/>
                </a:cubicBezTo>
                <a:cubicBezTo>
                  <a:pt x="5709" y="0"/>
                  <a:pt x="5709" y="0"/>
                  <a:pt x="5709" y="0"/>
                </a:cubicBezTo>
                <a:lnTo>
                  <a:pt x="5709" y="92"/>
                </a:lnTo>
                <a:close/>
                <a:moveTo>
                  <a:pt x="5669" y="92"/>
                </a:moveTo>
                <a:cubicBezTo>
                  <a:pt x="5681" y="92"/>
                  <a:pt x="5681" y="92"/>
                  <a:pt x="5681" y="92"/>
                </a:cubicBezTo>
                <a:cubicBezTo>
                  <a:pt x="5681" y="0"/>
                  <a:pt x="5681" y="0"/>
                  <a:pt x="5681" y="0"/>
                </a:cubicBezTo>
                <a:cubicBezTo>
                  <a:pt x="5669" y="0"/>
                  <a:pt x="5669" y="0"/>
                  <a:pt x="5669" y="0"/>
                </a:cubicBezTo>
                <a:lnTo>
                  <a:pt x="5669" y="92"/>
                </a:lnTo>
                <a:close/>
                <a:moveTo>
                  <a:pt x="5649" y="92"/>
                </a:moveTo>
                <a:cubicBezTo>
                  <a:pt x="5661" y="92"/>
                  <a:pt x="5661" y="92"/>
                  <a:pt x="5661" y="92"/>
                </a:cubicBezTo>
                <a:cubicBezTo>
                  <a:pt x="5661" y="0"/>
                  <a:pt x="5661" y="0"/>
                  <a:pt x="5661" y="0"/>
                </a:cubicBezTo>
                <a:cubicBezTo>
                  <a:pt x="5649" y="0"/>
                  <a:pt x="5649" y="0"/>
                  <a:pt x="5649" y="0"/>
                </a:cubicBezTo>
                <a:lnTo>
                  <a:pt x="5649" y="92"/>
                </a:lnTo>
                <a:close/>
                <a:moveTo>
                  <a:pt x="5268" y="92"/>
                </a:moveTo>
                <a:cubicBezTo>
                  <a:pt x="5280" y="92"/>
                  <a:pt x="5280" y="92"/>
                  <a:pt x="5280" y="92"/>
                </a:cubicBezTo>
                <a:cubicBezTo>
                  <a:pt x="5280" y="0"/>
                  <a:pt x="5280" y="0"/>
                  <a:pt x="5280" y="0"/>
                </a:cubicBezTo>
                <a:cubicBezTo>
                  <a:pt x="5268" y="0"/>
                  <a:pt x="5268" y="0"/>
                  <a:pt x="5268" y="0"/>
                </a:cubicBezTo>
                <a:lnTo>
                  <a:pt x="5268" y="92"/>
                </a:lnTo>
                <a:close/>
                <a:moveTo>
                  <a:pt x="5489" y="92"/>
                </a:moveTo>
                <a:cubicBezTo>
                  <a:pt x="5501" y="92"/>
                  <a:pt x="5501" y="92"/>
                  <a:pt x="5501" y="92"/>
                </a:cubicBezTo>
                <a:cubicBezTo>
                  <a:pt x="5501" y="0"/>
                  <a:pt x="5501" y="0"/>
                  <a:pt x="5501" y="0"/>
                </a:cubicBezTo>
                <a:cubicBezTo>
                  <a:pt x="5489" y="0"/>
                  <a:pt x="5489" y="0"/>
                  <a:pt x="5489" y="0"/>
                </a:cubicBezTo>
                <a:lnTo>
                  <a:pt x="5489" y="92"/>
                </a:lnTo>
                <a:close/>
                <a:moveTo>
                  <a:pt x="5368" y="92"/>
                </a:moveTo>
                <a:cubicBezTo>
                  <a:pt x="5380" y="92"/>
                  <a:pt x="5380" y="92"/>
                  <a:pt x="5380" y="92"/>
                </a:cubicBezTo>
                <a:cubicBezTo>
                  <a:pt x="5380" y="0"/>
                  <a:pt x="5380" y="0"/>
                  <a:pt x="5380" y="0"/>
                </a:cubicBezTo>
                <a:cubicBezTo>
                  <a:pt x="5368" y="0"/>
                  <a:pt x="5368" y="0"/>
                  <a:pt x="5368" y="0"/>
                </a:cubicBezTo>
                <a:lnTo>
                  <a:pt x="5368" y="92"/>
                </a:lnTo>
                <a:close/>
                <a:moveTo>
                  <a:pt x="5328" y="92"/>
                </a:moveTo>
                <a:cubicBezTo>
                  <a:pt x="5340" y="92"/>
                  <a:pt x="5340" y="92"/>
                  <a:pt x="5340" y="92"/>
                </a:cubicBezTo>
                <a:cubicBezTo>
                  <a:pt x="5340" y="0"/>
                  <a:pt x="5340" y="0"/>
                  <a:pt x="5340" y="0"/>
                </a:cubicBezTo>
                <a:cubicBezTo>
                  <a:pt x="5328" y="0"/>
                  <a:pt x="5328" y="0"/>
                  <a:pt x="5328" y="0"/>
                </a:cubicBezTo>
                <a:lnTo>
                  <a:pt x="5328" y="92"/>
                </a:lnTo>
                <a:close/>
                <a:moveTo>
                  <a:pt x="5308" y="92"/>
                </a:moveTo>
                <a:cubicBezTo>
                  <a:pt x="5320" y="92"/>
                  <a:pt x="5320" y="92"/>
                  <a:pt x="5320" y="92"/>
                </a:cubicBezTo>
                <a:cubicBezTo>
                  <a:pt x="5320" y="0"/>
                  <a:pt x="5320" y="0"/>
                  <a:pt x="5320" y="0"/>
                </a:cubicBezTo>
                <a:cubicBezTo>
                  <a:pt x="5308" y="0"/>
                  <a:pt x="5308" y="0"/>
                  <a:pt x="5308" y="0"/>
                </a:cubicBezTo>
                <a:lnTo>
                  <a:pt x="5308" y="92"/>
                </a:lnTo>
                <a:close/>
                <a:moveTo>
                  <a:pt x="5288" y="92"/>
                </a:moveTo>
                <a:cubicBezTo>
                  <a:pt x="5300" y="92"/>
                  <a:pt x="5300" y="92"/>
                  <a:pt x="5300" y="92"/>
                </a:cubicBezTo>
                <a:cubicBezTo>
                  <a:pt x="5300" y="0"/>
                  <a:pt x="5300" y="0"/>
                  <a:pt x="5300" y="0"/>
                </a:cubicBezTo>
                <a:cubicBezTo>
                  <a:pt x="5288" y="0"/>
                  <a:pt x="5288" y="0"/>
                  <a:pt x="5288" y="0"/>
                </a:cubicBezTo>
                <a:lnTo>
                  <a:pt x="5288" y="92"/>
                </a:lnTo>
                <a:close/>
                <a:moveTo>
                  <a:pt x="5348" y="92"/>
                </a:moveTo>
                <a:cubicBezTo>
                  <a:pt x="5360" y="92"/>
                  <a:pt x="5360" y="92"/>
                  <a:pt x="5360" y="92"/>
                </a:cubicBezTo>
                <a:cubicBezTo>
                  <a:pt x="5360" y="0"/>
                  <a:pt x="5360" y="0"/>
                  <a:pt x="5360" y="0"/>
                </a:cubicBezTo>
                <a:cubicBezTo>
                  <a:pt x="5348" y="0"/>
                  <a:pt x="5348" y="0"/>
                  <a:pt x="5348" y="0"/>
                </a:cubicBezTo>
                <a:lnTo>
                  <a:pt x="5348" y="92"/>
                </a:lnTo>
                <a:close/>
                <a:moveTo>
                  <a:pt x="5449" y="92"/>
                </a:moveTo>
                <a:cubicBezTo>
                  <a:pt x="5460" y="92"/>
                  <a:pt x="5460" y="92"/>
                  <a:pt x="5460" y="92"/>
                </a:cubicBezTo>
                <a:cubicBezTo>
                  <a:pt x="5460" y="0"/>
                  <a:pt x="5460" y="0"/>
                  <a:pt x="5460" y="0"/>
                </a:cubicBezTo>
                <a:cubicBezTo>
                  <a:pt x="5449" y="0"/>
                  <a:pt x="5449" y="0"/>
                  <a:pt x="5449" y="0"/>
                </a:cubicBezTo>
                <a:lnTo>
                  <a:pt x="5449" y="92"/>
                </a:lnTo>
                <a:close/>
                <a:moveTo>
                  <a:pt x="5469" y="92"/>
                </a:moveTo>
                <a:cubicBezTo>
                  <a:pt x="5481" y="92"/>
                  <a:pt x="5481" y="92"/>
                  <a:pt x="5481" y="92"/>
                </a:cubicBezTo>
                <a:cubicBezTo>
                  <a:pt x="5481" y="0"/>
                  <a:pt x="5481" y="0"/>
                  <a:pt x="5481" y="0"/>
                </a:cubicBezTo>
                <a:cubicBezTo>
                  <a:pt x="5469" y="0"/>
                  <a:pt x="5469" y="0"/>
                  <a:pt x="5469" y="0"/>
                </a:cubicBezTo>
                <a:lnTo>
                  <a:pt x="5469" y="92"/>
                </a:lnTo>
                <a:close/>
                <a:moveTo>
                  <a:pt x="5429" y="92"/>
                </a:moveTo>
                <a:cubicBezTo>
                  <a:pt x="5440" y="92"/>
                  <a:pt x="5440" y="92"/>
                  <a:pt x="5440" y="92"/>
                </a:cubicBezTo>
                <a:cubicBezTo>
                  <a:pt x="5440" y="0"/>
                  <a:pt x="5440" y="0"/>
                  <a:pt x="5440" y="0"/>
                </a:cubicBezTo>
                <a:cubicBezTo>
                  <a:pt x="5429" y="0"/>
                  <a:pt x="5429" y="0"/>
                  <a:pt x="5429" y="0"/>
                </a:cubicBezTo>
                <a:lnTo>
                  <a:pt x="5429" y="92"/>
                </a:lnTo>
                <a:close/>
                <a:moveTo>
                  <a:pt x="5388" y="92"/>
                </a:moveTo>
                <a:cubicBezTo>
                  <a:pt x="5400" y="92"/>
                  <a:pt x="5400" y="92"/>
                  <a:pt x="5400" y="92"/>
                </a:cubicBezTo>
                <a:cubicBezTo>
                  <a:pt x="5400" y="0"/>
                  <a:pt x="5400" y="0"/>
                  <a:pt x="5400" y="0"/>
                </a:cubicBezTo>
                <a:cubicBezTo>
                  <a:pt x="5388" y="0"/>
                  <a:pt x="5388" y="0"/>
                  <a:pt x="5388" y="0"/>
                </a:cubicBezTo>
                <a:lnTo>
                  <a:pt x="5388" y="92"/>
                </a:lnTo>
                <a:close/>
                <a:moveTo>
                  <a:pt x="5408" y="92"/>
                </a:moveTo>
                <a:cubicBezTo>
                  <a:pt x="5420" y="92"/>
                  <a:pt x="5420" y="92"/>
                  <a:pt x="5420" y="92"/>
                </a:cubicBezTo>
                <a:cubicBezTo>
                  <a:pt x="5420" y="0"/>
                  <a:pt x="5420" y="0"/>
                  <a:pt x="5420" y="0"/>
                </a:cubicBezTo>
                <a:cubicBezTo>
                  <a:pt x="5408" y="0"/>
                  <a:pt x="5408" y="0"/>
                  <a:pt x="5408" y="0"/>
                </a:cubicBezTo>
                <a:lnTo>
                  <a:pt x="5408" y="92"/>
                </a:lnTo>
                <a:close/>
                <a:moveTo>
                  <a:pt x="4327" y="92"/>
                </a:moveTo>
                <a:cubicBezTo>
                  <a:pt x="4339" y="92"/>
                  <a:pt x="4339" y="92"/>
                  <a:pt x="4339" y="92"/>
                </a:cubicBezTo>
                <a:cubicBezTo>
                  <a:pt x="4339" y="0"/>
                  <a:pt x="4339" y="0"/>
                  <a:pt x="4339" y="0"/>
                </a:cubicBezTo>
                <a:cubicBezTo>
                  <a:pt x="4327" y="0"/>
                  <a:pt x="4327" y="0"/>
                  <a:pt x="4327" y="0"/>
                </a:cubicBezTo>
                <a:lnTo>
                  <a:pt x="4327" y="92"/>
                </a:lnTo>
                <a:close/>
                <a:moveTo>
                  <a:pt x="4167" y="92"/>
                </a:moveTo>
                <a:cubicBezTo>
                  <a:pt x="4178" y="92"/>
                  <a:pt x="4178" y="92"/>
                  <a:pt x="4178" y="92"/>
                </a:cubicBezTo>
                <a:cubicBezTo>
                  <a:pt x="4178" y="0"/>
                  <a:pt x="4178" y="0"/>
                  <a:pt x="4178" y="0"/>
                </a:cubicBezTo>
                <a:cubicBezTo>
                  <a:pt x="4167" y="0"/>
                  <a:pt x="4167" y="0"/>
                  <a:pt x="4167" y="0"/>
                </a:cubicBezTo>
                <a:lnTo>
                  <a:pt x="4167" y="92"/>
                </a:lnTo>
                <a:close/>
                <a:moveTo>
                  <a:pt x="4066" y="92"/>
                </a:moveTo>
                <a:cubicBezTo>
                  <a:pt x="4078" y="92"/>
                  <a:pt x="4078" y="92"/>
                  <a:pt x="4078" y="92"/>
                </a:cubicBezTo>
                <a:cubicBezTo>
                  <a:pt x="4078" y="0"/>
                  <a:pt x="4078" y="0"/>
                  <a:pt x="4078" y="0"/>
                </a:cubicBezTo>
                <a:cubicBezTo>
                  <a:pt x="4066" y="0"/>
                  <a:pt x="4066" y="0"/>
                  <a:pt x="4066" y="0"/>
                </a:cubicBezTo>
                <a:lnTo>
                  <a:pt x="4066" y="92"/>
                </a:lnTo>
                <a:close/>
                <a:moveTo>
                  <a:pt x="4147" y="92"/>
                </a:moveTo>
                <a:cubicBezTo>
                  <a:pt x="4158" y="92"/>
                  <a:pt x="4158" y="92"/>
                  <a:pt x="4158" y="92"/>
                </a:cubicBezTo>
                <a:cubicBezTo>
                  <a:pt x="4158" y="0"/>
                  <a:pt x="4158" y="0"/>
                  <a:pt x="4158" y="0"/>
                </a:cubicBezTo>
                <a:cubicBezTo>
                  <a:pt x="4147" y="0"/>
                  <a:pt x="4147" y="0"/>
                  <a:pt x="4147" y="0"/>
                </a:cubicBezTo>
                <a:lnTo>
                  <a:pt x="4147" y="92"/>
                </a:lnTo>
                <a:close/>
                <a:moveTo>
                  <a:pt x="4086" y="92"/>
                </a:moveTo>
                <a:cubicBezTo>
                  <a:pt x="4098" y="92"/>
                  <a:pt x="4098" y="92"/>
                  <a:pt x="4098" y="92"/>
                </a:cubicBezTo>
                <a:cubicBezTo>
                  <a:pt x="4098" y="0"/>
                  <a:pt x="4098" y="0"/>
                  <a:pt x="4098" y="0"/>
                </a:cubicBezTo>
                <a:cubicBezTo>
                  <a:pt x="4086" y="0"/>
                  <a:pt x="4086" y="0"/>
                  <a:pt x="4086" y="0"/>
                </a:cubicBezTo>
                <a:lnTo>
                  <a:pt x="4086" y="92"/>
                </a:lnTo>
                <a:close/>
                <a:moveTo>
                  <a:pt x="4106" y="92"/>
                </a:moveTo>
                <a:cubicBezTo>
                  <a:pt x="4118" y="92"/>
                  <a:pt x="4118" y="92"/>
                  <a:pt x="4118" y="92"/>
                </a:cubicBezTo>
                <a:cubicBezTo>
                  <a:pt x="4118" y="0"/>
                  <a:pt x="4118" y="0"/>
                  <a:pt x="4118" y="0"/>
                </a:cubicBezTo>
                <a:cubicBezTo>
                  <a:pt x="4106" y="0"/>
                  <a:pt x="4106" y="0"/>
                  <a:pt x="4106" y="0"/>
                </a:cubicBezTo>
                <a:lnTo>
                  <a:pt x="4106" y="92"/>
                </a:lnTo>
                <a:close/>
                <a:moveTo>
                  <a:pt x="4126" y="92"/>
                </a:moveTo>
                <a:cubicBezTo>
                  <a:pt x="4138" y="92"/>
                  <a:pt x="4138" y="92"/>
                  <a:pt x="4138" y="92"/>
                </a:cubicBezTo>
                <a:cubicBezTo>
                  <a:pt x="4138" y="0"/>
                  <a:pt x="4138" y="0"/>
                  <a:pt x="4138" y="0"/>
                </a:cubicBezTo>
                <a:cubicBezTo>
                  <a:pt x="4126" y="0"/>
                  <a:pt x="4126" y="0"/>
                  <a:pt x="4126" y="0"/>
                </a:cubicBezTo>
                <a:lnTo>
                  <a:pt x="4126" y="92"/>
                </a:lnTo>
                <a:close/>
                <a:moveTo>
                  <a:pt x="4767" y="92"/>
                </a:moveTo>
                <a:cubicBezTo>
                  <a:pt x="4779" y="92"/>
                  <a:pt x="4779" y="92"/>
                  <a:pt x="4779" y="92"/>
                </a:cubicBezTo>
                <a:cubicBezTo>
                  <a:pt x="4779" y="0"/>
                  <a:pt x="4779" y="0"/>
                  <a:pt x="4779" y="0"/>
                </a:cubicBezTo>
                <a:cubicBezTo>
                  <a:pt x="4767" y="0"/>
                  <a:pt x="4767" y="0"/>
                  <a:pt x="4767" y="0"/>
                </a:cubicBezTo>
                <a:lnTo>
                  <a:pt x="4767" y="92"/>
                </a:lnTo>
                <a:close/>
                <a:moveTo>
                  <a:pt x="4247" y="92"/>
                </a:moveTo>
                <a:cubicBezTo>
                  <a:pt x="4259" y="92"/>
                  <a:pt x="4259" y="92"/>
                  <a:pt x="4259" y="92"/>
                </a:cubicBezTo>
                <a:cubicBezTo>
                  <a:pt x="4259" y="0"/>
                  <a:pt x="4259" y="0"/>
                  <a:pt x="4259" y="0"/>
                </a:cubicBezTo>
                <a:cubicBezTo>
                  <a:pt x="4247" y="0"/>
                  <a:pt x="4247" y="0"/>
                  <a:pt x="4247" y="0"/>
                </a:cubicBezTo>
                <a:lnTo>
                  <a:pt x="4247" y="92"/>
                </a:lnTo>
                <a:close/>
                <a:moveTo>
                  <a:pt x="4207" y="92"/>
                </a:moveTo>
                <a:cubicBezTo>
                  <a:pt x="4219" y="92"/>
                  <a:pt x="4219" y="92"/>
                  <a:pt x="4219" y="92"/>
                </a:cubicBezTo>
                <a:cubicBezTo>
                  <a:pt x="4219" y="0"/>
                  <a:pt x="4219" y="0"/>
                  <a:pt x="4219" y="0"/>
                </a:cubicBezTo>
                <a:cubicBezTo>
                  <a:pt x="4207" y="0"/>
                  <a:pt x="4207" y="0"/>
                  <a:pt x="4207" y="0"/>
                </a:cubicBezTo>
                <a:lnTo>
                  <a:pt x="4207" y="92"/>
                </a:lnTo>
                <a:close/>
                <a:moveTo>
                  <a:pt x="4187" y="92"/>
                </a:moveTo>
                <a:cubicBezTo>
                  <a:pt x="4199" y="92"/>
                  <a:pt x="4199" y="92"/>
                  <a:pt x="4199" y="92"/>
                </a:cubicBezTo>
                <a:cubicBezTo>
                  <a:pt x="4199" y="0"/>
                  <a:pt x="4199" y="0"/>
                  <a:pt x="4199" y="0"/>
                </a:cubicBezTo>
                <a:cubicBezTo>
                  <a:pt x="4187" y="0"/>
                  <a:pt x="4187" y="0"/>
                  <a:pt x="4187" y="0"/>
                </a:cubicBezTo>
                <a:lnTo>
                  <a:pt x="4187" y="92"/>
                </a:lnTo>
                <a:close/>
                <a:moveTo>
                  <a:pt x="4287" y="92"/>
                </a:moveTo>
                <a:cubicBezTo>
                  <a:pt x="4299" y="92"/>
                  <a:pt x="4299" y="92"/>
                  <a:pt x="4299" y="92"/>
                </a:cubicBezTo>
                <a:cubicBezTo>
                  <a:pt x="4299" y="0"/>
                  <a:pt x="4299" y="0"/>
                  <a:pt x="4299" y="0"/>
                </a:cubicBezTo>
                <a:cubicBezTo>
                  <a:pt x="4287" y="0"/>
                  <a:pt x="4287" y="0"/>
                  <a:pt x="4287" y="0"/>
                </a:cubicBezTo>
                <a:lnTo>
                  <a:pt x="4287" y="92"/>
                </a:lnTo>
                <a:close/>
                <a:moveTo>
                  <a:pt x="4227" y="92"/>
                </a:moveTo>
                <a:cubicBezTo>
                  <a:pt x="4239" y="92"/>
                  <a:pt x="4239" y="92"/>
                  <a:pt x="4239" y="92"/>
                </a:cubicBezTo>
                <a:cubicBezTo>
                  <a:pt x="4239" y="0"/>
                  <a:pt x="4239" y="0"/>
                  <a:pt x="4239" y="0"/>
                </a:cubicBezTo>
                <a:cubicBezTo>
                  <a:pt x="4227" y="0"/>
                  <a:pt x="4227" y="0"/>
                  <a:pt x="4227" y="0"/>
                </a:cubicBezTo>
                <a:lnTo>
                  <a:pt x="4227" y="92"/>
                </a:lnTo>
                <a:close/>
                <a:moveTo>
                  <a:pt x="3906" y="92"/>
                </a:moveTo>
                <a:cubicBezTo>
                  <a:pt x="3918" y="92"/>
                  <a:pt x="3918" y="92"/>
                  <a:pt x="3918" y="92"/>
                </a:cubicBezTo>
                <a:cubicBezTo>
                  <a:pt x="3918" y="0"/>
                  <a:pt x="3918" y="0"/>
                  <a:pt x="3918" y="0"/>
                </a:cubicBezTo>
                <a:cubicBezTo>
                  <a:pt x="3906" y="0"/>
                  <a:pt x="3906" y="0"/>
                  <a:pt x="3906" y="0"/>
                </a:cubicBezTo>
                <a:lnTo>
                  <a:pt x="3906" y="92"/>
                </a:lnTo>
                <a:close/>
                <a:moveTo>
                  <a:pt x="3886" y="92"/>
                </a:moveTo>
                <a:cubicBezTo>
                  <a:pt x="3898" y="92"/>
                  <a:pt x="3898" y="92"/>
                  <a:pt x="3898" y="92"/>
                </a:cubicBezTo>
                <a:cubicBezTo>
                  <a:pt x="3898" y="0"/>
                  <a:pt x="3898" y="0"/>
                  <a:pt x="3898" y="0"/>
                </a:cubicBezTo>
                <a:cubicBezTo>
                  <a:pt x="3886" y="0"/>
                  <a:pt x="3886" y="0"/>
                  <a:pt x="3886" y="0"/>
                </a:cubicBezTo>
                <a:lnTo>
                  <a:pt x="3886" y="92"/>
                </a:lnTo>
                <a:close/>
                <a:moveTo>
                  <a:pt x="4046" y="92"/>
                </a:moveTo>
                <a:cubicBezTo>
                  <a:pt x="4058" y="92"/>
                  <a:pt x="4058" y="92"/>
                  <a:pt x="4058" y="92"/>
                </a:cubicBezTo>
                <a:cubicBezTo>
                  <a:pt x="4058" y="0"/>
                  <a:pt x="4058" y="0"/>
                  <a:pt x="4058" y="0"/>
                </a:cubicBezTo>
                <a:cubicBezTo>
                  <a:pt x="4046" y="0"/>
                  <a:pt x="4046" y="0"/>
                  <a:pt x="4046" y="0"/>
                </a:cubicBezTo>
                <a:lnTo>
                  <a:pt x="4046" y="92"/>
                </a:lnTo>
                <a:close/>
                <a:moveTo>
                  <a:pt x="3926" y="92"/>
                </a:moveTo>
                <a:cubicBezTo>
                  <a:pt x="3938" y="92"/>
                  <a:pt x="3938" y="92"/>
                  <a:pt x="3938" y="92"/>
                </a:cubicBezTo>
                <a:cubicBezTo>
                  <a:pt x="3938" y="0"/>
                  <a:pt x="3938" y="0"/>
                  <a:pt x="3938" y="0"/>
                </a:cubicBezTo>
                <a:cubicBezTo>
                  <a:pt x="3926" y="0"/>
                  <a:pt x="3926" y="0"/>
                  <a:pt x="3926" y="0"/>
                </a:cubicBezTo>
                <a:lnTo>
                  <a:pt x="3926" y="92"/>
                </a:lnTo>
                <a:close/>
                <a:moveTo>
                  <a:pt x="3846" y="92"/>
                </a:moveTo>
                <a:cubicBezTo>
                  <a:pt x="3858" y="92"/>
                  <a:pt x="3858" y="92"/>
                  <a:pt x="3858" y="92"/>
                </a:cubicBezTo>
                <a:cubicBezTo>
                  <a:pt x="3858" y="0"/>
                  <a:pt x="3858" y="0"/>
                  <a:pt x="3858" y="0"/>
                </a:cubicBezTo>
                <a:cubicBezTo>
                  <a:pt x="3846" y="0"/>
                  <a:pt x="3846" y="0"/>
                  <a:pt x="3846" y="0"/>
                </a:cubicBezTo>
                <a:lnTo>
                  <a:pt x="3846" y="92"/>
                </a:lnTo>
                <a:close/>
                <a:moveTo>
                  <a:pt x="3866" y="92"/>
                </a:moveTo>
                <a:cubicBezTo>
                  <a:pt x="3878" y="92"/>
                  <a:pt x="3878" y="92"/>
                  <a:pt x="3878" y="92"/>
                </a:cubicBezTo>
                <a:cubicBezTo>
                  <a:pt x="3878" y="0"/>
                  <a:pt x="3878" y="0"/>
                  <a:pt x="3878" y="0"/>
                </a:cubicBezTo>
                <a:cubicBezTo>
                  <a:pt x="3866" y="0"/>
                  <a:pt x="3866" y="0"/>
                  <a:pt x="3866" y="0"/>
                </a:cubicBezTo>
                <a:lnTo>
                  <a:pt x="3866" y="92"/>
                </a:lnTo>
                <a:close/>
                <a:moveTo>
                  <a:pt x="4026" y="92"/>
                </a:moveTo>
                <a:cubicBezTo>
                  <a:pt x="4038" y="92"/>
                  <a:pt x="4038" y="92"/>
                  <a:pt x="4038" y="92"/>
                </a:cubicBezTo>
                <a:cubicBezTo>
                  <a:pt x="4038" y="0"/>
                  <a:pt x="4038" y="0"/>
                  <a:pt x="4038" y="0"/>
                </a:cubicBezTo>
                <a:cubicBezTo>
                  <a:pt x="4026" y="0"/>
                  <a:pt x="4026" y="0"/>
                  <a:pt x="4026" y="0"/>
                </a:cubicBezTo>
                <a:lnTo>
                  <a:pt x="4026" y="92"/>
                </a:lnTo>
                <a:close/>
                <a:moveTo>
                  <a:pt x="4006" y="92"/>
                </a:moveTo>
                <a:cubicBezTo>
                  <a:pt x="4018" y="92"/>
                  <a:pt x="4018" y="92"/>
                  <a:pt x="4018" y="92"/>
                </a:cubicBezTo>
                <a:cubicBezTo>
                  <a:pt x="4018" y="0"/>
                  <a:pt x="4018" y="0"/>
                  <a:pt x="4018" y="0"/>
                </a:cubicBezTo>
                <a:cubicBezTo>
                  <a:pt x="4006" y="0"/>
                  <a:pt x="4006" y="0"/>
                  <a:pt x="4006" y="0"/>
                </a:cubicBezTo>
                <a:lnTo>
                  <a:pt x="4006" y="92"/>
                </a:lnTo>
                <a:close/>
                <a:moveTo>
                  <a:pt x="3946" y="92"/>
                </a:moveTo>
                <a:cubicBezTo>
                  <a:pt x="3958" y="92"/>
                  <a:pt x="3958" y="92"/>
                  <a:pt x="3958" y="92"/>
                </a:cubicBezTo>
                <a:cubicBezTo>
                  <a:pt x="3958" y="0"/>
                  <a:pt x="3958" y="0"/>
                  <a:pt x="3958" y="0"/>
                </a:cubicBezTo>
                <a:cubicBezTo>
                  <a:pt x="3946" y="0"/>
                  <a:pt x="3946" y="0"/>
                  <a:pt x="3946" y="0"/>
                </a:cubicBezTo>
                <a:lnTo>
                  <a:pt x="3946" y="92"/>
                </a:lnTo>
                <a:close/>
                <a:moveTo>
                  <a:pt x="3986" y="92"/>
                </a:moveTo>
                <a:cubicBezTo>
                  <a:pt x="3998" y="92"/>
                  <a:pt x="3998" y="92"/>
                  <a:pt x="3998" y="92"/>
                </a:cubicBezTo>
                <a:cubicBezTo>
                  <a:pt x="3998" y="0"/>
                  <a:pt x="3998" y="0"/>
                  <a:pt x="3998" y="0"/>
                </a:cubicBezTo>
                <a:cubicBezTo>
                  <a:pt x="3986" y="0"/>
                  <a:pt x="3986" y="0"/>
                  <a:pt x="3986" y="0"/>
                </a:cubicBezTo>
                <a:lnTo>
                  <a:pt x="3986" y="92"/>
                </a:lnTo>
                <a:close/>
                <a:moveTo>
                  <a:pt x="3966" y="92"/>
                </a:moveTo>
                <a:cubicBezTo>
                  <a:pt x="3978" y="92"/>
                  <a:pt x="3978" y="92"/>
                  <a:pt x="3978" y="92"/>
                </a:cubicBezTo>
                <a:cubicBezTo>
                  <a:pt x="3978" y="0"/>
                  <a:pt x="3978" y="0"/>
                  <a:pt x="3978" y="0"/>
                </a:cubicBezTo>
                <a:cubicBezTo>
                  <a:pt x="3966" y="0"/>
                  <a:pt x="3966" y="0"/>
                  <a:pt x="3966" y="0"/>
                </a:cubicBezTo>
                <a:lnTo>
                  <a:pt x="3966" y="92"/>
                </a:lnTo>
                <a:close/>
                <a:moveTo>
                  <a:pt x="4267" y="92"/>
                </a:moveTo>
                <a:cubicBezTo>
                  <a:pt x="4279" y="92"/>
                  <a:pt x="4279" y="92"/>
                  <a:pt x="4279" y="92"/>
                </a:cubicBezTo>
                <a:cubicBezTo>
                  <a:pt x="4279" y="0"/>
                  <a:pt x="4279" y="0"/>
                  <a:pt x="4279" y="0"/>
                </a:cubicBezTo>
                <a:cubicBezTo>
                  <a:pt x="4267" y="0"/>
                  <a:pt x="4267" y="0"/>
                  <a:pt x="4267" y="0"/>
                </a:cubicBezTo>
                <a:lnTo>
                  <a:pt x="4267" y="92"/>
                </a:lnTo>
                <a:close/>
                <a:moveTo>
                  <a:pt x="4607" y="92"/>
                </a:moveTo>
                <a:cubicBezTo>
                  <a:pt x="4619" y="92"/>
                  <a:pt x="4619" y="92"/>
                  <a:pt x="4619" y="92"/>
                </a:cubicBezTo>
                <a:cubicBezTo>
                  <a:pt x="4619" y="0"/>
                  <a:pt x="4619" y="0"/>
                  <a:pt x="4619" y="0"/>
                </a:cubicBezTo>
                <a:cubicBezTo>
                  <a:pt x="4607" y="0"/>
                  <a:pt x="4607" y="0"/>
                  <a:pt x="4607" y="0"/>
                </a:cubicBezTo>
                <a:lnTo>
                  <a:pt x="4607" y="92"/>
                </a:lnTo>
                <a:close/>
                <a:moveTo>
                  <a:pt x="4627" y="92"/>
                </a:moveTo>
                <a:cubicBezTo>
                  <a:pt x="4639" y="92"/>
                  <a:pt x="4639" y="92"/>
                  <a:pt x="4639" y="92"/>
                </a:cubicBezTo>
                <a:cubicBezTo>
                  <a:pt x="4639" y="0"/>
                  <a:pt x="4639" y="0"/>
                  <a:pt x="4639" y="0"/>
                </a:cubicBezTo>
                <a:cubicBezTo>
                  <a:pt x="4627" y="0"/>
                  <a:pt x="4627" y="0"/>
                  <a:pt x="4627" y="0"/>
                </a:cubicBezTo>
                <a:lnTo>
                  <a:pt x="4627" y="92"/>
                </a:lnTo>
                <a:close/>
                <a:moveTo>
                  <a:pt x="4647" y="92"/>
                </a:moveTo>
                <a:cubicBezTo>
                  <a:pt x="4659" y="92"/>
                  <a:pt x="4659" y="92"/>
                  <a:pt x="4659" y="92"/>
                </a:cubicBezTo>
                <a:cubicBezTo>
                  <a:pt x="4659" y="0"/>
                  <a:pt x="4659" y="0"/>
                  <a:pt x="4659" y="0"/>
                </a:cubicBezTo>
                <a:cubicBezTo>
                  <a:pt x="4647" y="0"/>
                  <a:pt x="4647" y="0"/>
                  <a:pt x="4647" y="0"/>
                </a:cubicBezTo>
                <a:lnTo>
                  <a:pt x="4647" y="92"/>
                </a:lnTo>
                <a:close/>
                <a:moveTo>
                  <a:pt x="3826" y="92"/>
                </a:moveTo>
                <a:cubicBezTo>
                  <a:pt x="3838" y="92"/>
                  <a:pt x="3838" y="92"/>
                  <a:pt x="3838" y="92"/>
                </a:cubicBezTo>
                <a:cubicBezTo>
                  <a:pt x="3838" y="0"/>
                  <a:pt x="3838" y="0"/>
                  <a:pt x="3838" y="0"/>
                </a:cubicBezTo>
                <a:cubicBezTo>
                  <a:pt x="3826" y="0"/>
                  <a:pt x="3826" y="0"/>
                  <a:pt x="3826" y="0"/>
                </a:cubicBezTo>
                <a:lnTo>
                  <a:pt x="3826" y="92"/>
                </a:lnTo>
                <a:close/>
                <a:moveTo>
                  <a:pt x="4307" y="92"/>
                </a:moveTo>
                <a:cubicBezTo>
                  <a:pt x="4319" y="92"/>
                  <a:pt x="4319" y="92"/>
                  <a:pt x="4319" y="92"/>
                </a:cubicBezTo>
                <a:cubicBezTo>
                  <a:pt x="4319" y="0"/>
                  <a:pt x="4319" y="0"/>
                  <a:pt x="4319" y="0"/>
                </a:cubicBezTo>
                <a:cubicBezTo>
                  <a:pt x="4307" y="0"/>
                  <a:pt x="4307" y="0"/>
                  <a:pt x="4307" y="0"/>
                </a:cubicBezTo>
                <a:lnTo>
                  <a:pt x="4307" y="92"/>
                </a:lnTo>
                <a:close/>
                <a:moveTo>
                  <a:pt x="4727" y="92"/>
                </a:moveTo>
                <a:cubicBezTo>
                  <a:pt x="4739" y="92"/>
                  <a:pt x="4739" y="92"/>
                  <a:pt x="4739" y="92"/>
                </a:cubicBezTo>
                <a:cubicBezTo>
                  <a:pt x="4739" y="0"/>
                  <a:pt x="4739" y="0"/>
                  <a:pt x="4739" y="0"/>
                </a:cubicBezTo>
                <a:cubicBezTo>
                  <a:pt x="4727" y="0"/>
                  <a:pt x="4727" y="0"/>
                  <a:pt x="4727" y="0"/>
                </a:cubicBezTo>
                <a:lnTo>
                  <a:pt x="4727" y="92"/>
                </a:lnTo>
                <a:close/>
                <a:moveTo>
                  <a:pt x="4547" y="92"/>
                </a:moveTo>
                <a:cubicBezTo>
                  <a:pt x="4559" y="92"/>
                  <a:pt x="4559" y="92"/>
                  <a:pt x="4559" y="92"/>
                </a:cubicBezTo>
                <a:cubicBezTo>
                  <a:pt x="4559" y="0"/>
                  <a:pt x="4559" y="0"/>
                  <a:pt x="4559" y="0"/>
                </a:cubicBezTo>
                <a:cubicBezTo>
                  <a:pt x="4547" y="0"/>
                  <a:pt x="4547" y="0"/>
                  <a:pt x="4547" y="0"/>
                </a:cubicBezTo>
                <a:lnTo>
                  <a:pt x="4547" y="92"/>
                </a:lnTo>
                <a:close/>
                <a:moveTo>
                  <a:pt x="4667" y="92"/>
                </a:moveTo>
                <a:cubicBezTo>
                  <a:pt x="4679" y="92"/>
                  <a:pt x="4679" y="92"/>
                  <a:pt x="4679" y="92"/>
                </a:cubicBezTo>
                <a:cubicBezTo>
                  <a:pt x="4679" y="0"/>
                  <a:pt x="4679" y="0"/>
                  <a:pt x="4679" y="0"/>
                </a:cubicBezTo>
                <a:cubicBezTo>
                  <a:pt x="4667" y="0"/>
                  <a:pt x="4667" y="0"/>
                  <a:pt x="4667" y="0"/>
                </a:cubicBezTo>
                <a:lnTo>
                  <a:pt x="4667" y="92"/>
                </a:lnTo>
                <a:close/>
                <a:moveTo>
                  <a:pt x="4747" y="92"/>
                </a:moveTo>
                <a:cubicBezTo>
                  <a:pt x="4759" y="92"/>
                  <a:pt x="4759" y="92"/>
                  <a:pt x="4759" y="92"/>
                </a:cubicBezTo>
                <a:cubicBezTo>
                  <a:pt x="4759" y="0"/>
                  <a:pt x="4759" y="0"/>
                  <a:pt x="4759" y="0"/>
                </a:cubicBezTo>
                <a:cubicBezTo>
                  <a:pt x="4747" y="0"/>
                  <a:pt x="4747" y="0"/>
                  <a:pt x="4747" y="0"/>
                </a:cubicBezTo>
                <a:lnTo>
                  <a:pt x="4747" y="92"/>
                </a:lnTo>
                <a:close/>
                <a:moveTo>
                  <a:pt x="4687" y="92"/>
                </a:moveTo>
                <a:cubicBezTo>
                  <a:pt x="4699" y="92"/>
                  <a:pt x="4699" y="92"/>
                  <a:pt x="4699" y="92"/>
                </a:cubicBezTo>
                <a:cubicBezTo>
                  <a:pt x="4699" y="0"/>
                  <a:pt x="4699" y="0"/>
                  <a:pt x="4699" y="0"/>
                </a:cubicBezTo>
                <a:cubicBezTo>
                  <a:pt x="4687" y="0"/>
                  <a:pt x="4687" y="0"/>
                  <a:pt x="4687" y="0"/>
                </a:cubicBezTo>
                <a:lnTo>
                  <a:pt x="4687" y="92"/>
                </a:lnTo>
                <a:close/>
                <a:moveTo>
                  <a:pt x="4707" y="92"/>
                </a:moveTo>
                <a:cubicBezTo>
                  <a:pt x="4719" y="92"/>
                  <a:pt x="4719" y="92"/>
                  <a:pt x="4719" y="92"/>
                </a:cubicBezTo>
                <a:cubicBezTo>
                  <a:pt x="4719" y="0"/>
                  <a:pt x="4719" y="0"/>
                  <a:pt x="4719" y="0"/>
                </a:cubicBezTo>
                <a:cubicBezTo>
                  <a:pt x="4707" y="0"/>
                  <a:pt x="4707" y="0"/>
                  <a:pt x="4707" y="0"/>
                </a:cubicBezTo>
                <a:lnTo>
                  <a:pt x="4707" y="92"/>
                </a:lnTo>
                <a:close/>
                <a:moveTo>
                  <a:pt x="4587" y="92"/>
                </a:moveTo>
                <a:cubicBezTo>
                  <a:pt x="4599" y="92"/>
                  <a:pt x="4599" y="92"/>
                  <a:pt x="4599" y="92"/>
                </a:cubicBezTo>
                <a:cubicBezTo>
                  <a:pt x="4599" y="0"/>
                  <a:pt x="4599" y="0"/>
                  <a:pt x="4599" y="0"/>
                </a:cubicBezTo>
                <a:cubicBezTo>
                  <a:pt x="4587" y="0"/>
                  <a:pt x="4587" y="0"/>
                  <a:pt x="4587" y="0"/>
                </a:cubicBezTo>
                <a:lnTo>
                  <a:pt x="4587" y="92"/>
                </a:lnTo>
                <a:close/>
                <a:moveTo>
                  <a:pt x="4407" y="92"/>
                </a:moveTo>
                <a:cubicBezTo>
                  <a:pt x="4419" y="92"/>
                  <a:pt x="4419" y="92"/>
                  <a:pt x="4419" y="92"/>
                </a:cubicBezTo>
                <a:cubicBezTo>
                  <a:pt x="4419" y="0"/>
                  <a:pt x="4419" y="0"/>
                  <a:pt x="4419" y="0"/>
                </a:cubicBezTo>
                <a:cubicBezTo>
                  <a:pt x="4407" y="0"/>
                  <a:pt x="4407" y="0"/>
                  <a:pt x="4407" y="0"/>
                </a:cubicBezTo>
                <a:lnTo>
                  <a:pt x="4407" y="92"/>
                </a:lnTo>
                <a:close/>
                <a:moveTo>
                  <a:pt x="4387" y="92"/>
                </a:moveTo>
                <a:cubicBezTo>
                  <a:pt x="4399" y="92"/>
                  <a:pt x="4399" y="92"/>
                  <a:pt x="4399" y="92"/>
                </a:cubicBezTo>
                <a:cubicBezTo>
                  <a:pt x="4399" y="0"/>
                  <a:pt x="4399" y="0"/>
                  <a:pt x="4399" y="0"/>
                </a:cubicBezTo>
                <a:cubicBezTo>
                  <a:pt x="4387" y="0"/>
                  <a:pt x="4387" y="0"/>
                  <a:pt x="4387" y="0"/>
                </a:cubicBezTo>
                <a:lnTo>
                  <a:pt x="4387" y="92"/>
                </a:lnTo>
                <a:close/>
                <a:moveTo>
                  <a:pt x="4367" y="92"/>
                </a:moveTo>
                <a:cubicBezTo>
                  <a:pt x="4379" y="92"/>
                  <a:pt x="4379" y="92"/>
                  <a:pt x="4379" y="92"/>
                </a:cubicBezTo>
                <a:cubicBezTo>
                  <a:pt x="4379" y="0"/>
                  <a:pt x="4379" y="0"/>
                  <a:pt x="4379" y="0"/>
                </a:cubicBezTo>
                <a:cubicBezTo>
                  <a:pt x="4367" y="0"/>
                  <a:pt x="4367" y="0"/>
                  <a:pt x="4367" y="0"/>
                </a:cubicBezTo>
                <a:lnTo>
                  <a:pt x="4367" y="92"/>
                </a:lnTo>
                <a:close/>
                <a:moveTo>
                  <a:pt x="5729" y="92"/>
                </a:moveTo>
                <a:cubicBezTo>
                  <a:pt x="5741" y="92"/>
                  <a:pt x="5741" y="92"/>
                  <a:pt x="5741" y="92"/>
                </a:cubicBezTo>
                <a:cubicBezTo>
                  <a:pt x="5741" y="0"/>
                  <a:pt x="5741" y="0"/>
                  <a:pt x="5741" y="0"/>
                </a:cubicBezTo>
                <a:cubicBezTo>
                  <a:pt x="5729" y="0"/>
                  <a:pt x="5729" y="0"/>
                  <a:pt x="5729" y="0"/>
                </a:cubicBezTo>
                <a:lnTo>
                  <a:pt x="5729" y="92"/>
                </a:lnTo>
                <a:close/>
                <a:moveTo>
                  <a:pt x="4347" y="92"/>
                </a:moveTo>
                <a:cubicBezTo>
                  <a:pt x="4359" y="92"/>
                  <a:pt x="4359" y="92"/>
                  <a:pt x="4359" y="92"/>
                </a:cubicBezTo>
                <a:cubicBezTo>
                  <a:pt x="4359" y="0"/>
                  <a:pt x="4359" y="0"/>
                  <a:pt x="4359" y="0"/>
                </a:cubicBezTo>
                <a:cubicBezTo>
                  <a:pt x="4347" y="0"/>
                  <a:pt x="4347" y="0"/>
                  <a:pt x="4347" y="0"/>
                </a:cubicBezTo>
                <a:lnTo>
                  <a:pt x="4347" y="92"/>
                </a:lnTo>
                <a:close/>
                <a:moveTo>
                  <a:pt x="4507" y="92"/>
                </a:moveTo>
                <a:cubicBezTo>
                  <a:pt x="4519" y="92"/>
                  <a:pt x="4519" y="92"/>
                  <a:pt x="4519" y="92"/>
                </a:cubicBezTo>
                <a:cubicBezTo>
                  <a:pt x="4519" y="0"/>
                  <a:pt x="4519" y="0"/>
                  <a:pt x="4519" y="0"/>
                </a:cubicBezTo>
                <a:cubicBezTo>
                  <a:pt x="4507" y="0"/>
                  <a:pt x="4507" y="0"/>
                  <a:pt x="4507" y="0"/>
                </a:cubicBezTo>
                <a:lnTo>
                  <a:pt x="4507" y="92"/>
                </a:lnTo>
                <a:close/>
                <a:moveTo>
                  <a:pt x="4527" y="92"/>
                </a:moveTo>
                <a:cubicBezTo>
                  <a:pt x="4539" y="92"/>
                  <a:pt x="4539" y="92"/>
                  <a:pt x="4539" y="92"/>
                </a:cubicBezTo>
                <a:cubicBezTo>
                  <a:pt x="4539" y="0"/>
                  <a:pt x="4539" y="0"/>
                  <a:pt x="4539" y="0"/>
                </a:cubicBezTo>
                <a:cubicBezTo>
                  <a:pt x="4527" y="0"/>
                  <a:pt x="4527" y="0"/>
                  <a:pt x="4527" y="0"/>
                </a:cubicBezTo>
                <a:lnTo>
                  <a:pt x="4527" y="92"/>
                </a:lnTo>
                <a:close/>
                <a:moveTo>
                  <a:pt x="4487" y="92"/>
                </a:moveTo>
                <a:cubicBezTo>
                  <a:pt x="4499" y="92"/>
                  <a:pt x="4499" y="92"/>
                  <a:pt x="4499" y="92"/>
                </a:cubicBezTo>
                <a:cubicBezTo>
                  <a:pt x="4499" y="0"/>
                  <a:pt x="4499" y="0"/>
                  <a:pt x="4499" y="0"/>
                </a:cubicBezTo>
                <a:cubicBezTo>
                  <a:pt x="4487" y="0"/>
                  <a:pt x="4487" y="0"/>
                  <a:pt x="4487" y="0"/>
                </a:cubicBezTo>
                <a:lnTo>
                  <a:pt x="4487" y="92"/>
                </a:lnTo>
                <a:close/>
                <a:moveTo>
                  <a:pt x="4467" y="92"/>
                </a:moveTo>
                <a:cubicBezTo>
                  <a:pt x="4479" y="92"/>
                  <a:pt x="4479" y="92"/>
                  <a:pt x="4479" y="92"/>
                </a:cubicBezTo>
                <a:cubicBezTo>
                  <a:pt x="4479" y="0"/>
                  <a:pt x="4479" y="0"/>
                  <a:pt x="4479" y="0"/>
                </a:cubicBezTo>
                <a:cubicBezTo>
                  <a:pt x="4467" y="0"/>
                  <a:pt x="4467" y="0"/>
                  <a:pt x="4467" y="0"/>
                </a:cubicBezTo>
                <a:lnTo>
                  <a:pt x="4467" y="92"/>
                </a:lnTo>
                <a:close/>
                <a:moveTo>
                  <a:pt x="4447" y="92"/>
                </a:moveTo>
                <a:cubicBezTo>
                  <a:pt x="4459" y="92"/>
                  <a:pt x="4459" y="92"/>
                  <a:pt x="4459" y="92"/>
                </a:cubicBezTo>
                <a:cubicBezTo>
                  <a:pt x="4459" y="0"/>
                  <a:pt x="4459" y="0"/>
                  <a:pt x="4459" y="0"/>
                </a:cubicBezTo>
                <a:cubicBezTo>
                  <a:pt x="4447" y="0"/>
                  <a:pt x="4447" y="0"/>
                  <a:pt x="4447" y="0"/>
                </a:cubicBezTo>
                <a:lnTo>
                  <a:pt x="4447" y="92"/>
                </a:lnTo>
                <a:close/>
                <a:moveTo>
                  <a:pt x="4427" y="92"/>
                </a:moveTo>
                <a:cubicBezTo>
                  <a:pt x="4439" y="92"/>
                  <a:pt x="4439" y="92"/>
                  <a:pt x="4439" y="92"/>
                </a:cubicBezTo>
                <a:cubicBezTo>
                  <a:pt x="4439" y="0"/>
                  <a:pt x="4439" y="0"/>
                  <a:pt x="4439" y="0"/>
                </a:cubicBezTo>
                <a:cubicBezTo>
                  <a:pt x="4427" y="0"/>
                  <a:pt x="4427" y="0"/>
                  <a:pt x="4427" y="0"/>
                </a:cubicBezTo>
                <a:lnTo>
                  <a:pt x="4427" y="92"/>
                </a:lnTo>
                <a:close/>
                <a:moveTo>
                  <a:pt x="4567" y="92"/>
                </a:moveTo>
                <a:cubicBezTo>
                  <a:pt x="4579" y="92"/>
                  <a:pt x="4579" y="92"/>
                  <a:pt x="4579" y="92"/>
                </a:cubicBezTo>
                <a:cubicBezTo>
                  <a:pt x="4579" y="0"/>
                  <a:pt x="4579" y="0"/>
                  <a:pt x="4579" y="0"/>
                </a:cubicBezTo>
                <a:cubicBezTo>
                  <a:pt x="4567" y="0"/>
                  <a:pt x="4567" y="0"/>
                  <a:pt x="4567" y="0"/>
                </a:cubicBezTo>
                <a:lnTo>
                  <a:pt x="4567" y="92"/>
                </a:lnTo>
                <a:close/>
                <a:moveTo>
                  <a:pt x="7031" y="92"/>
                </a:moveTo>
                <a:cubicBezTo>
                  <a:pt x="7043" y="92"/>
                  <a:pt x="7043" y="92"/>
                  <a:pt x="7043" y="92"/>
                </a:cubicBezTo>
                <a:cubicBezTo>
                  <a:pt x="7043" y="0"/>
                  <a:pt x="7043" y="0"/>
                  <a:pt x="7043" y="0"/>
                </a:cubicBezTo>
                <a:cubicBezTo>
                  <a:pt x="7031" y="0"/>
                  <a:pt x="7031" y="0"/>
                  <a:pt x="7031" y="0"/>
                </a:cubicBezTo>
                <a:lnTo>
                  <a:pt x="7031" y="92"/>
                </a:lnTo>
                <a:close/>
                <a:moveTo>
                  <a:pt x="7071" y="92"/>
                </a:moveTo>
                <a:cubicBezTo>
                  <a:pt x="7083" y="92"/>
                  <a:pt x="7083" y="92"/>
                  <a:pt x="7083" y="92"/>
                </a:cubicBezTo>
                <a:cubicBezTo>
                  <a:pt x="7083" y="0"/>
                  <a:pt x="7083" y="0"/>
                  <a:pt x="7083" y="0"/>
                </a:cubicBezTo>
                <a:cubicBezTo>
                  <a:pt x="7071" y="0"/>
                  <a:pt x="7071" y="0"/>
                  <a:pt x="7071" y="0"/>
                </a:cubicBezTo>
                <a:lnTo>
                  <a:pt x="7071" y="92"/>
                </a:lnTo>
                <a:close/>
                <a:moveTo>
                  <a:pt x="7011" y="92"/>
                </a:moveTo>
                <a:cubicBezTo>
                  <a:pt x="7023" y="92"/>
                  <a:pt x="7023" y="92"/>
                  <a:pt x="7023" y="92"/>
                </a:cubicBezTo>
                <a:cubicBezTo>
                  <a:pt x="7023" y="0"/>
                  <a:pt x="7023" y="0"/>
                  <a:pt x="7023" y="0"/>
                </a:cubicBezTo>
                <a:cubicBezTo>
                  <a:pt x="7011" y="0"/>
                  <a:pt x="7011" y="0"/>
                  <a:pt x="7011" y="0"/>
                </a:cubicBezTo>
                <a:lnTo>
                  <a:pt x="7011" y="92"/>
                </a:lnTo>
                <a:close/>
                <a:moveTo>
                  <a:pt x="7051" y="92"/>
                </a:moveTo>
                <a:cubicBezTo>
                  <a:pt x="7063" y="92"/>
                  <a:pt x="7063" y="92"/>
                  <a:pt x="7063" y="92"/>
                </a:cubicBezTo>
                <a:cubicBezTo>
                  <a:pt x="7063" y="0"/>
                  <a:pt x="7063" y="0"/>
                  <a:pt x="7063" y="0"/>
                </a:cubicBezTo>
                <a:cubicBezTo>
                  <a:pt x="7051" y="0"/>
                  <a:pt x="7051" y="0"/>
                  <a:pt x="7051" y="0"/>
                </a:cubicBezTo>
                <a:lnTo>
                  <a:pt x="7051" y="92"/>
                </a:lnTo>
                <a:close/>
                <a:moveTo>
                  <a:pt x="6951" y="92"/>
                </a:moveTo>
                <a:cubicBezTo>
                  <a:pt x="6963" y="92"/>
                  <a:pt x="6963" y="92"/>
                  <a:pt x="6963" y="92"/>
                </a:cubicBezTo>
                <a:cubicBezTo>
                  <a:pt x="6963" y="0"/>
                  <a:pt x="6963" y="0"/>
                  <a:pt x="6963" y="0"/>
                </a:cubicBezTo>
                <a:cubicBezTo>
                  <a:pt x="6951" y="0"/>
                  <a:pt x="6951" y="0"/>
                  <a:pt x="6951" y="0"/>
                </a:cubicBezTo>
                <a:lnTo>
                  <a:pt x="6951" y="92"/>
                </a:lnTo>
                <a:close/>
                <a:moveTo>
                  <a:pt x="7191" y="92"/>
                </a:moveTo>
                <a:cubicBezTo>
                  <a:pt x="7203" y="92"/>
                  <a:pt x="7203" y="92"/>
                  <a:pt x="7203" y="92"/>
                </a:cubicBezTo>
                <a:cubicBezTo>
                  <a:pt x="7203" y="0"/>
                  <a:pt x="7203" y="0"/>
                  <a:pt x="7203" y="0"/>
                </a:cubicBezTo>
                <a:cubicBezTo>
                  <a:pt x="7191" y="0"/>
                  <a:pt x="7191" y="0"/>
                  <a:pt x="7191" y="0"/>
                </a:cubicBezTo>
                <a:lnTo>
                  <a:pt x="7191" y="92"/>
                </a:lnTo>
                <a:close/>
                <a:moveTo>
                  <a:pt x="6971" y="92"/>
                </a:moveTo>
                <a:cubicBezTo>
                  <a:pt x="6983" y="92"/>
                  <a:pt x="6983" y="92"/>
                  <a:pt x="6983" y="92"/>
                </a:cubicBezTo>
                <a:cubicBezTo>
                  <a:pt x="6983" y="0"/>
                  <a:pt x="6983" y="0"/>
                  <a:pt x="6983" y="0"/>
                </a:cubicBezTo>
                <a:cubicBezTo>
                  <a:pt x="6971" y="0"/>
                  <a:pt x="6971" y="0"/>
                  <a:pt x="6971" y="0"/>
                </a:cubicBezTo>
                <a:lnTo>
                  <a:pt x="6971" y="92"/>
                </a:lnTo>
                <a:close/>
                <a:moveTo>
                  <a:pt x="7171" y="92"/>
                </a:moveTo>
                <a:cubicBezTo>
                  <a:pt x="7183" y="92"/>
                  <a:pt x="7183" y="92"/>
                  <a:pt x="7183" y="92"/>
                </a:cubicBezTo>
                <a:cubicBezTo>
                  <a:pt x="7183" y="0"/>
                  <a:pt x="7183" y="0"/>
                  <a:pt x="7183" y="0"/>
                </a:cubicBezTo>
                <a:cubicBezTo>
                  <a:pt x="7171" y="0"/>
                  <a:pt x="7171" y="0"/>
                  <a:pt x="7171" y="0"/>
                </a:cubicBezTo>
                <a:lnTo>
                  <a:pt x="7171" y="92"/>
                </a:lnTo>
                <a:close/>
                <a:moveTo>
                  <a:pt x="7151" y="92"/>
                </a:moveTo>
                <a:cubicBezTo>
                  <a:pt x="7163" y="92"/>
                  <a:pt x="7163" y="92"/>
                  <a:pt x="7163" y="92"/>
                </a:cubicBezTo>
                <a:cubicBezTo>
                  <a:pt x="7163" y="0"/>
                  <a:pt x="7163" y="0"/>
                  <a:pt x="7163" y="0"/>
                </a:cubicBezTo>
                <a:cubicBezTo>
                  <a:pt x="7151" y="0"/>
                  <a:pt x="7151" y="0"/>
                  <a:pt x="7151" y="0"/>
                </a:cubicBezTo>
                <a:lnTo>
                  <a:pt x="7151" y="92"/>
                </a:lnTo>
                <a:close/>
                <a:moveTo>
                  <a:pt x="7131" y="92"/>
                </a:moveTo>
                <a:cubicBezTo>
                  <a:pt x="7143" y="92"/>
                  <a:pt x="7143" y="92"/>
                  <a:pt x="7143" y="92"/>
                </a:cubicBezTo>
                <a:cubicBezTo>
                  <a:pt x="7143" y="0"/>
                  <a:pt x="7143" y="0"/>
                  <a:pt x="7143" y="0"/>
                </a:cubicBezTo>
                <a:cubicBezTo>
                  <a:pt x="7131" y="0"/>
                  <a:pt x="7131" y="0"/>
                  <a:pt x="7131" y="0"/>
                </a:cubicBezTo>
                <a:lnTo>
                  <a:pt x="7131" y="92"/>
                </a:lnTo>
                <a:close/>
                <a:moveTo>
                  <a:pt x="7111" y="92"/>
                </a:moveTo>
                <a:cubicBezTo>
                  <a:pt x="7123" y="92"/>
                  <a:pt x="7123" y="92"/>
                  <a:pt x="7123" y="92"/>
                </a:cubicBezTo>
                <a:cubicBezTo>
                  <a:pt x="7123" y="0"/>
                  <a:pt x="7123" y="0"/>
                  <a:pt x="7123" y="0"/>
                </a:cubicBezTo>
                <a:cubicBezTo>
                  <a:pt x="7111" y="0"/>
                  <a:pt x="7111" y="0"/>
                  <a:pt x="7111" y="0"/>
                </a:cubicBezTo>
                <a:lnTo>
                  <a:pt x="7111" y="92"/>
                </a:lnTo>
                <a:close/>
                <a:moveTo>
                  <a:pt x="7091" y="92"/>
                </a:moveTo>
                <a:cubicBezTo>
                  <a:pt x="7103" y="92"/>
                  <a:pt x="7103" y="92"/>
                  <a:pt x="7103" y="92"/>
                </a:cubicBezTo>
                <a:cubicBezTo>
                  <a:pt x="7103" y="0"/>
                  <a:pt x="7103" y="0"/>
                  <a:pt x="7103" y="0"/>
                </a:cubicBezTo>
                <a:cubicBezTo>
                  <a:pt x="7091" y="0"/>
                  <a:pt x="7091" y="0"/>
                  <a:pt x="7091" y="0"/>
                </a:cubicBezTo>
                <a:lnTo>
                  <a:pt x="7091" y="92"/>
                </a:lnTo>
                <a:close/>
                <a:moveTo>
                  <a:pt x="6991" y="92"/>
                </a:moveTo>
                <a:cubicBezTo>
                  <a:pt x="7003" y="92"/>
                  <a:pt x="7003" y="92"/>
                  <a:pt x="7003" y="92"/>
                </a:cubicBezTo>
                <a:cubicBezTo>
                  <a:pt x="7003" y="0"/>
                  <a:pt x="7003" y="0"/>
                  <a:pt x="7003" y="0"/>
                </a:cubicBezTo>
                <a:cubicBezTo>
                  <a:pt x="6991" y="0"/>
                  <a:pt x="6991" y="0"/>
                  <a:pt x="6991" y="0"/>
                </a:cubicBezTo>
                <a:lnTo>
                  <a:pt x="6991" y="92"/>
                </a:lnTo>
                <a:close/>
                <a:moveTo>
                  <a:pt x="6811" y="92"/>
                </a:moveTo>
                <a:cubicBezTo>
                  <a:pt x="6823" y="92"/>
                  <a:pt x="6823" y="92"/>
                  <a:pt x="6823" y="92"/>
                </a:cubicBezTo>
                <a:cubicBezTo>
                  <a:pt x="6823" y="0"/>
                  <a:pt x="6823" y="0"/>
                  <a:pt x="6823" y="0"/>
                </a:cubicBezTo>
                <a:cubicBezTo>
                  <a:pt x="6811" y="0"/>
                  <a:pt x="6811" y="0"/>
                  <a:pt x="6811" y="0"/>
                </a:cubicBezTo>
                <a:lnTo>
                  <a:pt x="6811" y="92"/>
                </a:lnTo>
                <a:close/>
                <a:moveTo>
                  <a:pt x="6771" y="92"/>
                </a:moveTo>
                <a:cubicBezTo>
                  <a:pt x="6783" y="92"/>
                  <a:pt x="6783" y="92"/>
                  <a:pt x="6783" y="92"/>
                </a:cubicBezTo>
                <a:cubicBezTo>
                  <a:pt x="6783" y="0"/>
                  <a:pt x="6783" y="0"/>
                  <a:pt x="6783" y="0"/>
                </a:cubicBezTo>
                <a:cubicBezTo>
                  <a:pt x="6771" y="0"/>
                  <a:pt x="6771" y="0"/>
                  <a:pt x="6771" y="0"/>
                </a:cubicBezTo>
                <a:lnTo>
                  <a:pt x="6771" y="92"/>
                </a:lnTo>
                <a:close/>
                <a:moveTo>
                  <a:pt x="6791" y="92"/>
                </a:moveTo>
                <a:cubicBezTo>
                  <a:pt x="6803" y="92"/>
                  <a:pt x="6803" y="92"/>
                  <a:pt x="6803" y="92"/>
                </a:cubicBezTo>
                <a:cubicBezTo>
                  <a:pt x="6803" y="0"/>
                  <a:pt x="6803" y="0"/>
                  <a:pt x="6803" y="0"/>
                </a:cubicBezTo>
                <a:cubicBezTo>
                  <a:pt x="6791" y="0"/>
                  <a:pt x="6791" y="0"/>
                  <a:pt x="6791" y="0"/>
                </a:cubicBezTo>
                <a:lnTo>
                  <a:pt x="6791" y="92"/>
                </a:lnTo>
                <a:close/>
                <a:moveTo>
                  <a:pt x="6751" y="92"/>
                </a:moveTo>
                <a:cubicBezTo>
                  <a:pt x="6763" y="92"/>
                  <a:pt x="6763" y="92"/>
                  <a:pt x="6763" y="92"/>
                </a:cubicBezTo>
                <a:cubicBezTo>
                  <a:pt x="6763" y="0"/>
                  <a:pt x="6763" y="0"/>
                  <a:pt x="6763" y="0"/>
                </a:cubicBezTo>
                <a:cubicBezTo>
                  <a:pt x="6751" y="0"/>
                  <a:pt x="6751" y="0"/>
                  <a:pt x="6751" y="0"/>
                </a:cubicBezTo>
                <a:lnTo>
                  <a:pt x="6751" y="92"/>
                </a:lnTo>
                <a:close/>
                <a:moveTo>
                  <a:pt x="6731" y="92"/>
                </a:moveTo>
                <a:cubicBezTo>
                  <a:pt x="6742" y="92"/>
                  <a:pt x="6742" y="92"/>
                  <a:pt x="6742" y="92"/>
                </a:cubicBezTo>
                <a:cubicBezTo>
                  <a:pt x="6742" y="0"/>
                  <a:pt x="6742" y="0"/>
                  <a:pt x="6742" y="0"/>
                </a:cubicBezTo>
                <a:cubicBezTo>
                  <a:pt x="6731" y="0"/>
                  <a:pt x="6731" y="0"/>
                  <a:pt x="6731" y="0"/>
                </a:cubicBezTo>
                <a:lnTo>
                  <a:pt x="6731" y="92"/>
                </a:lnTo>
                <a:close/>
                <a:moveTo>
                  <a:pt x="6871" y="92"/>
                </a:moveTo>
                <a:cubicBezTo>
                  <a:pt x="6883" y="92"/>
                  <a:pt x="6883" y="92"/>
                  <a:pt x="6883" y="92"/>
                </a:cubicBezTo>
                <a:cubicBezTo>
                  <a:pt x="6883" y="0"/>
                  <a:pt x="6883" y="0"/>
                  <a:pt x="6883" y="0"/>
                </a:cubicBezTo>
                <a:cubicBezTo>
                  <a:pt x="6871" y="0"/>
                  <a:pt x="6871" y="0"/>
                  <a:pt x="6871" y="0"/>
                </a:cubicBezTo>
                <a:lnTo>
                  <a:pt x="6871" y="92"/>
                </a:lnTo>
                <a:close/>
                <a:moveTo>
                  <a:pt x="6891" y="92"/>
                </a:moveTo>
                <a:cubicBezTo>
                  <a:pt x="6903" y="92"/>
                  <a:pt x="6903" y="92"/>
                  <a:pt x="6903" y="92"/>
                </a:cubicBezTo>
                <a:cubicBezTo>
                  <a:pt x="6903" y="0"/>
                  <a:pt x="6903" y="0"/>
                  <a:pt x="6903" y="0"/>
                </a:cubicBezTo>
                <a:cubicBezTo>
                  <a:pt x="6891" y="0"/>
                  <a:pt x="6891" y="0"/>
                  <a:pt x="6891" y="0"/>
                </a:cubicBezTo>
                <a:lnTo>
                  <a:pt x="6891" y="92"/>
                </a:lnTo>
                <a:close/>
                <a:moveTo>
                  <a:pt x="6911" y="92"/>
                </a:moveTo>
                <a:cubicBezTo>
                  <a:pt x="6923" y="92"/>
                  <a:pt x="6923" y="92"/>
                  <a:pt x="6923" y="92"/>
                </a:cubicBezTo>
                <a:cubicBezTo>
                  <a:pt x="6923" y="0"/>
                  <a:pt x="6923" y="0"/>
                  <a:pt x="6923" y="0"/>
                </a:cubicBezTo>
                <a:cubicBezTo>
                  <a:pt x="6911" y="0"/>
                  <a:pt x="6911" y="0"/>
                  <a:pt x="6911" y="0"/>
                </a:cubicBezTo>
                <a:lnTo>
                  <a:pt x="6911" y="92"/>
                </a:lnTo>
                <a:close/>
                <a:moveTo>
                  <a:pt x="6831" y="92"/>
                </a:moveTo>
                <a:cubicBezTo>
                  <a:pt x="6843" y="92"/>
                  <a:pt x="6843" y="92"/>
                  <a:pt x="6843" y="92"/>
                </a:cubicBezTo>
                <a:cubicBezTo>
                  <a:pt x="6843" y="0"/>
                  <a:pt x="6843" y="0"/>
                  <a:pt x="6843" y="0"/>
                </a:cubicBezTo>
                <a:cubicBezTo>
                  <a:pt x="6831" y="0"/>
                  <a:pt x="6831" y="0"/>
                  <a:pt x="6831" y="0"/>
                </a:cubicBezTo>
                <a:lnTo>
                  <a:pt x="6831" y="92"/>
                </a:lnTo>
                <a:close/>
                <a:moveTo>
                  <a:pt x="6851" y="92"/>
                </a:moveTo>
                <a:cubicBezTo>
                  <a:pt x="6863" y="92"/>
                  <a:pt x="6863" y="92"/>
                  <a:pt x="6863" y="92"/>
                </a:cubicBezTo>
                <a:cubicBezTo>
                  <a:pt x="6863" y="0"/>
                  <a:pt x="6863" y="0"/>
                  <a:pt x="6863" y="0"/>
                </a:cubicBezTo>
                <a:cubicBezTo>
                  <a:pt x="6851" y="0"/>
                  <a:pt x="6851" y="0"/>
                  <a:pt x="6851" y="0"/>
                </a:cubicBezTo>
                <a:lnTo>
                  <a:pt x="6851" y="92"/>
                </a:lnTo>
                <a:close/>
                <a:moveTo>
                  <a:pt x="6931" y="92"/>
                </a:moveTo>
                <a:cubicBezTo>
                  <a:pt x="6943" y="92"/>
                  <a:pt x="6943" y="92"/>
                  <a:pt x="6943" y="92"/>
                </a:cubicBezTo>
                <a:cubicBezTo>
                  <a:pt x="6943" y="0"/>
                  <a:pt x="6943" y="0"/>
                  <a:pt x="6943" y="0"/>
                </a:cubicBezTo>
                <a:cubicBezTo>
                  <a:pt x="6931" y="0"/>
                  <a:pt x="6931" y="0"/>
                  <a:pt x="6931" y="0"/>
                </a:cubicBezTo>
                <a:lnTo>
                  <a:pt x="6931" y="92"/>
                </a:lnTo>
                <a:close/>
                <a:moveTo>
                  <a:pt x="7432" y="0"/>
                </a:moveTo>
                <a:cubicBezTo>
                  <a:pt x="7432" y="96"/>
                  <a:pt x="7432" y="96"/>
                  <a:pt x="7432" y="96"/>
                </a:cubicBezTo>
                <a:cubicBezTo>
                  <a:pt x="7436" y="96"/>
                  <a:pt x="7440" y="97"/>
                  <a:pt x="7444" y="98"/>
                </a:cubicBezTo>
                <a:cubicBezTo>
                  <a:pt x="7444" y="0"/>
                  <a:pt x="7444" y="0"/>
                  <a:pt x="7444" y="0"/>
                </a:cubicBezTo>
                <a:cubicBezTo>
                  <a:pt x="7440" y="0"/>
                  <a:pt x="7437" y="0"/>
                  <a:pt x="7433" y="0"/>
                </a:cubicBezTo>
                <a:lnTo>
                  <a:pt x="7432" y="0"/>
                </a:lnTo>
                <a:close/>
                <a:moveTo>
                  <a:pt x="7532" y="132"/>
                </a:moveTo>
                <a:cubicBezTo>
                  <a:pt x="7536" y="134"/>
                  <a:pt x="7540" y="137"/>
                  <a:pt x="7544" y="139"/>
                </a:cubicBezTo>
                <a:cubicBezTo>
                  <a:pt x="7544" y="21"/>
                  <a:pt x="7544" y="21"/>
                  <a:pt x="7544" y="21"/>
                </a:cubicBezTo>
                <a:cubicBezTo>
                  <a:pt x="7540" y="20"/>
                  <a:pt x="7536" y="18"/>
                  <a:pt x="7532" y="17"/>
                </a:cubicBezTo>
                <a:lnTo>
                  <a:pt x="7532" y="132"/>
                </a:lnTo>
                <a:close/>
                <a:moveTo>
                  <a:pt x="7572" y="161"/>
                </a:moveTo>
                <a:cubicBezTo>
                  <a:pt x="7576" y="164"/>
                  <a:pt x="7580" y="168"/>
                  <a:pt x="7584" y="172"/>
                </a:cubicBezTo>
                <a:cubicBezTo>
                  <a:pt x="7584" y="41"/>
                  <a:pt x="7584" y="41"/>
                  <a:pt x="7584" y="41"/>
                </a:cubicBezTo>
                <a:cubicBezTo>
                  <a:pt x="7580" y="39"/>
                  <a:pt x="7576" y="37"/>
                  <a:pt x="7572" y="35"/>
                </a:cubicBezTo>
                <a:lnTo>
                  <a:pt x="7572" y="161"/>
                </a:lnTo>
                <a:close/>
                <a:moveTo>
                  <a:pt x="7552" y="145"/>
                </a:moveTo>
                <a:cubicBezTo>
                  <a:pt x="7556" y="148"/>
                  <a:pt x="7560" y="151"/>
                  <a:pt x="7564" y="154"/>
                </a:cubicBezTo>
                <a:cubicBezTo>
                  <a:pt x="7564" y="30"/>
                  <a:pt x="7564" y="30"/>
                  <a:pt x="7564" y="30"/>
                </a:cubicBezTo>
                <a:cubicBezTo>
                  <a:pt x="7560" y="28"/>
                  <a:pt x="7556" y="27"/>
                  <a:pt x="7552" y="25"/>
                </a:cubicBezTo>
                <a:lnTo>
                  <a:pt x="7552" y="145"/>
                </a:lnTo>
                <a:close/>
                <a:moveTo>
                  <a:pt x="7612" y="203"/>
                </a:moveTo>
                <a:cubicBezTo>
                  <a:pt x="7616" y="208"/>
                  <a:pt x="7620" y="214"/>
                  <a:pt x="7624" y="219"/>
                </a:cubicBezTo>
                <a:cubicBezTo>
                  <a:pt x="7624" y="70"/>
                  <a:pt x="7624" y="70"/>
                  <a:pt x="7624" y="70"/>
                </a:cubicBezTo>
                <a:cubicBezTo>
                  <a:pt x="7620" y="67"/>
                  <a:pt x="7616" y="63"/>
                  <a:pt x="7612" y="60"/>
                </a:cubicBezTo>
                <a:lnTo>
                  <a:pt x="7612" y="203"/>
                </a:lnTo>
                <a:close/>
                <a:moveTo>
                  <a:pt x="7592" y="180"/>
                </a:moveTo>
                <a:cubicBezTo>
                  <a:pt x="7596" y="184"/>
                  <a:pt x="7600" y="188"/>
                  <a:pt x="7604" y="193"/>
                </a:cubicBezTo>
                <a:cubicBezTo>
                  <a:pt x="7604" y="54"/>
                  <a:pt x="7604" y="54"/>
                  <a:pt x="7604" y="54"/>
                </a:cubicBezTo>
                <a:cubicBezTo>
                  <a:pt x="7600" y="52"/>
                  <a:pt x="7596" y="49"/>
                  <a:pt x="7592" y="46"/>
                </a:cubicBezTo>
                <a:lnTo>
                  <a:pt x="7592" y="180"/>
                </a:lnTo>
                <a:close/>
                <a:moveTo>
                  <a:pt x="7632" y="232"/>
                </a:moveTo>
                <a:cubicBezTo>
                  <a:pt x="7636" y="239"/>
                  <a:pt x="7640" y="247"/>
                  <a:pt x="7644" y="254"/>
                </a:cubicBezTo>
                <a:cubicBezTo>
                  <a:pt x="7644" y="89"/>
                  <a:pt x="7644" y="89"/>
                  <a:pt x="7644" y="89"/>
                </a:cubicBezTo>
                <a:cubicBezTo>
                  <a:pt x="7640" y="85"/>
                  <a:pt x="7636" y="81"/>
                  <a:pt x="7632" y="77"/>
                </a:cubicBezTo>
                <a:lnTo>
                  <a:pt x="7632" y="232"/>
                </a:lnTo>
                <a:close/>
                <a:moveTo>
                  <a:pt x="7512" y="121"/>
                </a:moveTo>
                <a:cubicBezTo>
                  <a:pt x="7516" y="123"/>
                  <a:pt x="7520" y="125"/>
                  <a:pt x="7524" y="127"/>
                </a:cubicBezTo>
                <a:cubicBezTo>
                  <a:pt x="7524" y="14"/>
                  <a:pt x="7524" y="14"/>
                  <a:pt x="7524" y="14"/>
                </a:cubicBezTo>
                <a:cubicBezTo>
                  <a:pt x="7520" y="13"/>
                  <a:pt x="7516" y="12"/>
                  <a:pt x="7512" y="11"/>
                </a:cubicBezTo>
                <a:lnTo>
                  <a:pt x="7512" y="121"/>
                </a:lnTo>
                <a:close/>
                <a:moveTo>
                  <a:pt x="7452" y="100"/>
                </a:moveTo>
                <a:cubicBezTo>
                  <a:pt x="7456" y="101"/>
                  <a:pt x="7460" y="102"/>
                  <a:pt x="7464" y="103"/>
                </a:cubicBezTo>
                <a:cubicBezTo>
                  <a:pt x="7464" y="2"/>
                  <a:pt x="7464" y="2"/>
                  <a:pt x="7464" y="2"/>
                </a:cubicBezTo>
                <a:cubicBezTo>
                  <a:pt x="7460" y="1"/>
                  <a:pt x="7456" y="1"/>
                  <a:pt x="7452" y="1"/>
                </a:cubicBezTo>
                <a:lnTo>
                  <a:pt x="7452" y="100"/>
                </a:lnTo>
                <a:close/>
                <a:moveTo>
                  <a:pt x="6711" y="92"/>
                </a:moveTo>
                <a:cubicBezTo>
                  <a:pt x="6722" y="92"/>
                  <a:pt x="6722" y="92"/>
                  <a:pt x="6722" y="92"/>
                </a:cubicBezTo>
                <a:cubicBezTo>
                  <a:pt x="6722" y="0"/>
                  <a:pt x="6722" y="0"/>
                  <a:pt x="6722" y="0"/>
                </a:cubicBezTo>
                <a:cubicBezTo>
                  <a:pt x="6711" y="0"/>
                  <a:pt x="6711" y="0"/>
                  <a:pt x="6711" y="0"/>
                </a:cubicBezTo>
                <a:lnTo>
                  <a:pt x="6711" y="92"/>
                </a:lnTo>
                <a:close/>
                <a:moveTo>
                  <a:pt x="7492" y="112"/>
                </a:moveTo>
                <a:cubicBezTo>
                  <a:pt x="7496" y="114"/>
                  <a:pt x="7500" y="116"/>
                  <a:pt x="7504" y="117"/>
                </a:cubicBezTo>
                <a:cubicBezTo>
                  <a:pt x="7504" y="9"/>
                  <a:pt x="7504" y="9"/>
                  <a:pt x="7504" y="9"/>
                </a:cubicBezTo>
                <a:cubicBezTo>
                  <a:pt x="7500" y="8"/>
                  <a:pt x="7496" y="7"/>
                  <a:pt x="7492" y="6"/>
                </a:cubicBezTo>
                <a:lnTo>
                  <a:pt x="7492" y="112"/>
                </a:lnTo>
                <a:close/>
                <a:moveTo>
                  <a:pt x="7472" y="105"/>
                </a:moveTo>
                <a:cubicBezTo>
                  <a:pt x="7476" y="106"/>
                  <a:pt x="7480" y="108"/>
                  <a:pt x="7484" y="109"/>
                </a:cubicBezTo>
                <a:cubicBezTo>
                  <a:pt x="7484" y="4"/>
                  <a:pt x="7484" y="4"/>
                  <a:pt x="7484" y="4"/>
                </a:cubicBezTo>
                <a:cubicBezTo>
                  <a:pt x="7480" y="4"/>
                  <a:pt x="7476" y="3"/>
                  <a:pt x="7472" y="3"/>
                </a:cubicBezTo>
                <a:lnTo>
                  <a:pt x="7472" y="105"/>
                </a:lnTo>
                <a:close/>
                <a:moveTo>
                  <a:pt x="7231" y="92"/>
                </a:moveTo>
                <a:cubicBezTo>
                  <a:pt x="7243" y="92"/>
                  <a:pt x="7243" y="92"/>
                  <a:pt x="7243" y="92"/>
                </a:cubicBezTo>
                <a:cubicBezTo>
                  <a:pt x="7243" y="0"/>
                  <a:pt x="7243" y="0"/>
                  <a:pt x="7243" y="0"/>
                </a:cubicBezTo>
                <a:cubicBezTo>
                  <a:pt x="7231" y="0"/>
                  <a:pt x="7231" y="0"/>
                  <a:pt x="7231" y="0"/>
                </a:cubicBezTo>
                <a:lnTo>
                  <a:pt x="7231" y="92"/>
                </a:lnTo>
                <a:close/>
                <a:moveTo>
                  <a:pt x="7271" y="92"/>
                </a:moveTo>
                <a:cubicBezTo>
                  <a:pt x="7283" y="92"/>
                  <a:pt x="7283" y="92"/>
                  <a:pt x="7283" y="92"/>
                </a:cubicBezTo>
                <a:cubicBezTo>
                  <a:pt x="7283" y="0"/>
                  <a:pt x="7283" y="0"/>
                  <a:pt x="7283" y="0"/>
                </a:cubicBezTo>
                <a:cubicBezTo>
                  <a:pt x="7271" y="0"/>
                  <a:pt x="7271" y="0"/>
                  <a:pt x="7271" y="0"/>
                </a:cubicBezTo>
                <a:lnTo>
                  <a:pt x="7271" y="92"/>
                </a:lnTo>
                <a:close/>
                <a:moveTo>
                  <a:pt x="7412" y="93"/>
                </a:moveTo>
                <a:cubicBezTo>
                  <a:pt x="7416" y="94"/>
                  <a:pt x="7420" y="94"/>
                  <a:pt x="7424" y="95"/>
                </a:cubicBezTo>
                <a:cubicBezTo>
                  <a:pt x="7424" y="0"/>
                  <a:pt x="7424" y="0"/>
                  <a:pt x="7424" y="0"/>
                </a:cubicBezTo>
                <a:cubicBezTo>
                  <a:pt x="7412" y="0"/>
                  <a:pt x="7412" y="0"/>
                  <a:pt x="7412" y="0"/>
                </a:cubicBezTo>
                <a:lnTo>
                  <a:pt x="7412" y="93"/>
                </a:lnTo>
                <a:close/>
                <a:moveTo>
                  <a:pt x="7291" y="92"/>
                </a:moveTo>
                <a:cubicBezTo>
                  <a:pt x="7303" y="92"/>
                  <a:pt x="7303" y="92"/>
                  <a:pt x="7303" y="92"/>
                </a:cubicBezTo>
                <a:cubicBezTo>
                  <a:pt x="7303" y="0"/>
                  <a:pt x="7303" y="0"/>
                  <a:pt x="7303" y="0"/>
                </a:cubicBezTo>
                <a:cubicBezTo>
                  <a:pt x="7291" y="0"/>
                  <a:pt x="7291" y="0"/>
                  <a:pt x="7291" y="0"/>
                </a:cubicBezTo>
                <a:lnTo>
                  <a:pt x="7291" y="92"/>
                </a:lnTo>
                <a:close/>
                <a:moveTo>
                  <a:pt x="7211" y="92"/>
                </a:moveTo>
                <a:cubicBezTo>
                  <a:pt x="7223" y="92"/>
                  <a:pt x="7223" y="92"/>
                  <a:pt x="7223" y="92"/>
                </a:cubicBezTo>
                <a:cubicBezTo>
                  <a:pt x="7223" y="0"/>
                  <a:pt x="7223" y="0"/>
                  <a:pt x="7223" y="0"/>
                </a:cubicBezTo>
                <a:cubicBezTo>
                  <a:pt x="7211" y="0"/>
                  <a:pt x="7211" y="0"/>
                  <a:pt x="7211" y="0"/>
                </a:cubicBezTo>
                <a:lnTo>
                  <a:pt x="7211" y="92"/>
                </a:lnTo>
                <a:close/>
                <a:moveTo>
                  <a:pt x="7251" y="92"/>
                </a:moveTo>
                <a:cubicBezTo>
                  <a:pt x="7263" y="92"/>
                  <a:pt x="7263" y="92"/>
                  <a:pt x="7263" y="92"/>
                </a:cubicBezTo>
                <a:cubicBezTo>
                  <a:pt x="7263" y="0"/>
                  <a:pt x="7263" y="0"/>
                  <a:pt x="7263" y="0"/>
                </a:cubicBezTo>
                <a:cubicBezTo>
                  <a:pt x="7251" y="0"/>
                  <a:pt x="7251" y="0"/>
                  <a:pt x="7251" y="0"/>
                </a:cubicBezTo>
                <a:lnTo>
                  <a:pt x="7251" y="92"/>
                </a:lnTo>
                <a:close/>
                <a:moveTo>
                  <a:pt x="7652" y="273"/>
                </a:moveTo>
                <a:cubicBezTo>
                  <a:pt x="7657" y="285"/>
                  <a:pt x="7661" y="298"/>
                  <a:pt x="7664" y="310"/>
                </a:cubicBezTo>
                <a:cubicBezTo>
                  <a:pt x="7664" y="111"/>
                  <a:pt x="7664" y="111"/>
                  <a:pt x="7664" y="111"/>
                </a:cubicBezTo>
                <a:cubicBezTo>
                  <a:pt x="7660" y="106"/>
                  <a:pt x="7656" y="102"/>
                  <a:pt x="7652" y="97"/>
                </a:cubicBezTo>
                <a:lnTo>
                  <a:pt x="7652" y="273"/>
                </a:lnTo>
                <a:close/>
                <a:moveTo>
                  <a:pt x="7392" y="92"/>
                </a:moveTo>
                <a:cubicBezTo>
                  <a:pt x="7396" y="92"/>
                  <a:pt x="7400" y="92"/>
                  <a:pt x="7404" y="93"/>
                </a:cubicBezTo>
                <a:cubicBezTo>
                  <a:pt x="7404" y="0"/>
                  <a:pt x="7404" y="0"/>
                  <a:pt x="7404" y="0"/>
                </a:cubicBezTo>
                <a:cubicBezTo>
                  <a:pt x="7392" y="0"/>
                  <a:pt x="7392" y="0"/>
                  <a:pt x="7392" y="0"/>
                </a:cubicBezTo>
                <a:lnTo>
                  <a:pt x="7392" y="92"/>
                </a:lnTo>
                <a:close/>
                <a:moveTo>
                  <a:pt x="7372" y="92"/>
                </a:moveTo>
                <a:cubicBezTo>
                  <a:pt x="7383" y="92"/>
                  <a:pt x="7383" y="92"/>
                  <a:pt x="7383" y="92"/>
                </a:cubicBezTo>
                <a:cubicBezTo>
                  <a:pt x="7383" y="0"/>
                  <a:pt x="7383" y="0"/>
                  <a:pt x="7383" y="0"/>
                </a:cubicBezTo>
                <a:cubicBezTo>
                  <a:pt x="7372" y="0"/>
                  <a:pt x="7372" y="0"/>
                  <a:pt x="7372" y="0"/>
                </a:cubicBezTo>
                <a:lnTo>
                  <a:pt x="7372" y="92"/>
                </a:lnTo>
                <a:close/>
                <a:moveTo>
                  <a:pt x="7331" y="92"/>
                </a:moveTo>
                <a:cubicBezTo>
                  <a:pt x="7343" y="92"/>
                  <a:pt x="7343" y="92"/>
                  <a:pt x="7343" y="92"/>
                </a:cubicBezTo>
                <a:cubicBezTo>
                  <a:pt x="7343" y="0"/>
                  <a:pt x="7343" y="0"/>
                  <a:pt x="7343" y="0"/>
                </a:cubicBezTo>
                <a:cubicBezTo>
                  <a:pt x="7331" y="0"/>
                  <a:pt x="7331" y="0"/>
                  <a:pt x="7331" y="0"/>
                </a:cubicBezTo>
                <a:lnTo>
                  <a:pt x="7331" y="92"/>
                </a:lnTo>
                <a:close/>
                <a:moveTo>
                  <a:pt x="7311" y="92"/>
                </a:moveTo>
                <a:cubicBezTo>
                  <a:pt x="7323" y="92"/>
                  <a:pt x="7323" y="92"/>
                  <a:pt x="7323" y="92"/>
                </a:cubicBezTo>
                <a:cubicBezTo>
                  <a:pt x="7323" y="0"/>
                  <a:pt x="7323" y="0"/>
                  <a:pt x="7323" y="0"/>
                </a:cubicBezTo>
                <a:cubicBezTo>
                  <a:pt x="7311" y="0"/>
                  <a:pt x="7311" y="0"/>
                  <a:pt x="7311" y="0"/>
                </a:cubicBezTo>
                <a:lnTo>
                  <a:pt x="7311" y="92"/>
                </a:lnTo>
                <a:close/>
                <a:moveTo>
                  <a:pt x="7352" y="92"/>
                </a:moveTo>
                <a:cubicBezTo>
                  <a:pt x="7363" y="92"/>
                  <a:pt x="7363" y="92"/>
                  <a:pt x="7363" y="92"/>
                </a:cubicBezTo>
                <a:cubicBezTo>
                  <a:pt x="7363" y="0"/>
                  <a:pt x="7363" y="0"/>
                  <a:pt x="7363" y="0"/>
                </a:cubicBezTo>
                <a:cubicBezTo>
                  <a:pt x="7352" y="0"/>
                  <a:pt x="7352" y="0"/>
                  <a:pt x="7352" y="0"/>
                </a:cubicBezTo>
                <a:lnTo>
                  <a:pt x="7352" y="92"/>
                </a:lnTo>
                <a:close/>
                <a:moveTo>
                  <a:pt x="6410" y="92"/>
                </a:moveTo>
                <a:cubicBezTo>
                  <a:pt x="6422" y="92"/>
                  <a:pt x="6422" y="92"/>
                  <a:pt x="6422" y="92"/>
                </a:cubicBezTo>
                <a:cubicBezTo>
                  <a:pt x="6422" y="0"/>
                  <a:pt x="6422" y="0"/>
                  <a:pt x="6422" y="0"/>
                </a:cubicBezTo>
                <a:cubicBezTo>
                  <a:pt x="6410" y="0"/>
                  <a:pt x="6410" y="0"/>
                  <a:pt x="6410" y="0"/>
                </a:cubicBezTo>
                <a:lnTo>
                  <a:pt x="6410" y="92"/>
                </a:lnTo>
                <a:close/>
                <a:moveTo>
                  <a:pt x="6049" y="92"/>
                </a:moveTo>
                <a:cubicBezTo>
                  <a:pt x="6061" y="92"/>
                  <a:pt x="6061" y="92"/>
                  <a:pt x="6061" y="92"/>
                </a:cubicBezTo>
                <a:cubicBezTo>
                  <a:pt x="6061" y="0"/>
                  <a:pt x="6061" y="0"/>
                  <a:pt x="6061" y="0"/>
                </a:cubicBezTo>
                <a:cubicBezTo>
                  <a:pt x="6049" y="0"/>
                  <a:pt x="6049" y="0"/>
                  <a:pt x="6049" y="0"/>
                </a:cubicBezTo>
                <a:lnTo>
                  <a:pt x="6049" y="92"/>
                </a:lnTo>
                <a:close/>
                <a:moveTo>
                  <a:pt x="6070" y="92"/>
                </a:moveTo>
                <a:cubicBezTo>
                  <a:pt x="6081" y="92"/>
                  <a:pt x="6081" y="92"/>
                  <a:pt x="6081" y="92"/>
                </a:cubicBezTo>
                <a:cubicBezTo>
                  <a:pt x="6081" y="0"/>
                  <a:pt x="6081" y="0"/>
                  <a:pt x="6081" y="0"/>
                </a:cubicBezTo>
                <a:cubicBezTo>
                  <a:pt x="6070" y="0"/>
                  <a:pt x="6070" y="0"/>
                  <a:pt x="6070" y="0"/>
                </a:cubicBezTo>
                <a:lnTo>
                  <a:pt x="6070" y="92"/>
                </a:lnTo>
                <a:close/>
                <a:moveTo>
                  <a:pt x="6009" y="92"/>
                </a:moveTo>
                <a:cubicBezTo>
                  <a:pt x="6021" y="92"/>
                  <a:pt x="6021" y="92"/>
                  <a:pt x="6021" y="92"/>
                </a:cubicBezTo>
                <a:cubicBezTo>
                  <a:pt x="6021" y="0"/>
                  <a:pt x="6021" y="0"/>
                  <a:pt x="6021" y="0"/>
                </a:cubicBezTo>
                <a:cubicBezTo>
                  <a:pt x="6009" y="0"/>
                  <a:pt x="6009" y="0"/>
                  <a:pt x="6009" y="0"/>
                </a:cubicBezTo>
                <a:lnTo>
                  <a:pt x="6009" y="92"/>
                </a:lnTo>
                <a:close/>
                <a:moveTo>
                  <a:pt x="6090" y="92"/>
                </a:moveTo>
                <a:cubicBezTo>
                  <a:pt x="6101" y="92"/>
                  <a:pt x="6101" y="92"/>
                  <a:pt x="6101" y="92"/>
                </a:cubicBezTo>
                <a:cubicBezTo>
                  <a:pt x="6101" y="0"/>
                  <a:pt x="6101" y="0"/>
                  <a:pt x="6101" y="0"/>
                </a:cubicBezTo>
                <a:cubicBezTo>
                  <a:pt x="6090" y="0"/>
                  <a:pt x="6090" y="0"/>
                  <a:pt x="6090" y="0"/>
                </a:cubicBezTo>
                <a:lnTo>
                  <a:pt x="6090" y="92"/>
                </a:lnTo>
                <a:close/>
                <a:moveTo>
                  <a:pt x="6029" y="92"/>
                </a:moveTo>
                <a:cubicBezTo>
                  <a:pt x="6041" y="92"/>
                  <a:pt x="6041" y="92"/>
                  <a:pt x="6041" y="92"/>
                </a:cubicBezTo>
                <a:cubicBezTo>
                  <a:pt x="6041" y="0"/>
                  <a:pt x="6041" y="0"/>
                  <a:pt x="6041" y="0"/>
                </a:cubicBezTo>
                <a:cubicBezTo>
                  <a:pt x="6029" y="0"/>
                  <a:pt x="6029" y="0"/>
                  <a:pt x="6029" y="0"/>
                </a:cubicBezTo>
                <a:lnTo>
                  <a:pt x="6029" y="92"/>
                </a:lnTo>
                <a:close/>
                <a:moveTo>
                  <a:pt x="6210" y="92"/>
                </a:moveTo>
                <a:cubicBezTo>
                  <a:pt x="6222" y="92"/>
                  <a:pt x="6222" y="92"/>
                  <a:pt x="6222" y="92"/>
                </a:cubicBezTo>
                <a:cubicBezTo>
                  <a:pt x="6222" y="0"/>
                  <a:pt x="6222" y="0"/>
                  <a:pt x="6222" y="0"/>
                </a:cubicBezTo>
                <a:cubicBezTo>
                  <a:pt x="6210" y="0"/>
                  <a:pt x="6210" y="0"/>
                  <a:pt x="6210" y="0"/>
                </a:cubicBezTo>
                <a:lnTo>
                  <a:pt x="6210" y="92"/>
                </a:lnTo>
                <a:close/>
                <a:moveTo>
                  <a:pt x="6170" y="92"/>
                </a:moveTo>
                <a:cubicBezTo>
                  <a:pt x="6182" y="92"/>
                  <a:pt x="6182" y="92"/>
                  <a:pt x="6182" y="92"/>
                </a:cubicBezTo>
                <a:cubicBezTo>
                  <a:pt x="6182" y="0"/>
                  <a:pt x="6182" y="0"/>
                  <a:pt x="6182" y="0"/>
                </a:cubicBezTo>
                <a:cubicBezTo>
                  <a:pt x="6170" y="0"/>
                  <a:pt x="6170" y="0"/>
                  <a:pt x="6170" y="0"/>
                </a:cubicBezTo>
                <a:lnTo>
                  <a:pt x="6170" y="92"/>
                </a:lnTo>
                <a:close/>
                <a:moveTo>
                  <a:pt x="6190" y="92"/>
                </a:moveTo>
                <a:cubicBezTo>
                  <a:pt x="6202" y="92"/>
                  <a:pt x="6202" y="92"/>
                  <a:pt x="6202" y="92"/>
                </a:cubicBezTo>
                <a:cubicBezTo>
                  <a:pt x="6202" y="0"/>
                  <a:pt x="6202" y="0"/>
                  <a:pt x="6202" y="0"/>
                </a:cubicBezTo>
                <a:cubicBezTo>
                  <a:pt x="6190" y="0"/>
                  <a:pt x="6190" y="0"/>
                  <a:pt x="6190" y="0"/>
                </a:cubicBezTo>
                <a:lnTo>
                  <a:pt x="6190" y="92"/>
                </a:lnTo>
                <a:close/>
                <a:moveTo>
                  <a:pt x="6150" y="92"/>
                </a:moveTo>
                <a:cubicBezTo>
                  <a:pt x="6162" y="92"/>
                  <a:pt x="6162" y="92"/>
                  <a:pt x="6162" y="92"/>
                </a:cubicBezTo>
                <a:cubicBezTo>
                  <a:pt x="6162" y="0"/>
                  <a:pt x="6162" y="0"/>
                  <a:pt x="6162" y="0"/>
                </a:cubicBezTo>
                <a:cubicBezTo>
                  <a:pt x="6150" y="0"/>
                  <a:pt x="6150" y="0"/>
                  <a:pt x="6150" y="0"/>
                </a:cubicBezTo>
                <a:lnTo>
                  <a:pt x="6150" y="92"/>
                </a:lnTo>
                <a:close/>
                <a:moveTo>
                  <a:pt x="6130" y="92"/>
                </a:moveTo>
                <a:cubicBezTo>
                  <a:pt x="6142" y="92"/>
                  <a:pt x="6142" y="92"/>
                  <a:pt x="6142" y="92"/>
                </a:cubicBezTo>
                <a:cubicBezTo>
                  <a:pt x="6142" y="0"/>
                  <a:pt x="6142" y="0"/>
                  <a:pt x="6142" y="0"/>
                </a:cubicBezTo>
                <a:cubicBezTo>
                  <a:pt x="6130" y="0"/>
                  <a:pt x="6130" y="0"/>
                  <a:pt x="6130" y="0"/>
                </a:cubicBezTo>
                <a:lnTo>
                  <a:pt x="6130" y="92"/>
                </a:lnTo>
                <a:close/>
                <a:moveTo>
                  <a:pt x="6110" y="92"/>
                </a:moveTo>
                <a:cubicBezTo>
                  <a:pt x="6122" y="92"/>
                  <a:pt x="6122" y="92"/>
                  <a:pt x="6122" y="92"/>
                </a:cubicBezTo>
                <a:cubicBezTo>
                  <a:pt x="6122" y="0"/>
                  <a:pt x="6122" y="0"/>
                  <a:pt x="6122" y="0"/>
                </a:cubicBezTo>
                <a:cubicBezTo>
                  <a:pt x="6110" y="0"/>
                  <a:pt x="6110" y="0"/>
                  <a:pt x="6110" y="0"/>
                </a:cubicBezTo>
                <a:lnTo>
                  <a:pt x="6110" y="92"/>
                </a:lnTo>
                <a:close/>
                <a:moveTo>
                  <a:pt x="5989" y="92"/>
                </a:moveTo>
                <a:cubicBezTo>
                  <a:pt x="6001" y="92"/>
                  <a:pt x="6001" y="92"/>
                  <a:pt x="6001" y="92"/>
                </a:cubicBezTo>
                <a:cubicBezTo>
                  <a:pt x="6001" y="0"/>
                  <a:pt x="6001" y="0"/>
                  <a:pt x="6001" y="0"/>
                </a:cubicBezTo>
                <a:cubicBezTo>
                  <a:pt x="5989" y="0"/>
                  <a:pt x="5989" y="0"/>
                  <a:pt x="5989" y="0"/>
                </a:cubicBezTo>
                <a:lnTo>
                  <a:pt x="5989" y="92"/>
                </a:lnTo>
                <a:close/>
                <a:moveTo>
                  <a:pt x="5809" y="92"/>
                </a:moveTo>
                <a:cubicBezTo>
                  <a:pt x="5821" y="92"/>
                  <a:pt x="5821" y="92"/>
                  <a:pt x="5821" y="92"/>
                </a:cubicBezTo>
                <a:cubicBezTo>
                  <a:pt x="5821" y="0"/>
                  <a:pt x="5821" y="0"/>
                  <a:pt x="5821" y="0"/>
                </a:cubicBezTo>
                <a:cubicBezTo>
                  <a:pt x="5809" y="0"/>
                  <a:pt x="5809" y="0"/>
                  <a:pt x="5809" y="0"/>
                </a:cubicBezTo>
                <a:lnTo>
                  <a:pt x="5809" y="92"/>
                </a:lnTo>
                <a:close/>
                <a:moveTo>
                  <a:pt x="5829" y="92"/>
                </a:moveTo>
                <a:cubicBezTo>
                  <a:pt x="5841" y="92"/>
                  <a:pt x="5841" y="92"/>
                  <a:pt x="5841" y="92"/>
                </a:cubicBezTo>
                <a:cubicBezTo>
                  <a:pt x="5841" y="0"/>
                  <a:pt x="5841" y="0"/>
                  <a:pt x="5841" y="0"/>
                </a:cubicBezTo>
                <a:cubicBezTo>
                  <a:pt x="5829" y="0"/>
                  <a:pt x="5829" y="0"/>
                  <a:pt x="5829" y="0"/>
                </a:cubicBezTo>
                <a:lnTo>
                  <a:pt x="5829" y="92"/>
                </a:lnTo>
                <a:close/>
                <a:moveTo>
                  <a:pt x="5789" y="92"/>
                </a:moveTo>
                <a:cubicBezTo>
                  <a:pt x="5801" y="92"/>
                  <a:pt x="5801" y="92"/>
                  <a:pt x="5801" y="92"/>
                </a:cubicBezTo>
                <a:cubicBezTo>
                  <a:pt x="5801" y="0"/>
                  <a:pt x="5801" y="0"/>
                  <a:pt x="5801" y="0"/>
                </a:cubicBezTo>
                <a:cubicBezTo>
                  <a:pt x="5789" y="0"/>
                  <a:pt x="5789" y="0"/>
                  <a:pt x="5789" y="0"/>
                </a:cubicBezTo>
                <a:lnTo>
                  <a:pt x="5789" y="92"/>
                </a:lnTo>
                <a:close/>
                <a:moveTo>
                  <a:pt x="5849" y="92"/>
                </a:moveTo>
                <a:cubicBezTo>
                  <a:pt x="5861" y="92"/>
                  <a:pt x="5861" y="92"/>
                  <a:pt x="5861" y="92"/>
                </a:cubicBezTo>
                <a:cubicBezTo>
                  <a:pt x="5861" y="0"/>
                  <a:pt x="5861" y="0"/>
                  <a:pt x="5861" y="0"/>
                </a:cubicBezTo>
                <a:cubicBezTo>
                  <a:pt x="5849" y="0"/>
                  <a:pt x="5849" y="0"/>
                  <a:pt x="5849" y="0"/>
                </a:cubicBezTo>
                <a:lnTo>
                  <a:pt x="5849" y="92"/>
                </a:lnTo>
                <a:close/>
                <a:moveTo>
                  <a:pt x="5769" y="92"/>
                </a:moveTo>
                <a:cubicBezTo>
                  <a:pt x="5781" y="92"/>
                  <a:pt x="5781" y="92"/>
                  <a:pt x="5781" y="92"/>
                </a:cubicBezTo>
                <a:cubicBezTo>
                  <a:pt x="5781" y="0"/>
                  <a:pt x="5781" y="0"/>
                  <a:pt x="5781" y="0"/>
                </a:cubicBezTo>
                <a:cubicBezTo>
                  <a:pt x="5769" y="0"/>
                  <a:pt x="5769" y="0"/>
                  <a:pt x="5769" y="0"/>
                </a:cubicBezTo>
                <a:lnTo>
                  <a:pt x="5769" y="92"/>
                </a:lnTo>
                <a:close/>
                <a:moveTo>
                  <a:pt x="5949" y="92"/>
                </a:moveTo>
                <a:cubicBezTo>
                  <a:pt x="5961" y="92"/>
                  <a:pt x="5961" y="92"/>
                  <a:pt x="5961" y="92"/>
                </a:cubicBezTo>
                <a:cubicBezTo>
                  <a:pt x="5961" y="0"/>
                  <a:pt x="5961" y="0"/>
                  <a:pt x="5961" y="0"/>
                </a:cubicBezTo>
                <a:cubicBezTo>
                  <a:pt x="5949" y="0"/>
                  <a:pt x="5949" y="0"/>
                  <a:pt x="5949" y="0"/>
                </a:cubicBezTo>
                <a:lnTo>
                  <a:pt x="5949" y="92"/>
                </a:lnTo>
                <a:close/>
                <a:moveTo>
                  <a:pt x="5969" y="92"/>
                </a:moveTo>
                <a:cubicBezTo>
                  <a:pt x="5981" y="92"/>
                  <a:pt x="5981" y="92"/>
                  <a:pt x="5981" y="92"/>
                </a:cubicBezTo>
                <a:cubicBezTo>
                  <a:pt x="5981" y="0"/>
                  <a:pt x="5981" y="0"/>
                  <a:pt x="5981" y="0"/>
                </a:cubicBezTo>
                <a:cubicBezTo>
                  <a:pt x="5969" y="0"/>
                  <a:pt x="5969" y="0"/>
                  <a:pt x="5969" y="0"/>
                </a:cubicBezTo>
                <a:lnTo>
                  <a:pt x="5969" y="92"/>
                </a:lnTo>
                <a:close/>
                <a:moveTo>
                  <a:pt x="5929" y="92"/>
                </a:moveTo>
                <a:cubicBezTo>
                  <a:pt x="5941" y="92"/>
                  <a:pt x="5941" y="92"/>
                  <a:pt x="5941" y="92"/>
                </a:cubicBezTo>
                <a:cubicBezTo>
                  <a:pt x="5941" y="0"/>
                  <a:pt x="5941" y="0"/>
                  <a:pt x="5941" y="0"/>
                </a:cubicBezTo>
                <a:cubicBezTo>
                  <a:pt x="5929" y="0"/>
                  <a:pt x="5929" y="0"/>
                  <a:pt x="5929" y="0"/>
                </a:cubicBezTo>
                <a:lnTo>
                  <a:pt x="5929" y="92"/>
                </a:lnTo>
                <a:close/>
                <a:moveTo>
                  <a:pt x="5869" y="92"/>
                </a:moveTo>
                <a:cubicBezTo>
                  <a:pt x="5881" y="92"/>
                  <a:pt x="5881" y="92"/>
                  <a:pt x="5881" y="92"/>
                </a:cubicBezTo>
                <a:cubicBezTo>
                  <a:pt x="5881" y="0"/>
                  <a:pt x="5881" y="0"/>
                  <a:pt x="5881" y="0"/>
                </a:cubicBezTo>
                <a:cubicBezTo>
                  <a:pt x="5869" y="0"/>
                  <a:pt x="5869" y="0"/>
                  <a:pt x="5869" y="0"/>
                </a:cubicBezTo>
                <a:lnTo>
                  <a:pt x="5869" y="92"/>
                </a:lnTo>
                <a:close/>
                <a:moveTo>
                  <a:pt x="5909" y="92"/>
                </a:moveTo>
                <a:cubicBezTo>
                  <a:pt x="5921" y="92"/>
                  <a:pt x="5921" y="92"/>
                  <a:pt x="5921" y="92"/>
                </a:cubicBezTo>
                <a:cubicBezTo>
                  <a:pt x="5921" y="0"/>
                  <a:pt x="5921" y="0"/>
                  <a:pt x="5921" y="0"/>
                </a:cubicBezTo>
                <a:cubicBezTo>
                  <a:pt x="5909" y="0"/>
                  <a:pt x="5909" y="0"/>
                  <a:pt x="5909" y="0"/>
                </a:cubicBezTo>
                <a:lnTo>
                  <a:pt x="5909" y="92"/>
                </a:lnTo>
                <a:close/>
                <a:moveTo>
                  <a:pt x="5889" y="92"/>
                </a:moveTo>
                <a:cubicBezTo>
                  <a:pt x="5901" y="92"/>
                  <a:pt x="5901" y="92"/>
                  <a:pt x="5901" y="92"/>
                </a:cubicBezTo>
                <a:cubicBezTo>
                  <a:pt x="5901" y="0"/>
                  <a:pt x="5901" y="0"/>
                  <a:pt x="5901" y="0"/>
                </a:cubicBezTo>
                <a:cubicBezTo>
                  <a:pt x="5889" y="0"/>
                  <a:pt x="5889" y="0"/>
                  <a:pt x="5889" y="0"/>
                </a:cubicBezTo>
                <a:lnTo>
                  <a:pt x="5889" y="92"/>
                </a:lnTo>
                <a:close/>
                <a:moveTo>
                  <a:pt x="6350" y="92"/>
                </a:moveTo>
                <a:cubicBezTo>
                  <a:pt x="6362" y="92"/>
                  <a:pt x="6362" y="92"/>
                  <a:pt x="6362" y="92"/>
                </a:cubicBezTo>
                <a:cubicBezTo>
                  <a:pt x="6362" y="0"/>
                  <a:pt x="6362" y="0"/>
                  <a:pt x="6362" y="0"/>
                </a:cubicBezTo>
                <a:cubicBezTo>
                  <a:pt x="6350" y="0"/>
                  <a:pt x="6350" y="0"/>
                  <a:pt x="6350" y="0"/>
                </a:cubicBezTo>
                <a:lnTo>
                  <a:pt x="6350" y="92"/>
                </a:lnTo>
                <a:close/>
                <a:moveTo>
                  <a:pt x="6550" y="92"/>
                </a:moveTo>
                <a:cubicBezTo>
                  <a:pt x="6562" y="92"/>
                  <a:pt x="6562" y="92"/>
                  <a:pt x="6562" y="92"/>
                </a:cubicBezTo>
                <a:cubicBezTo>
                  <a:pt x="6562" y="0"/>
                  <a:pt x="6562" y="0"/>
                  <a:pt x="6562" y="0"/>
                </a:cubicBezTo>
                <a:cubicBezTo>
                  <a:pt x="6550" y="0"/>
                  <a:pt x="6550" y="0"/>
                  <a:pt x="6550" y="0"/>
                </a:cubicBezTo>
                <a:lnTo>
                  <a:pt x="6550" y="92"/>
                </a:lnTo>
                <a:close/>
                <a:moveTo>
                  <a:pt x="6230" y="92"/>
                </a:moveTo>
                <a:cubicBezTo>
                  <a:pt x="6242" y="92"/>
                  <a:pt x="6242" y="92"/>
                  <a:pt x="6242" y="92"/>
                </a:cubicBezTo>
                <a:cubicBezTo>
                  <a:pt x="6242" y="0"/>
                  <a:pt x="6242" y="0"/>
                  <a:pt x="6242" y="0"/>
                </a:cubicBezTo>
                <a:cubicBezTo>
                  <a:pt x="6230" y="0"/>
                  <a:pt x="6230" y="0"/>
                  <a:pt x="6230" y="0"/>
                </a:cubicBezTo>
                <a:lnTo>
                  <a:pt x="6230" y="92"/>
                </a:lnTo>
                <a:close/>
                <a:moveTo>
                  <a:pt x="6470" y="92"/>
                </a:moveTo>
                <a:cubicBezTo>
                  <a:pt x="6482" y="92"/>
                  <a:pt x="6482" y="92"/>
                  <a:pt x="6482" y="92"/>
                </a:cubicBezTo>
                <a:cubicBezTo>
                  <a:pt x="6482" y="0"/>
                  <a:pt x="6482" y="0"/>
                  <a:pt x="6482" y="0"/>
                </a:cubicBezTo>
                <a:cubicBezTo>
                  <a:pt x="6470" y="0"/>
                  <a:pt x="6470" y="0"/>
                  <a:pt x="6470" y="0"/>
                </a:cubicBezTo>
                <a:lnTo>
                  <a:pt x="6470" y="92"/>
                </a:lnTo>
                <a:close/>
                <a:moveTo>
                  <a:pt x="6510" y="92"/>
                </a:moveTo>
                <a:cubicBezTo>
                  <a:pt x="6522" y="92"/>
                  <a:pt x="6522" y="92"/>
                  <a:pt x="6522" y="92"/>
                </a:cubicBezTo>
                <a:cubicBezTo>
                  <a:pt x="6522" y="0"/>
                  <a:pt x="6522" y="0"/>
                  <a:pt x="6522" y="0"/>
                </a:cubicBezTo>
                <a:cubicBezTo>
                  <a:pt x="6510" y="0"/>
                  <a:pt x="6510" y="0"/>
                  <a:pt x="6510" y="0"/>
                </a:cubicBezTo>
                <a:lnTo>
                  <a:pt x="6510" y="92"/>
                </a:lnTo>
                <a:close/>
                <a:moveTo>
                  <a:pt x="6490" y="92"/>
                </a:moveTo>
                <a:cubicBezTo>
                  <a:pt x="6502" y="92"/>
                  <a:pt x="6502" y="92"/>
                  <a:pt x="6502" y="92"/>
                </a:cubicBezTo>
                <a:cubicBezTo>
                  <a:pt x="6502" y="0"/>
                  <a:pt x="6502" y="0"/>
                  <a:pt x="6502" y="0"/>
                </a:cubicBezTo>
                <a:cubicBezTo>
                  <a:pt x="6490" y="0"/>
                  <a:pt x="6490" y="0"/>
                  <a:pt x="6490" y="0"/>
                </a:cubicBezTo>
                <a:lnTo>
                  <a:pt x="6490" y="92"/>
                </a:lnTo>
                <a:close/>
                <a:moveTo>
                  <a:pt x="6530" y="92"/>
                </a:moveTo>
                <a:cubicBezTo>
                  <a:pt x="6542" y="92"/>
                  <a:pt x="6542" y="92"/>
                  <a:pt x="6542" y="92"/>
                </a:cubicBezTo>
                <a:cubicBezTo>
                  <a:pt x="6542" y="0"/>
                  <a:pt x="6542" y="0"/>
                  <a:pt x="6542" y="0"/>
                </a:cubicBezTo>
                <a:cubicBezTo>
                  <a:pt x="6530" y="0"/>
                  <a:pt x="6530" y="0"/>
                  <a:pt x="6530" y="0"/>
                </a:cubicBezTo>
                <a:lnTo>
                  <a:pt x="6530" y="92"/>
                </a:lnTo>
                <a:close/>
                <a:moveTo>
                  <a:pt x="6670" y="92"/>
                </a:moveTo>
                <a:cubicBezTo>
                  <a:pt x="6682" y="92"/>
                  <a:pt x="6682" y="92"/>
                  <a:pt x="6682" y="92"/>
                </a:cubicBezTo>
                <a:cubicBezTo>
                  <a:pt x="6682" y="0"/>
                  <a:pt x="6682" y="0"/>
                  <a:pt x="6682" y="0"/>
                </a:cubicBezTo>
                <a:cubicBezTo>
                  <a:pt x="6670" y="0"/>
                  <a:pt x="6670" y="0"/>
                  <a:pt x="6670" y="0"/>
                </a:cubicBezTo>
                <a:lnTo>
                  <a:pt x="6670" y="92"/>
                </a:lnTo>
                <a:close/>
                <a:moveTo>
                  <a:pt x="6590" y="92"/>
                </a:moveTo>
                <a:cubicBezTo>
                  <a:pt x="6602" y="92"/>
                  <a:pt x="6602" y="92"/>
                  <a:pt x="6602" y="92"/>
                </a:cubicBezTo>
                <a:cubicBezTo>
                  <a:pt x="6602" y="0"/>
                  <a:pt x="6602" y="0"/>
                  <a:pt x="6602" y="0"/>
                </a:cubicBezTo>
                <a:cubicBezTo>
                  <a:pt x="6590" y="0"/>
                  <a:pt x="6590" y="0"/>
                  <a:pt x="6590" y="0"/>
                </a:cubicBezTo>
                <a:lnTo>
                  <a:pt x="6590" y="92"/>
                </a:lnTo>
                <a:close/>
                <a:moveTo>
                  <a:pt x="6650" y="92"/>
                </a:moveTo>
                <a:cubicBezTo>
                  <a:pt x="6662" y="92"/>
                  <a:pt x="6662" y="92"/>
                  <a:pt x="6662" y="92"/>
                </a:cubicBezTo>
                <a:cubicBezTo>
                  <a:pt x="6662" y="0"/>
                  <a:pt x="6662" y="0"/>
                  <a:pt x="6662" y="0"/>
                </a:cubicBezTo>
                <a:cubicBezTo>
                  <a:pt x="6650" y="0"/>
                  <a:pt x="6650" y="0"/>
                  <a:pt x="6650" y="0"/>
                </a:cubicBezTo>
                <a:lnTo>
                  <a:pt x="6650" y="92"/>
                </a:lnTo>
                <a:close/>
                <a:moveTo>
                  <a:pt x="6630" y="92"/>
                </a:moveTo>
                <a:cubicBezTo>
                  <a:pt x="6642" y="92"/>
                  <a:pt x="6642" y="92"/>
                  <a:pt x="6642" y="92"/>
                </a:cubicBezTo>
                <a:cubicBezTo>
                  <a:pt x="6642" y="0"/>
                  <a:pt x="6642" y="0"/>
                  <a:pt x="6642" y="0"/>
                </a:cubicBezTo>
                <a:cubicBezTo>
                  <a:pt x="6630" y="0"/>
                  <a:pt x="6630" y="0"/>
                  <a:pt x="6630" y="0"/>
                </a:cubicBezTo>
                <a:lnTo>
                  <a:pt x="6630" y="92"/>
                </a:lnTo>
                <a:close/>
                <a:moveTo>
                  <a:pt x="6610" y="92"/>
                </a:moveTo>
                <a:cubicBezTo>
                  <a:pt x="6622" y="92"/>
                  <a:pt x="6622" y="92"/>
                  <a:pt x="6622" y="92"/>
                </a:cubicBezTo>
                <a:cubicBezTo>
                  <a:pt x="6622" y="0"/>
                  <a:pt x="6622" y="0"/>
                  <a:pt x="6622" y="0"/>
                </a:cubicBezTo>
                <a:cubicBezTo>
                  <a:pt x="6610" y="0"/>
                  <a:pt x="6610" y="0"/>
                  <a:pt x="6610" y="0"/>
                </a:cubicBezTo>
                <a:lnTo>
                  <a:pt x="6610" y="92"/>
                </a:lnTo>
                <a:close/>
                <a:moveTo>
                  <a:pt x="6570" y="92"/>
                </a:moveTo>
                <a:cubicBezTo>
                  <a:pt x="6582" y="92"/>
                  <a:pt x="6582" y="92"/>
                  <a:pt x="6582" y="92"/>
                </a:cubicBezTo>
                <a:cubicBezTo>
                  <a:pt x="6582" y="0"/>
                  <a:pt x="6582" y="0"/>
                  <a:pt x="6582" y="0"/>
                </a:cubicBezTo>
                <a:cubicBezTo>
                  <a:pt x="6570" y="0"/>
                  <a:pt x="6570" y="0"/>
                  <a:pt x="6570" y="0"/>
                </a:cubicBezTo>
                <a:lnTo>
                  <a:pt x="6570" y="92"/>
                </a:lnTo>
                <a:close/>
                <a:moveTo>
                  <a:pt x="6290" y="92"/>
                </a:moveTo>
                <a:cubicBezTo>
                  <a:pt x="6302" y="92"/>
                  <a:pt x="6302" y="92"/>
                  <a:pt x="6302" y="92"/>
                </a:cubicBezTo>
                <a:cubicBezTo>
                  <a:pt x="6302" y="0"/>
                  <a:pt x="6302" y="0"/>
                  <a:pt x="6302" y="0"/>
                </a:cubicBezTo>
                <a:cubicBezTo>
                  <a:pt x="6290" y="0"/>
                  <a:pt x="6290" y="0"/>
                  <a:pt x="6290" y="0"/>
                </a:cubicBezTo>
                <a:lnTo>
                  <a:pt x="6290" y="92"/>
                </a:lnTo>
                <a:close/>
                <a:moveTo>
                  <a:pt x="6330" y="92"/>
                </a:moveTo>
                <a:cubicBezTo>
                  <a:pt x="6342" y="92"/>
                  <a:pt x="6342" y="92"/>
                  <a:pt x="6342" y="92"/>
                </a:cubicBezTo>
                <a:cubicBezTo>
                  <a:pt x="6342" y="0"/>
                  <a:pt x="6342" y="0"/>
                  <a:pt x="6342" y="0"/>
                </a:cubicBezTo>
                <a:cubicBezTo>
                  <a:pt x="6330" y="0"/>
                  <a:pt x="6330" y="0"/>
                  <a:pt x="6330" y="0"/>
                </a:cubicBezTo>
                <a:lnTo>
                  <a:pt x="6330" y="92"/>
                </a:lnTo>
                <a:close/>
                <a:moveTo>
                  <a:pt x="6310" y="92"/>
                </a:moveTo>
                <a:cubicBezTo>
                  <a:pt x="6322" y="92"/>
                  <a:pt x="6322" y="92"/>
                  <a:pt x="6322" y="92"/>
                </a:cubicBezTo>
                <a:cubicBezTo>
                  <a:pt x="6322" y="0"/>
                  <a:pt x="6322" y="0"/>
                  <a:pt x="6322" y="0"/>
                </a:cubicBezTo>
                <a:cubicBezTo>
                  <a:pt x="6310" y="0"/>
                  <a:pt x="6310" y="0"/>
                  <a:pt x="6310" y="0"/>
                </a:cubicBezTo>
                <a:lnTo>
                  <a:pt x="6310" y="92"/>
                </a:lnTo>
                <a:close/>
                <a:moveTo>
                  <a:pt x="6270" y="92"/>
                </a:moveTo>
                <a:cubicBezTo>
                  <a:pt x="6282" y="92"/>
                  <a:pt x="6282" y="92"/>
                  <a:pt x="6282" y="92"/>
                </a:cubicBezTo>
                <a:cubicBezTo>
                  <a:pt x="6282" y="0"/>
                  <a:pt x="6282" y="0"/>
                  <a:pt x="6282" y="0"/>
                </a:cubicBezTo>
                <a:cubicBezTo>
                  <a:pt x="6270" y="0"/>
                  <a:pt x="6270" y="0"/>
                  <a:pt x="6270" y="0"/>
                </a:cubicBezTo>
                <a:lnTo>
                  <a:pt x="6270" y="92"/>
                </a:lnTo>
                <a:close/>
                <a:moveTo>
                  <a:pt x="6250" y="92"/>
                </a:moveTo>
                <a:cubicBezTo>
                  <a:pt x="6262" y="92"/>
                  <a:pt x="6262" y="92"/>
                  <a:pt x="6262" y="92"/>
                </a:cubicBezTo>
                <a:cubicBezTo>
                  <a:pt x="6262" y="0"/>
                  <a:pt x="6262" y="0"/>
                  <a:pt x="6262" y="0"/>
                </a:cubicBezTo>
                <a:cubicBezTo>
                  <a:pt x="6250" y="0"/>
                  <a:pt x="6250" y="0"/>
                  <a:pt x="6250" y="0"/>
                </a:cubicBezTo>
                <a:lnTo>
                  <a:pt x="6250" y="92"/>
                </a:lnTo>
                <a:close/>
                <a:moveTo>
                  <a:pt x="5749" y="92"/>
                </a:moveTo>
                <a:cubicBezTo>
                  <a:pt x="5761" y="92"/>
                  <a:pt x="5761" y="92"/>
                  <a:pt x="5761" y="92"/>
                </a:cubicBezTo>
                <a:cubicBezTo>
                  <a:pt x="5761" y="0"/>
                  <a:pt x="5761" y="0"/>
                  <a:pt x="5761" y="0"/>
                </a:cubicBezTo>
                <a:cubicBezTo>
                  <a:pt x="5749" y="0"/>
                  <a:pt x="5749" y="0"/>
                  <a:pt x="5749" y="0"/>
                </a:cubicBezTo>
                <a:lnTo>
                  <a:pt x="5749" y="92"/>
                </a:lnTo>
                <a:close/>
                <a:moveTo>
                  <a:pt x="6450" y="92"/>
                </a:moveTo>
                <a:cubicBezTo>
                  <a:pt x="6462" y="92"/>
                  <a:pt x="6462" y="92"/>
                  <a:pt x="6462" y="92"/>
                </a:cubicBezTo>
                <a:cubicBezTo>
                  <a:pt x="6462" y="0"/>
                  <a:pt x="6462" y="0"/>
                  <a:pt x="6462" y="0"/>
                </a:cubicBezTo>
                <a:cubicBezTo>
                  <a:pt x="6450" y="0"/>
                  <a:pt x="6450" y="0"/>
                  <a:pt x="6450" y="0"/>
                </a:cubicBezTo>
                <a:lnTo>
                  <a:pt x="6450" y="92"/>
                </a:lnTo>
                <a:close/>
                <a:moveTo>
                  <a:pt x="6430" y="92"/>
                </a:moveTo>
                <a:cubicBezTo>
                  <a:pt x="6442" y="92"/>
                  <a:pt x="6442" y="92"/>
                  <a:pt x="6442" y="92"/>
                </a:cubicBezTo>
                <a:cubicBezTo>
                  <a:pt x="6442" y="0"/>
                  <a:pt x="6442" y="0"/>
                  <a:pt x="6442" y="0"/>
                </a:cubicBezTo>
                <a:cubicBezTo>
                  <a:pt x="6430" y="0"/>
                  <a:pt x="6430" y="0"/>
                  <a:pt x="6430" y="0"/>
                </a:cubicBezTo>
                <a:lnTo>
                  <a:pt x="6430" y="92"/>
                </a:lnTo>
                <a:close/>
                <a:moveTo>
                  <a:pt x="6690" y="92"/>
                </a:moveTo>
                <a:cubicBezTo>
                  <a:pt x="6702" y="92"/>
                  <a:pt x="6702" y="92"/>
                  <a:pt x="6702" y="92"/>
                </a:cubicBezTo>
                <a:cubicBezTo>
                  <a:pt x="6702" y="0"/>
                  <a:pt x="6702" y="0"/>
                  <a:pt x="6702" y="0"/>
                </a:cubicBezTo>
                <a:cubicBezTo>
                  <a:pt x="6690" y="0"/>
                  <a:pt x="6690" y="0"/>
                  <a:pt x="6690" y="0"/>
                </a:cubicBezTo>
                <a:lnTo>
                  <a:pt x="6690" y="92"/>
                </a:lnTo>
                <a:close/>
                <a:moveTo>
                  <a:pt x="6390" y="92"/>
                </a:moveTo>
                <a:cubicBezTo>
                  <a:pt x="6402" y="92"/>
                  <a:pt x="6402" y="92"/>
                  <a:pt x="6402" y="92"/>
                </a:cubicBezTo>
                <a:cubicBezTo>
                  <a:pt x="6402" y="0"/>
                  <a:pt x="6402" y="0"/>
                  <a:pt x="6402" y="0"/>
                </a:cubicBezTo>
                <a:cubicBezTo>
                  <a:pt x="6390" y="0"/>
                  <a:pt x="6390" y="0"/>
                  <a:pt x="6390" y="0"/>
                </a:cubicBezTo>
                <a:lnTo>
                  <a:pt x="6390" y="92"/>
                </a:lnTo>
                <a:close/>
                <a:moveTo>
                  <a:pt x="6370" y="92"/>
                </a:moveTo>
                <a:cubicBezTo>
                  <a:pt x="6382" y="92"/>
                  <a:pt x="6382" y="92"/>
                  <a:pt x="6382" y="92"/>
                </a:cubicBezTo>
                <a:cubicBezTo>
                  <a:pt x="6382" y="0"/>
                  <a:pt x="6382" y="0"/>
                  <a:pt x="6382" y="0"/>
                </a:cubicBezTo>
                <a:cubicBezTo>
                  <a:pt x="6370" y="0"/>
                  <a:pt x="6370" y="0"/>
                  <a:pt x="6370" y="0"/>
                </a:cubicBezTo>
                <a:lnTo>
                  <a:pt x="6370" y="92"/>
                </a:lnTo>
                <a:close/>
                <a:moveTo>
                  <a:pt x="3365" y="92"/>
                </a:moveTo>
                <a:cubicBezTo>
                  <a:pt x="3377" y="92"/>
                  <a:pt x="3377" y="92"/>
                  <a:pt x="3377" y="92"/>
                </a:cubicBezTo>
                <a:cubicBezTo>
                  <a:pt x="3377" y="0"/>
                  <a:pt x="3377" y="0"/>
                  <a:pt x="3377" y="0"/>
                </a:cubicBezTo>
                <a:cubicBezTo>
                  <a:pt x="3365" y="0"/>
                  <a:pt x="3365" y="0"/>
                  <a:pt x="3365" y="0"/>
                </a:cubicBezTo>
                <a:lnTo>
                  <a:pt x="3365" y="92"/>
                </a:lnTo>
                <a:close/>
                <a:moveTo>
                  <a:pt x="1222" y="92"/>
                </a:moveTo>
                <a:cubicBezTo>
                  <a:pt x="1234" y="92"/>
                  <a:pt x="1234" y="92"/>
                  <a:pt x="1234" y="92"/>
                </a:cubicBezTo>
                <a:cubicBezTo>
                  <a:pt x="1234" y="0"/>
                  <a:pt x="1234" y="0"/>
                  <a:pt x="1234" y="0"/>
                </a:cubicBezTo>
                <a:cubicBezTo>
                  <a:pt x="1222" y="0"/>
                  <a:pt x="1222" y="0"/>
                  <a:pt x="1222" y="0"/>
                </a:cubicBezTo>
                <a:lnTo>
                  <a:pt x="1222" y="92"/>
                </a:lnTo>
                <a:close/>
                <a:moveTo>
                  <a:pt x="1242" y="92"/>
                </a:moveTo>
                <a:cubicBezTo>
                  <a:pt x="1254" y="92"/>
                  <a:pt x="1254" y="92"/>
                  <a:pt x="1254" y="92"/>
                </a:cubicBezTo>
                <a:cubicBezTo>
                  <a:pt x="1254" y="0"/>
                  <a:pt x="1254" y="0"/>
                  <a:pt x="1254" y="0"/>
                </a:cubicBezTo>
                <a:cubicBezTo>
                  <a:pt x="1242" y="0"/>
                  <a:pt x="1242" y="0"/>
                  <a:pt x="1242" y="0"/>
                </a:cubicBezTo>
                <a:lnTo>
                  <a:pt x="1242" y="92"/>
                </a:lnTo>
                <a:close/>
                <a:moveTo>
                  <a:pt x="1262" y="92"/>
                </a:moveTo>
                <a:cubicBezTo>
                  <a:pt x="1274" y="92"/>
                  <a:pt x="1274" y="92"/>
                  <a:pt x="1274" y="92"/>
                </a:cubicBezTo>
                <a:cubicBezTo>
                  <a:pt x="1274" y="0"/>
                  <a:pt x="1274" y="0"/>
                  <a:pt x="1274" y="0"/>
                </a:cubicBezTo>
                <a:cubicBezTo>
                  <a:pt x="1262" y="0"/>
                  <a:pt x="1262" y="0"/>
                  <a:pt x="1262" y="0"/>
                </a:cubicBezTo>
                <a:lnTo>
                  <a:pt x="1262" y="92"/>
                </a:lnTo>
                <a:close/>
                <a:moveTo>
                  <a:pt x="1182" y="92"/>
                </a:moveTo>
                <a:cubicBezTo>
                  <a:pt x="1194" y="92"/>
                  <a:pt x="1194" y="92"/>
                  <a:pt x="1194" y="92"/>
                </a:cubicBezTo>
                <a:cubicBezTo>
                  <a:pt x="1194" y="0"/>
                  <a:pt x="1194" y="0"/>
                  <a:pt x="1194" y="0"/>
                </a:cubicBezTo>
                <a:cubicBezTo>
                  <a:pt x="1182" y="0"/>
                  <a:pt x="1182" y="0"/>
                  <a:pt x="1182" y="0"/>
                </a:cubicBezTo>
                <a:lnTo>
                  <a:pt x="1182" y="92"/>
                </a:lnTo>
                <a:close/>
                <a:moveTo>
                  <a:pt x="1202" y="92"/>
                </a:moveTo>
                <a:cubicBezTo>
                  <a:pt x="1214" y="92"/>
                  <a:pt x="1214" y="92"/>
                  <a:pt x="1214" y="92"/>
                </a:cubicBezTo>
                <a:cubicBezTo>
                  <a:pt x="1214" y="0"/>
                  <a:pt x="1214" y="0"/>
                  <a:pt x="1214" y="0"/>
                </a:cubicBezTo>
                <a:cubicBezTo>
                  <a:pt x="1202" y="0"/>
                  <a:pt x="1202" y="0"/>
                  <a:pt x="1202" y="0"/>
                </a:cubicBezTo>
                <a:lnTo>
                  <a:pt x="1202" y="92"/>
                </a:lnTo>
                <a:close/>
                <a:moveTo>
                  <a:pt x="1162" y="92"/>
                </a:moveTo>
                <a:cubicBezTo>
                  <a:pt x="1174" y="92"/>
                  <a:pt x="1174" y="92"/>
                  <a:pt x="1174" y="92"/>
                </a:cubicBezTo>
                <a:cubicBezTo>
                  <a:pt x="1174" y="0"/>
                  <a:pt x="1174" y="0"/>
                  <a:pt x="1174" y="0"/>
                </a:cubicBezTo>
                <a:cubicBezTo>
                  <a:pt x="1162" y="0"/>
                  <a:pt x="1162" y="0"/>
                  <a:pt x="1162" y="0"/>
                </a:cubicBezTo>
                <a:lnTo>
                  <a:pt x="1162" y="92"/>
                </a:lnTo>
                <a:close/>
                <a:moveTo>
                  <a:pt x="1342" y="92"/>
                </a:moveTo>
                <a:cubicBezTo>
                  <a:pt x="1354" y="92"/>
                  <a:pt x="1354" y="92"/>
                  <a:pt x="1354" y="92"/>
                </a:cubicBezTo>
                <a:cubicBezTo>
                  <a:pt x="1354" y="0"/>
                  <a:pt x="1354" y="0"/>
                  <a:pt x="1354" y="0"/>
                </a:cubicBezTo>
                <a:cubicBezTo>
                  <a:pt x="1342" y="0"/>
                  <a:pt x="1342" y="0"/>
                  <a:pt x="1342" y="0"/>
                </a:cubicBezTo>
                <a:lnTo>
                  <a:pt x="1342" y="92"/>
                </a:lnTo>
                <a:close/>
                <a:moveTo>
                  <a:pt x="1382" y="92"/>
                </a:moveTo>
                <a:cubicBezTo>
                  <a:pt x="1394" y="92"/>
                  <a:pt x="1394" y="92"/>
                  <a:pt x="1394" y="92"/>
                </a:cubicBezTo>
                <a:cubicBezTo>
                  <a:pt x="1394" y="0"/>
                  <a:pt x="1394" y="0"/>
                  <a:pt x="1394" y="0"/>
                </a:cubicBezTo>
                <a:cubicBezTo>
                  <a:pt x="1382" y="0"/>
                  <a:pt x="1382" y="0"/>
                  <a:pt x="1382" y="0"/>
                </a:cubicBezTo>
                <a:lnTo>
                  <a:pt x="1382" y="92"/>
                </a:lnTo>
                <a:close/>
                <a:moveTo>
                  <a:pt x="1282" y="92"/>
                </a:moveTo>
                <a:cubicBezTo>
                  <a:pt x="1294" y="92"/>
                  <a:pt x="1294" y="92"/>
                  <a:pt x="1294" y="92"/>
                </a:cubicBezTo>
                <a:cubicBezTo>
                  <a:pt x="1294" y="0"/>
                  <a:pt x="1294" y="0"/>
                  <a:pt x="1294" y="0"/>
                </a:cubicBezTo>
                <a:cubicBezTo>
                  <a:pt x="1282" y="0"/>
                  <a:pt x="1282" y="0"/>
                  <a:pt x="1282" y="0"/>
                </a:cubicBezTo>
                <a:lnTo>
                  <a:pt x="1282" y="92"/>
                </a:lnTo>
                <a:close/>
                <a:moveTo>
                  <a:pt x="1302" y="92"/>
                </a:moveTo>
                <a:cubicBezTo>
                  <a:pt x="1314" y="92"/>
                  <a:pt x="1314" y="92"/>
                  <a:pt x="1314" y="92"/>
                </a:cubicBezTo>
                <a:cubicBezTo>
                  <a:pt x="1314" y="0"/>
                  <a:pt x="1314" y="0"/>
                  <a:pt x="1314" y="0"/>
                </a:cubicBezTo>
                <a:cubicBezTo>
                  <a:pt x="1302" y="0"/>
                  <a:pt x="1302" y="0"/>
                  <a:pt x="1302" y="0"/>
                </a:cubicBezTo>
                <a:lnTo>
                  <a:pt x="1302" y="92"/>
                </a:lnTo>
                <a:close/>
                <a:moveTo>
                  <a:pt x="1322" y="92"/>
                </a:moveTo>
                <a:cubicBezTo>
                  <a:pt x="1334" y="92"/>
                  <a:pt x="1334" y="92"/>
                  <a:pt x="1334" y="92"/>
                </a:cubicBezTo>
                <a:cubicBezTo>
                  <a:pt x="1334" y="0"/>
                  <a:pt x="1334" y="0"/>
                  <a:pt x="1334" y="0"/>
                </a:cubicBezTo>
                <a:cubicBezTo>
                  <a:pt x="1322" y="0"/>
                  <a:pt x="1322" y="0"/>
                  <a:pt x="1322" y="0"/>
                </a:cubicBezTo>
                <a:lnTo>
                  <a:pt x="1322" y="92"/>
                </a:lnTo>
                <a:close/>
                <a:moveTo>
                  <a:pt x="1362" y="92"/>
                </a:moveTo>
                <a:cubicBezTo>
                  <a:pt x="1374" y="92"/>
                  <a:pt x="1374" y="92"/>
                  <a:pt x="1374" y="92"/>
                </a:cubicBezTo>
                <a:cubicBezTo>
                  <a:pt x="1374" y="0"/>
                  <a:pt x="1374" y="0"/>
                  <a:pt x="1374" y="0"/>
                </a:cubicBezTo>
                <a:cubicBezTo>
                  <a:pt x="1362" y="0"/>
                  <a:pt x="1362" y="0"/>
                  <a:pt x="1362" y="0"/>
                </a:cubicBezTo>
                <a:lnTo>
                  <a:pt x="1362" y="92"/>
                </a:lnTo>
                <a:close/>
                <a:moveTo>
                  <a:pt x="1022" y="92"/>
                </a:moveTo>
                <a:cubicBezTo>
                  <a:pt x="1034" y="92"/>
                  <a:pt x="1034" y="92"/>
                  <a:pt x="1034" y="92"/>
                </a:cubicBezTo>
                <a:cubicBezTo>
                  <a:pt x="1034" y="0"/>
                  <a:pt x="1034" y="0"/>
                  <a:pt x="1034" y="0"/>
                </a:cubicBezTo>
                <a:cubicBezTo>
                  <a:pt x="1022" y="0"/>
                  <a:pt x="1022" y="0"/>
                  <a:pt x="1022" y="0"/>
                </a:cubicBezTo>
                <a:lnTo>
                  <a:pt x="1022" y="92"/>
                </a:lnTo>
                <a:close/>
                <a:moveTo>
                  <a:pt x="982" y="92"/>
                </a:moveTo>
                <a:cubicBezTo>
                  <a:pt x="994" y="92"/>
                  <a:pt x="994" y="92"/>
                  <a:pt x="994" y="92"/>
                </a:cubicBezTo>
                <a:cubicBezTo>
                  <a:pt x="994" y="0"/>
                  <a:pt x="994" y="0"/>
                  <a:pt x="994" y="0"/>
                </a:cubicBezTo>
                <a:cubicBezTo>
                  <a:pt x="982" y="0"/>
                  <a:pt x="982" y="0"/>
                  <a:pt x="982" y="0"/>
                </a:cubicBezTo>
                <a:lnTo>
                  <a:pt x="982" y="92"/>
                </a:lnTo>
                <a:close/>
                <a:moveTo>
                  <a:pt x="1002" y="92"/>
                </a:moveTo>
                <a:cubicBezTo>
                  <a:pt x="1014" y="92"/>
                  <a:pt x="1014" y="92"/>
                  <a:pt x="1014" y="92"/>
                </a:cubicBezTo>
                <a:cubicBezTo>
                  <a:pt x="1014" y="0"/>
                  <a:pt x="1014" y="0"/>
                  <a:pt x="1014" y="0"/>
                </a:cubicBezTo>
                <a:cubicBezTo>
                  <a:pt x="1002" y="0"/>
                  <a:pt x="1002" y="0"/>
                  <a:pt x="1002" y="0"/>
                </a:cubicBezTo>
                <a:lnTo>
                  <a:pt x="1002" y="92"/>
                </a:lnTo>
                <a:close/>
                <a:moveTo>
                  <a:pt x="942" y="92"/>
                </a:moveTo>
                <a:cubicBezTo>
                  <a:pt x="953" y="92"/>
                  <a:pt x="953" y="92"/>
                  <a:pt x="953" y="92"/>
                </a:cubicBezTo>
                <a:cubicBezTo>
                  <a:pt x="953" y="0"/>
                  <a:pt x="953" y="0"/>
                  <a:pt x="953" y="0"/>
                </a:cubicBezTo>
                <a:cubicBezTo>
                  <a:pt x="942" y="0"/>
                  <a:pt x="942" y="0"/>
                  <a:pt x="942" y="0"/>
                </a:cubicBezTo>
                <a:lnTo>
                  <a:pt x="942" y="92"/>
                </a:lnTo>
                <a:close/>
                <a:moveTo>
                  <a:pt x="962" y="92"/>
                </a:moveTo>
                <a:cubicBezTo>
                  <a:pt x="974" y="92"/>
                  <a:pt x="974" y="92"/>
                  <a:pt x="974" y="92"/>
                </a:cubicBezTo>
                <a:cubicBezTo>
                  <a:pt x="974" y="0"/>
                  <a:pt x="974" y="0"/>
                  <a:pt x="974" y="0"/>
                </a:cubicBezTo>
                <a:cubicBezTo>
                  <a:pt x="962" y="0"/>
                  <a:pt x="962" y="0"/>
                  <a:pt x="962" y="0"/>
                </a:cubicBezTo>
                <a:lnTo>
                  <a:pt x="962" y="92"/>
                </a:lnTo>
                <a:close/>
                <a:moveTo>
                  <a:pt x="1042" y="92"/>
                </a:moveTo>
                <a:cubicBezTo>
                  <a:pt x="1054" y="92"/>
                  <a:pt x="1054" y="92"/>
                  <a:pt x="1054" y="92"/>
                </a:cubicBezTo>
                <a:cubicBezTo>
                  <a:pt x="1054" y="0"/>
                  <a:pt x="1054" y="0"/>
                  <a:pt x="1054" y="0"/>
                </a:cubicBezTo>
                <a:cubicBezTo>
                  <a:pt x="1042" y="0"/>
                  <a:pt x="1042" y="0"/>
                  <a:pt x="1042" y="0"/>
                </a:cubicBezTo>
                <a:lnTo>
                  <a:pt x="1042" y="92"/>
                </a:lnTo>
                <a:close/>
                <a:moveTo>
                  <a:pt x="1102" y="92"/>
                </a:moveTo>
                <a:cubicBezTo>
                  <a:pt x="1114" y="92"/>
                  <a:pt x="1114" y="92"/>
                  <a:pt x="1114" y="92"/>
                </a:cubicBezTo>
                <a:cubicBezTo>
                  <a:pt x="1114" y="0"/>
                  <a:pt x="1114" y="0"/>
                  <a:pt x="1114" y="0"/>
                </a:cubicBezTo>
                <a:cubicBezTo>
                  <a:pt x="1102" y="0"/>
                  <a:pt x="1102" y="0"/>
                  <a:pt x="1102" y="0"/>
                </a:cubicBezTo>
                <a:lnTo>
                  <a:pt x="1102" y="92"/>
                </a:lnTo>
                <a:close/>
                <a:moveTo>
                  <a:pt x="1122" y="92"/>
                </a:moveTo>
                <a:cubicBezTo>
                  <a:pt x="1134" y="92"/>
                  <a:pt x="1134" y="92"/>
                  <a:pt x="1134" y="92"/>
                </a:cubicBezTo>
                <a:cubicBezTo>
                  <a:pt x="1134" y="0"/>
                  <a:pt x="1134" y="0"/>
                  <a:pt x="1134" y="0"/>
                </a:cubicBezTo>
                <a:cubicBezTo>
                  <a:pt x="1122" y="0"/>
                  <a:pt x="1122" y="0"/>
                  <a:pt x="1122" y="0"/>
                </a:cubicBezTo>
                <a:lnTo>
                  <a:pt x="1122" y="92"/>
                </a:lnTo>
                <a:close/>
                <a:moveTo>
                  <a:pt x="1082" y="92"/>
                </a:moveTo>
                <a:cubicBezTo>
                  <a:pt x="1094" y="92"/>
                  <a:pt x="1094" y="92"/>
                  <a:pt x="1094" y="92"/>
                </a:cubicBezTo>
                <a:cubicBezTo>
                  <a:pt x="1094" y="0"/>
                  <a:pt x="1094" y="0"/>
                  <a:pt x="1094" y="0"/>
                </a:cubicBezTo>
                <a:cubicBezTo>
                  <a:pt x="1082" y="0"/>
                  <a:pt x="1082" y="0"/>
                  <a:pt x="1082" y="0"/>
                </a:cubicBezTo>
                <a:lnTo>
                  <a:pt x="1082" y="92"/>
                </a:lnTo>
                <a:close/>
                <a:moveTo>
                  <a:pt x="1142" y="92"/>
                </a:moveTo>
                <a:cubicBezTo>
                  <a:pt x="1154" y="92"/>
                  <a:pt x="1154" y="92"/>
                  <a:pt x="1154" y="92"/>
                </a:cubicBezTo>
                <a:cubicBezTo>
                  <a:pt x="1154" y="0"/>
                  <a:pt x="1154" y="0"/>
                  <a:pt x="1154" y="0"/>
                </a:cubicBezTo>
                <a:cubicBezTo>
                  <a:pt x="1142" y="0"/>
                  <a:pt x="1142" y="0"/>
                  <a:pt x="1142" y="0"/>
                </a:cubicBezTo>
                <a:lnTo>
                  <a:pt x="1142" y="92"/>
                </a:lnTo>
                <a:close/>
                <a:moveTo>
                  <a:pt x="1062" y="92"/>
                </a:moveTo>
                <a:cubicBezTo>
                  <a:pt x="1074" y="92"/>
                  <a:pt x="1074" y="92"/>
                  <a:pt x="1074" y="92"/>
                </a:cubicBezTo>
                <a:cubicBezTo>
                  <a:pt x="1074" y="0"/>
                  <a:pt x="1074" y="0"/>
                  <a:pt x="1074" y="0"/>
                </a:cubicBezTo>
                <a:cubicBezTo>
                  <a:pt x="1062" y="0"/>
                  <a:pt x="1062" y="0"/>
                  <a:pt x="1062" y="0"/>
                </a:cubicBezTo>
                <a:lnTo>
                  <a:pt x="1062" y="92"/>
                </a:lnTo>
                <a:close/>
                <a:moveTo>
                  <a:pt x="1563" y="92"/>
                </a:moveTo>
                <a:cubicBezTo>
                  <a:pt x="1574" y="92"/>
                  <a:pt x="1574" y="92"/>
                  <a:pt x="1574" y="92"/>
                </a:cubicBezTo>
                <a:cubicBezTo>
                  <a:pt x="1574" y="0"/>
                  <a:pt x="1574" y="0"/>
                  <a:pt x="1574" y="0"/>
                </a:cubicBezTo>
                <a:cubicBezTo>
                  <a:pt x="1563" y="0"/>
                  <a:pt x="1563" y="0"/>
                  <a:pt x="1563" y="0"/>
                </a:cubicBezTo>
                <a:lnTo>
                  <a:pt x="1563" y="92"/>
                </a:lnTo>
                <a:close/>
                <a:moveTo>
                  <a:pt x="1743" y="92"/>
                </a:moveTo>
                <a:cubicBezTo>
                  <a:pt x="1755" y="92"/>
                  <a:pt x="1755" y="92"/>
                  <a:pt x="1755" y="92"/>
                </a:cubicBezTo>
                <a:cubicBezTo>
                  <a:pt x="1755" y="0"/>
                  <a:pt x="1755" y="0"/>
                  <a:pt x="1755" y="0"/>
                </a:cubicBezTo>
                <a:cubicBezTo>
                  <a:pt x="1743" y="0"/>
                  <a:pt x="1743" y="0"/>
                  <a:pt x="1743" y="0"/>
                </a:cubicBezTo>
                <a:lnTo>
                  <a:pt x="1743" y="92"/>
                </a:lnTo>
                <a:close/>
                <a:moveTo>
                  <a:pt x="1723" y="92"/>
                </a:moveTo>
                <a:cubicBezTo>
                  <a:pt x="1735" y="92"/>
                  <a:pt x="1735" y="92"/>
                  <a:pt x="1735" y="92"/>
                </a:cubicBezTo>
                <a:cubicBezTo>
                  <a:pt x="1735" y="0"/>
                  <a:pt x="1735" y="0"/>
                  <a:pt x="1735" y="0"/>
                </a:cubicBezTo>
                <a:cubicBezTo>
                  <a:pt x="1723" y="0"/>
                  <a:pt x="1723" y="0"/>
                  <a:pt x="1723" y="0"/>
                </a:cubicBezTo>
                <a:lnTo>
                  <a:pt x="1723" y="92"/>
                </a:lnTo>
                <a:close/>
                <a:moveTo>
                  <a:pt x="1703" y="92"/>
                </a:moveTo>
                <a:cubicBezTo>
                  <a:pt x="1715" y="92"/>
                  <a:pt x="1715" y="92"/>
                  <a:pt x="1715" y="92"/>
                </a:cubicBezTo>
                <a:cubicBezTo>
                  <a:pt x="1715" y="0"/>
                  <a:pt x="1715" y="0"/>
                  <a:pt x="1715" y="0"/>
                </a:cubicBezTo>
                <a:cubicBezTo>
                  <a:pt x="1703" y="0"/>
                  <a:pt x="1703" y="0"/>
                  <a:pt x="1703" y="0"/>
                </a:cubicBezTo>
                <a:lnTo>
                  <a:pt x="1703" y="92"/>
                </a:lnTo>
                <a:close/>
                <a:moveTo>
                  <a:pt x="1663" y="92"/>
                </a:moveTo>
                <a:cubicBezTo>
                  <a:pt x="1675" y="92"/>
                  <a:pt x="1675" y="92"/>
                  <a:pt x="1675" y="92"/>
                </a:cubicBezTo>
                <a:cubicBezTo>
                  <a:pt x="1675" y="0"/>
                  <a:pt x="1675" y="0"/>
                  <a:pt x="1675" y="0"/>
                </a:cubicBezTo>
                <a:cubicBezTo>
                  <a:pt x="1663" y="0"/>
                  <a:pt x="1663" y="0"/>
                  <a:pt x="1663" y="0"/>
                </a:cubicBezTo>
                <a:lnTo>
                  <a:pt x="1663" y="92"/>
                </a:lnTo>
                <a:close/>
                <a:moveTo>
                  <a:pt x="1683" y="92"/>
                </a:moveTo>
                <a:cubicBezTo>
                  <a:pt x="1695" y="92"/>
                  <a:pt x="1695" y="92"/>
                  <a:pt x="1695" y="92"/>
                </a:cubicBezTo>
                <a:cubicBezTo>
                  <a:pt x="1695" y="0"/>
                  <a:pt x="1695" y="0"/>
                  <a:pt x="1695" y="0"/>
                </a:cubicBezTo>
                <a:cubicBezTo>
                  <a:pt x="1683" y="0"/>
                  <a:pt x="1683" y="0"/>
                  <a:pt x="1683" y="0"/>
                </a:cubicBezTo>
                <a:lnTo>
                  <a:pt x="1683" y="92"/>
                </a:lnTo>
                <a:close/>
                <a:moveTo>
                  <a:pt x="1803" y="92"/>
                </a:moveTo>
                <a:cubicBezTo>
                  <a:pt x="1815" y="92"/>
                  <a:pt x="1815" y="92"/>
                  <a:pt x="1815" y="92"/>
                </a:cubicBezTo>
                <a:cubicBezTo>
                  <a:pt x="1815" y="0"/>
                  <a:pt x="1815" y="0"/>
                  <a:pt x="1815" y="0"/>
                </a:cubicBezTo>
                <a:cubicBezTo>
                  <a:pt x="1803" y="0"/>
                  <a:pt x="1803" y="0"/>
                  <a:pt x="1803" y="0"/>
                </a:cubicBezTo>
                <a:lnTo>
                  <a:pt x="1803" y="92"/>
                </a:lnTo>
                <a:close/>
                <a:moveTo>
                  <a:pt x="1843" y="92"/>
                </a:moveTo>
                <a:cubicBezTo>
                  <a:pt x="1855" y="92"/>
                  <a:pt x="1855" y="92"/>
                  <a:pt x="1855" y="92"/>
                </a:cubicBezTo>
                <a:cubicBezTo>
                  <a:pt x="1855" y="0"/>
                  <a:pt x="1855" y="0"/>
                  <a:pt x="1855" y="0"/>
                </a:cubicBezTo>
                <a:cubicBezTo>
                  <a:pt x="1843" y="0"/>
                  <a:pt x="1843" y="0"/>
                  <a:pt x="1843" y="0"/>
                </a:cubicBezTo>
                <a:lnTo>
                  <a:pt x="1843" y="92"/>
                </a:lnTo>
                <a:close/>
                <a:moveTo>
                  <a:pt x="1823" y="92"/>
                </a:moveTo>
                <a:cubicBezTo>
                  <a:pt x="1835" y="92"/>
                  <a:pt x="1835" y="92"/>
                  <a:pt x="1835" y="92"/>
                </a:cubicBezTo>
                <a:cubicBezTo>
                  <a:pt x="1835" y="0"/>
                  <a:pt x="1835" y="0"/>
                  <a:pt x="1835" y="0"/>
                </a:cubicBezTo>
                <a:cubicBezTo>
                  <a:pt x="1823" y="0"/>
                  <a:pt x="1823" y="0"/>
                  <a:pt x="1823" y="0"/>
                </a:cubicBezTo>
                <a:lnTo>
                  <a:pt x="1823" y="92"/>
                </a:lnTo>
                <a:close/>
                <a:moveTo>
                  <a:pt x="1783" y="92"/>
                </a:moveTo>
                <a:cubicBezTo>
                  <a:pt x="1795" y="92"/>
                  <a:pt x="1795" y="92"/>
                  <a:pt x="1795" y="92"/>
                </a:cubicBezTo>
                <a:cubicBezTo>
                  <a:pt x="1795" y="0"/>
                  <a:pt x="1795" y="0"/>
                  <a:pt x="1795" y="0"/>
                </a:cubicBezTo>
                <a:cubicBezTo>
                  <a:pt x="1783" y="0"/>
                  <a:pt x="1783" y="0"/>
                  <a:pt x="1783" y="0"/>
                </a:cubicBezTo>
                <a:lnTo>
                  <a:pt x="1783" y="92"/>
                </a:lnTo>
                <a:close/>
                <a:moveTo>
                  <a:pt x="1763" y="92"/>
                </a:moveTo>
                <a:cubicBezTo>
                  <a:pt x="1775" y="92"/>
                  <a:pt x="1775" y="92"/>
                  <a:pt x="1775" y="92"/>
                </a:cubicBezTo>
                <a:cubicBezTo>
                  <a:pt x="1775" y="0"/>
                  <a:pt x="1775" y="0"/>
                  <a:pt x="1775" y="0"/>
                </a:cubicBezTo>
                <a:cubicBezTo>
                  <a:pt x="1763" y="0"/>
                  <a:pt x="1763" y="0"/>
                  <a:pt x="1763" y="0"/>
                </a:cubicBezTo>
                <a:lnTo>
                  <a:pt x="1763" y="92"/>
                </a:lnTo>
                <a:close/>
                <a:moveTo>
                  <a:pt x="1643" y="92"/>
                </a:moveTo>
                <a:cubicBezTo>
                  <a:pt x="1655" y="92"/>
                  <a:pt x="1655" y="92"/>
                  <a:pt x="1655" y="92"/>
                </a:cubicBezTo>
                <a:cubicBezTo>
                  <a:pt x="1655" y="0"/>
                  <a:pt x="1655" y="0"/>
                  <a:pt x="1655" y="0"/>
                </a:cubicBezTo>
                <a:cubicBezTo>
                  <a:pt x="1643" y="0"/>
                  <a:pt x="1643" y="0"/>
                  <a:pt x="1643" y="0"/>
                </a:cubicBezTo>
                <a:lnTo>
                  <a:pt x="1643" y="92"/>
                </a:lnTo>
                <a:close/>
                <a:moveTo>
                  <a:pt x="1462" y="92"/>
                </a:moveTo>
                <a:cubicBezTo>
                  <a:pt x="1474" y="92"/>
                  <a:pt x="1474" y="92"/>
                  <a:pt x="1474" y="92"/>
                </a:cubicBezTo>
                <a:cubicBezTo>
                  <a:pt x="1474" y="0"/>
                  <a:pt x="1474" y="0"/>
                  <a:pt x="1474" y="0"/>
                </a:cubicBezTo>
                <a:cubicBezTo>
                  <a:pt x="1462" y="0"/>
                  <a:pt x="1462" y="0"/>
                  <a:pt x="1462" y="0"/>
                </a:cubicBezTo>
                <a:lnTo>
                  <a:pt x="1462" y="92"/>
                </a:lnTo>
                <a:close/>
                <a:moveTo>
                  <a:pt x="1402" y="92"/>
                </a:moveTo>
                <a:cubicBezTo>
                  <a:pt x="1414" y="92"/>
                  <a:pt x="1414" y="92"/>
                  <a:pt x="1414" y="92"/>
                </a:cubicBezTo>
                <a:cubicBezTo>
                  <a:pt x="1414" y="0"/>
                  <a:pt x="1414" y="0"/>
                  <a:pt x="1414" y="0"/>
                </a:cubicBezTo>
                <a:cubicBezTo>
                  <a:pt x="1402" y="0"/>
                  <a:pt x="1402" y="0"/>
                  <a:pt x="1402" y="0"/>
                </a:cubicBezTo>
                <a:lnTo>
                  <a:pt x="1402" y="92"/>
                </a:lnTo>
                <a:close/>
                <a:moveTo>
                  <a:pt x="1482" y="92"/>
                </a:moveTo>
                <a:cubicBezTo>
                  <a:pt x="1494" y="92"/>
                  <a:pt x="1494" y="92"/>
                  <a:pt x="1494" y="92"/>
                </a:cubicBezTo>
                <a:cubicBezTo>
                  <a:pt x="1494" y="0"/>
                  <a:pt x="1494" y="0"/>
                  <a:pt x="1494" y="0"/>
                </a:cubicBezTo>
                <a:cubicBezTo>
                  <a:pt x="1482" y="0"/>
                  <a:pt x="1482" y="0"/>
                  <a:pt x="1482" y="0"/>
                </a:cubicBezTo>
                <a:lnTo>
                  <a:pt x="1482" y="92"/>
                </a:lnTo>
                <a:close/>
                <a:moveTo>
                  <a:pt x="1442" y="92"/>
                </a:moveTo>
                <a:cubicBezTo>
                  <a:pt x="1454" y="92"/>
                  <a:pt x="1454" y="92"/>
                  <a:pt x="1454" y="92"/>
                </a:cubicBezTo>
                <a:cubicBezTo>
                  <a:pt x="1454" y="0"/>
                  <a:pt x="1454" y="0"/>
                  <a:pt x="1454" y="0"/>
                </a:cubicBezTo>
                <a:cubicBezTo>
                  <a:pt x="1442" y="0"/>
                  <a:pt x="1442" y="0"/>
                  <a:pt x="1442" y="0"/>
                </a:cubicBezTo>
                <a:lnTo>
                  <a:pt x="1442" y="92"/>
                </a:lnTo>
                <a:close/>
                <a:moveTo>
                  <a:pt x="1422" y="92"/>
                </a:moveTo>
                <a:cubicBezTo>
                  <a:pt x="1434" y="92"/>
                  <a:pt x="1434" y="92"/>
                  <a:pt x="1434" y="92"/>
                </a:cubicBezTo>
                <a:cubicBezTo>
                  <a:pt x="1434" y="0"/>
                  <a:pt x="1434" y="0"/>
                  <a:pt x="1434" y="0"/>
                </a:cubicBezTo>
                <a:cubicBezTo>
                  <a:pt x="1422" y="0"/>
                  <a:pt x="1422" y="0"/>
                  <a:pt x="1422" y="0"/>
                </a:cubicBezTo>
                <a:lnTo>
                  <a:pt x="1422" y="92"/>
                </a:lnTo>
                <a:close/>
                <a:moveTo>
                  <a:pt x="1502" y="92"/>
                </a:moveTo>
                <a:cubicBezTo>
                  <a:pt x="1514" y="92"/>
                  <a:pt x="1514" y="92"/>
                  <a:pt x="1514" y="92"/>
                </a:cubicBezTo>
                <a:cubicBezTo>
                  <a:pt x="1514" y="0"/>
                  <a:pt x="1514" y="0"/>
                  <a:pt x="1514" y="0"/>
                </a:cubicBezTo>
                <a:cubicBezTo>
                  <a:pt x="1502" y="0"/>
                  <a:pt x="1502" y="0"/>
                  <a:pt x="1502" y="0"/>
                </a:cubicBezTo>
                <a:lnTo>
                  <a:pt x="1502" y="92"/>
                </a:lnTo>
                <a:close/>
                <a:moveTo>
                  <a:pt x="922" y="92"/>
                </a:moveTo>
                <a:cubicBezTo>
                  <a:pt x="933" y="92"/>
                  <a:pt x="933" y="92"/>
                  <a:pt x="933" y="92"/>
                </a:cubicBezTo>
                <a:cubicBezTo>
                  <a:pt x="933" y="0"/>
                  <a:pt x="933" y="0"/>
                  <a:pt x="933" y="0"/>
                </a:cubicBezTo>
                <a:cubicBezTo>
                  <a:pt x="922" y="0"/>
                  <a:pt x="922" y="0"/>
                  <a:pt x="922" y="0"/>
                </a:cubicBezTo>
                <a:lnTo>
                  <a:pt x="922" y="92"/>
                </a:lnTo>
                <a:close/>
                <a:moveTo>
                  <a:pt x="1522" y="92"/>
                </a:moveTo>
                <a:cubicBezTo>
                  <a:pt x="1534" y="92"/>
                  <a:pt x="1534" y="92"/>
                  <a:pt x="1534" y="92"/>
                </a:cubicBezTo>
                <a:cubicBezTo>
                  <a:pt x="1534" y="0"/>
                  <a:pt x="1534" y="0"/>
                  <a:pt x="1534" y="0"/>
                </a:cubicBezTo>
                <a:cubicBezTo>
                  <a:pt x="1522" y="0"/>
                  <a:pt x="1522" y="0"/>
                  <a:pt x="1522" y="0"/>
                </a:cubicBezTo>
                <a:lnTo>
                  <a:pt x="1522" y="92"/>
                </a:lnTo>
                <a:close/>
                <a:moveTo>
                  <a:pt x="1603" y="92"/>
                </a:moveTo>
                <a:cubicBezTo>
                  <a:pt x="1615" y="92"/>
                  <a:pt x="1615" y="92"/>
                  <a:pt x="1615" y="92"/>
                </a:cubicBezTo>
                <a:cubicBezTo>
                  <a:pt x="1615" y="0"/>
                  <a:pt x="1615" y="0"/>
                  <a:pt x="1615" y="0"/>
                </a:cubicBezTo>
                <a:cubicBezTo>
                  <a:pt x="1603" y="0"/>
                  <a:pt x="1603" y="0"/>
                  <a:pt x="1603" y="0"/>
                </a:cubicBezTo>
                <a:lnTo>
                  <a:pt x="1603" y="92"/>
                </a:lnTo>
                <a:close/>
                <a:moveTo>
                  <a:pt x="1583" y="92"/>
                </a:moveTo>
                <a:cubicBezTo>
                  <a:pt x="1594" y="92"/>
                  <a:pt x="1594" y="92"/>
                  <a:pt x="1594" y="92"/>
                </a:cubicBezTo>
                <a:cubicBezTo>
                  <a:pt x="1594" y="0"/>
                  <a:pt x="1594" y="0"/>
                  <a:pt x="1594" y="0"/>
                </a:cubicBezTo>
                <a:cubicBezTo>
                  <a:pt x="1583" y="0"/>
                  <a:pt x="1583" y="0"/>
                  <a:pt x="1583" y="0"/>
                </a:cubicBezTo>
                <a:lnTo>
                  <a:pt x="1583" y="92"/>
                </a:lnTo>
                <a:close/>
                <a:moveTo>
                  <a:pt x="1542" y="92"/>
                </a:moveTo>
                <a:cubicBezTo>
                  <a:pt x="1554" y="92"/>
                  <a:pt x="1554" y="92"/>
                  <a:pt x="1554" y="92"/>
                </a:cubicBezTo>
                <a:cubicBezTo>
                  <a:pt x="1554" y="0"/>
                  <a:pt x="1554" y="0"/>
                  <a:pt x="1554" y="0"/>
                </a:cubicBezTo>
                <a:cubicBezTo>
                  <a:pt x="1542" y="0"/>
                  <a:pt x="1542" y="0"/>
                  <a:pt x="1542" y="0"/>
                </a:cubicBezTo>
                <a:lnTo>
                  <a:pt x="1542" y="92"/>
                </a:lnTo>
                <a:close/>
                <a:moveTo>
                  <a:pt x="1623" y="92"/>
                </a:moveTo>
                <a:cubicBezTo>
                  <a:pt x="1635" y="92"/>
                  <a:pt x="1635" y="92"/>
                  <a:pt x="1635" y="92"/>
                </a:cubicBezTo>
                <a:cubicBezTo>
                  <a:pt x="1635" y="0"/>
                  <a:pt x="1635" y="0"/>
                  <a:pt x="1635" y="0"/>
                </a:cubicBezTo>
                <a:cubicBezTo>
                  <a:pt x="1623" y="0"/>
                  <a:pt x="1623" y="0"/>
                  <a:pt x="1623" y="0"/>
                </a:cubicBezTo>
                <a:lnTo>
                  <a:pt x="1623" y="92"/>
                </a:lnTo>
                <a:close/>
                <a:moveTo>
                  <a:pt x="621" y="92"/>
                </a:moveTo>
                <a:cubicBezTo>
                  <a:pt x="633" y="92"/>
                  <a:pt x="633" y="92"/>
                  <a:pt x="633" y="92"/>
                </a:cubicBezTo>
                <a:cubicBezTo>
                  <a:pt x="633" y="0"/>
                  <a:pt x="633" y="0"/>
                  <a:pt x="633" y="0"/>
                </a:cubicBezTo>
                <a:cubicBezTo>
                  <a:pt x="621" y="0"/>
                  <a:pt x="621" y="0"/>
                  <a:pt x="621" y="0"/>
                </a:cubicBezTo>
                <a:lnTo>
                  <a:pt x="621" y="92"/>
                </a:lnTo>
                <a:close/>
                <a:moveTo>
                  <a:pt x="260" y="92"/>
                </a:moveTo>
                <a:cubicBezTo>
                  <a:pt x="272" y="92"/>
                  <a:pt x="272" y="92"/>
                  <a:pt x="272" y="92"/>
                </a:cubicBezTo>
                <a:cubicBezTo>
                  <a:pt x="272" y="0"/>
                  <a:pt x="272" y="0"/>
                  <a:pt x="272" y="0"/>
                </a:cubicBezTo>
                <a:cubicBezTo>
                  <a:pt x="260" y="0"/>
                  <a:pt x="260" y="0"/>
                  <a:pt x="260" y="0"/>
                </a:cubicBezTo>
                <a:lnTo>
                  <a:pt x="260" y="92"/>
                </a:lnTo>
                <a:close/>
                <a:moveTo>
                  <a:pt x="281" y="92"/>
                </a:moveTo>
                <a:cubicBezTo>
                  <a:pt x="292" y="92"/>
                  <a:pt x="292" y="92"/>
                  <a:pt x="292" y="92"/>
                </a:cubicBezTo>
                <a:cubicBezTo>
                  <a:pt x="292" y="0"/>
                  <a:pt x="292" y="0"/>
                  <a:pt x="292" y="0"/>
                </a:cubicBezTo>
                <a:cubicBezTo>
                  <a:pt x="281" y="0"/>
                  <a:pt x="281" y="0"/>
                  <a:pt x="281" y="0"/>
                </a:cubicBezTo>
                <a:lnTo>
                  <a:pt x="281" y="92"/>
                </a:lnTo>
                <a:close/>
                <a:moveTo>
                  <a:pt x="220" y="92"/>
                </a:moveTo>
                <a:cubicBezTo>
                  <a:pt x="232" y="92"/>
                  <a:pt x="232" y="92"/>
                  <a:pt x="232" y="92"/>
                </a:cubicBezTo>
                <a:cubicBezTo>
                  <a:pt x="232" y="0"/>
                  <a:pt x="232" y="0"/>
                  <a:pt x="232" y="0"/>
                </a:cubicBezTo>
                <a:cubicBezTo>
                  <a:pt x="220" y="0"/>
                  <a:pt x="220" y="0"/>
                  <a:pt x="220" y="0"/>
                </a:cubicBezTo>
                <a:lnTo>
                  <a:pt x="220" y="92"/>
                </a:lnTo>
                <a:close/>
                <a:moveTo>
                  <a:pt x="301" y="92"/>
                </a:moveTo>
                <a:cubicBezTo>
                  <a:pt x="312" y="92"/>
                  <a:pt x="312" y="92"/>
                  <a:pt x="312" y="92"/>
                </a:cubicBezTo>
                <a:cubicBezTo>
                  <a:pt x="312" y="0"/>
                  <a:pt x="312" y="0"/>
                  <a:pt x="312" y="0"/>
                </a:cubicBezTo>
                <a:cubicBezTo>
                  <a:pt x="301" y="0"/>
                  <a:pt x="301" y="0"/>
                  <a:pt x="301" y="0"/>
                </a:cubicBezTo>
                <a:lnTo>
                  <a:pt x="301" y="92"/>
                </a:lnTo>
                <a:close/>
                <a:moveTo>
                  <a:pt x="240" y="92"/>
                </a:moveTo>
                <a:cubicBezTo>
                  <a:pt x="252" y="92"/>
                  <a:pt x="252" y="92"/>
                  <a:pt x="252" y="92"/>
                </a:cubicBezTo>
                <a:cubicBezTo>
                  <a:pt x="252" y="0"/>
                  <a:pt x="252" y="0"/>
                  <a:pt x="252" y="0"/>
                </a:cubicBezTo>
                <a:cubicBezTo>
                  <a:pt x="240" y="0"/>
                  <a:pt x="240" y="0"/>
                  <a:pt x="240" y="0"/>
                </a:cubicBezTo>
                <a:lnTo>
                  <a:pt x="240" y="92"/>
                </a:lnTo>
                <a:close/>
                <a:moveTo>
                  <a:pt x="401" y="92"/>
                </a:moveTo>
                <a:cubicBezTo>
                  <a:pt x="413" y="92"/>
                  <a:pt x="413" y="92"/>
                  <a:pt x="413" y="92"/>
                </a:cubicBezTo>
                <a:cubicBezTo>
                  <a:pt x="413" y="0"/>
                  <a:pt x="413" y="0"/>
                  <a:pt x="413" y="0"/>
                </a:cubicBezTo>
                <a:cubicBezTo>
                  <a:pt x="401" y="0"/>
                  <a:pt x="401" y="0"/>
                  <a:pt x="401" y="0"/>
                </a:cubicBezTo>
                <a:lnTo>
                  <a:pt x="401" y="92"/>
                </a:lnTo>
                <a:close/>
                <a:moveTo>
                  <a:pt x="321" y="92"/>
                </a:moveTo>
                <a:cubicBezTo>
                  <a:pt x="333" y="92"/>
                  <a:pt x="333" y="92"/>
                  <a:pt x="333" y="92"/>
                </a:cubicBezTo>
                <a:cubicBezTo>
                  <a:pt x="333" y="0"/>
                  <a:pt x="333" y="0"/>
                  <a:pt x="333" y="0"/>
                </a:cubicBezTo>
                <a:cubicBezTo>
                  <a:pt x="321" y="0"/>
                  <a:pt x="321" y="0"/>
                  <a:pt x="321" y="0"/>
                </a:cubicBezTo>
                <a:lnTo>
                  <a:pt x="321" y="92"/>
                </a:lnTo>
                <a:close/>
                <a:moveTo>
                  <a:pt x="381" y="92"/>
                </a:moveTo>
                <a:cubicBezTo>
                  <a:pt x="393" y="92"/>
                  <a:pt x="393" y="92"/>
                  <a:pt x="393" y="92"/>
                </a:cubicBezTo>
                <a:cubicBezTo>
                  <a:pt x="393" y="0"/>
                  <a:pt x="393" y="0"/>
                  <a:pt x="393" y="0"/>
                </a:cubicBezTo>
                <a:cubicBezTo>
                  <a:pt x="381" y="0"/>
                  <a:pt x="381" y="0"/>
                  <a:pt x="381" y="0"/>
                </a:cubicBezTo>
                <a:lnTo>
                  <a:pt x="381" y="92"/>
                </a:lnTo>
                <a:close/>
                <a:moveTo>
                  <a:pt x="200" y="92"/>
                </a:moveTo>
                <a:cubicBezTo>
                  <a:pt x="212" y="92"/>
                  <a:pt x="212" y="92"/>
                  <a:pt x="212" y="92"/>
                </a:cubicBezTo>
                <a:cubicBezTo>
                  <a:pt x="212" y="0"/>
                  <a:pt x="212" y="0"/>
                  <a:pt x="212" y="0"/>
                </a:cubicBezTo>
                <a:cubicBezTo>
                  <a:pt x="200" y="0"/>
                  <a:pt x="200" y="0"/>
                  <a:pt x="200" y="0"/>
                </a:cubicBezTo>
                <a:lnTo>
                  <a:pt x="200" y="92"/>
                </a:lnTo>
                <a:close/>
                <a:moveTo>
                  <a:pt x="341" y="92"/>
                </a:moveTo>
                <a:cubicBezTo>
                  <a:pt x="353" y="92"/>
                  <a:pt x="353" y="92"/>
                  <a:pt x="353" y="92"/>
                </a:cubicBezTo>
                <a:cubicBezTo>
                  <a:pt x="353" y="0"/>
                  <a:pt x="353" y="0"/>
                  <a:pt x="353" y="0"/>
                </a:cubicBezTo>
                <a:cubicBezTo>
                  <a:pt x="341" y="0"/>
                  <a:pt x="341" y="0"/>
                  <a:pt x="341" y="0"/>
                </a:cubicBezTo>
                <a:lnTo>
                  <a:pt x="341" y="92"/>
                </a:lnTo>
                <a:close/>
                <a:moveTo>
                  <a:pt x="361" y="92"/>
                </a:moveTo>
                <a:cubicBezTo>
                  <a:pt x="373" y="92"/>
                  <a:pt x="373" y="92"/>
                  <a:pt x="373" y="92"/>
                </a:cubicBezTo>
                <a:cubicBezTo>
                  <a:pt x="373" y="0"/>
                  <a:pt x="373" y="0"/>
                  <a:pt x="373" y="0"/>
                </a:cubicBezTo>
                <a:cubicBezTo>
                  <a:pt x="361" y="0"/>
                  <a:pt x="361" y="0"/>
                  <a:pt x="361" y="0"/>
                </a:cubicBezTo>
                <a:lnTo>
                  <a:pt x="361" y="92"/>
                </a:lnTo>
                <a:close/>
                <a:moveTo>
                  <a:pt x="20" y="92"/>
                </a:moveTo>
                <a:cubicBezTo>
                  <a:pt x="32" y="92"/>
                  <a:pt x="32" y="92"/>
                  <a:pt x="32" y="92"/>
                </a:cubicBezTo>
                <a:cubicBezTo>
                  <a:pt x="32" y="0"/>
                  <a:pt x="32" y="0"/>
                  <a:pt x="32" y="0"/>
                </a:cubicBezTo>
                <a:cubicBezTo>
                  <a:pt x="20" y="0"/>
                  <a:pt x="20" y="0"/>
                  <a:pt x="20" y="0"/>
                </a:cubicBezTo>
                <a:lnTo>
                  <a:pt x="20" y="92"/>
                </a:lnTo>
                <a:close/>
                <a:moveTo>
                  <a:pt x="421" y="92"/>
                </a:moveTo>
                <a:cubicBezTo>
                  <a:pt x="433" y="92"/>
                  <a:pt x="433" y="92"/>
                  <a:pt x="433" y="92"/>
                </a:cubicBezTo>
                <a:cubicBezTo>
                  <a:pt x="433" y="0"/>
                  <a:pt x="433" y="0"/>
                  <a:pt x="433" y="0"/>
                </a:cubicBezTo>
                <a:cubicBezTo>
                  <a:pt x="421" y="0"/>
                  <a:pt x="421" y="0"/>
                  <a:pt x="421" y="0"/>
                </a:cubicBezTo>
                <a:lnTo>
                  <a:pt x="421" y="92"/>
                </a:lnTo>
                <a:close/>
                <a:moveTo>
                  <a:pt x="40" y="92"/>
                </a:moveTo>
                <a:cubicBezTo>
                  <a:pt x="52" y="92"/>
                  <a:pt x="52" y="92"/>
                  <a:pt x="52" y="92"/>
                </a:cubicBezTo>
                <a:cubicBezTo>
                  <a:pt x="52" y="0"/>
                  <a:pt x="52" y="0"/>
                  <a:pt x="52" y="0"/>
                </a:cubicBezTo>
                <a:cubicBezTo>
                  <a:pt x="40" y="0"/>
                  <a:pt x="40" y="0"/>
                  <a:pt x="40" y="0"/>
                </a:cubicBezTo>
                <a:lnTo>
                  <a:pt x="40" y="92"/>
                </a:lnTo>
                <a:close/>
                <a:moveTo>
                  <a:pt x="0" y="92"/>
                </a:moveTo>
                <a:cubicBezTo>
                  <a:pt x="12" y="92"/>
                  <a:pt x="12" y="92"/>
                  <a:pt x="12" y="92"/>
                </a:cubicBezTo>
                <a:cubicBezTo>
                  <a:pt x="12" y="0"/>
                  <a:pt x="12" y="0"/>
                  <a:pt x="12" y="0"/>
                </a:cubicBezTo>
                <a:cubicBezTo>
                  <a:pt x="0" y="0"/>
                  <a:pt x="0" y="0"/>
                  <a:pt x="0" y="0"/>
                </a:cubicBezTo>
                <a:lnTo>
                  <a:pt x="0" y="92"/>
                </a:lnTo>
                <a:close/>
                <a:moveTo>
                  <a:pt x="901" y="92"/>
                </a:moveTo>
                <a:cubicBezTo>
                  <a:pt x="913" y="92"/>
                  <a:pt x="913" y="92"/>
                  <a:pt x="913" y="92"/>
                </a:cubicBezTo>
                <a:cubicBezTo>
                  <a:pt x="913" y="0"/>
                  <a:pt x="913" y="0"/>
                  <a:pt x="913" y="0"/>
                </a:cubicBezTo>
                <a:cubicBezTo>
                  <a:pt x="901" y="0"/>
                  <a:pt x="901" y="0"/>
                  <a:pt x="901" y="0"/>
                </a:cubicBezTo>
                <a:lnTo>
                  <a:pt x="901" y="92"/>
                </a:lnTo>
                <a:close/>
                <a:moveTo>
                  <a:pt x="7671" y="354"/>
                </a:moveTo>
                <a:cubicBezTo>
                  <a:pt x="7672" y="362"/>
                  <a:pt x="7672" y="370"/>
                  <a:pt x="7672" y="378"/>
                </a:cubicBezTo>
                <a:cubicBezTo>
                  <a:pt x="7672" y="354"/>
                  <a:pt x="7672" y="354"/>
                  <a:pt x="7672" y="354"/>
                </a:cubicBezTo>
                <a:lnTo>
                  <a:pt x="7671" y="354"/>
                </a:lnTo>
                <a:close/>
                <a:moveTo>
                  <a:pt x="180" y="92"/>
                </a:moveTo>
                <a:cubicBezTo>
                  <a:pt x="192" y="92"/>
                  <a:pt x="192" y="92"/>
                  <a:pt x="192" y="92"/>
                </a:cubicBezTo>
                <a:cubicBezTo>
                  <a:pt x="192" y="0"/>
                  <a:pt x="192" y="0"/>
                  <a:pt x="192" y="0"/>
                </a:cubicBezTo>
                <a:cubicBezTo>
                  <a:pt x="180" y="0"/>
                  <a:pt x="180" y="0"/>
                  <a:pt x="180" y="0"/>
                </a:cubicBezTo>
                <a:lnTo>
                  <a:pt x="180" y="92"/>
                </a:lnTo>
                <a:close/>
                <a:moveTo>
                  <a:pt x="80" y="92"/>
                </a:moveTo>
                <a:cubicBezTo>
                  <a:pt x="92" y="92"/>
                  <a:pt x="92" y="92"/>
                  <a:pt x="92" y="92"/>
                </a:cubicBezTo>
                <a:cubicBezTo>
                  <a:pt x="92" y="0"/>
                  <a:pt x="92" y="0"/>
                  <a:pt x="92" y="0"/>
                </a:cubicBezTo>
                <a:cubicBezTo>
                  <a:pt x="80" y="0"/>
                  <a:pt x="80" y="0"/>
                  <a:pt x="80" y="0"/>
                </a:cubicBezTo>
                <a:lnTo>
                  <a:pt x="80" y="92"/>
                </a:lnTo>
                <a:close/>
                <a:moveTo>
                  <a:pt x="160" y="92"/>
                </a:moveTo>
                <a:cubicBezTo>
                  <a:pt x="172" y="92"/>
                  <a:pt x="172" y="92"/>
                  <a:pt x="172" y="92"/>
                </a:cubicBezTo>
                <a:cubicBezTo>
                  <a:pt x="172" y="0"/>
                  <a:pt x="172" y="0"/>
                  <a:pt x="172" y="0"/>
                </a:cubicBezTo>
                <a:cubicBezTo>
                  <a:pt x="160" y="0"/>
                  <a:pt x="160" y="0"/>
                  <a:pt x="160" y="0"/>
                </a:cubicBezTo>
                <a:lnTo>
                  <a:pt x="160" y="92"/>
                </a:lnTo>
                <a:close/>
                <a:moveTo>
                  <a:pt x="140" y="92"/>
                </a:moveTo>
                <a:cubicBezTo>
                  <a:pt x="152" y="92"/>
                  <a:pt x="152" y="92"/>
                  <a:pt x="152" y="92"/>
                </a:cubicBezTo>
                <a:cubicBezTo>
                  <a:pt x="152" y="0"/>
                  <a:pt x="152" y="0"/>
                  <a:pt x="152" y="0"/>
                </a:cubicBezTo>
                <a:cubicBezTo>
                  <a:pt x="140" y="0"/>
                  <a:pt x="140" y="0"/>
                  <a:pt x="140" y="0"/>
                </a:cubicBezTo>
                <a:lnTo>
                  <a:pt x="140" y="92"/>
                </a:lnTo>
                <a:close/>
                <a:moveTo>
                  <a:pt x="120" y="92"/>
                </a:moveTo>
                <a:cubicBezTo>
                  <a:pt x="132" y="92"/>
                  <a:pt x="132" y="92"/>
                  <a:pt x="132" y="92"/>
                </a:cubicBezTo>
                <a:cubicBezTo>
                  <a:pt x="132" y="0"/>
                  <a:pt x="132" y="0"/>
                  <a:pt x="132" y="0"/>
                </a:cubicBezTo>
                <a:cubicBezTo>
                  <a:pt x="120" y="0"/>
                  <a:pt x="120" y="0"/>
                  <a:pt x="120" y="0"/>
                </a:cubicBezTo>
                <a:lnTo>
                  <a:pt x="120" y="92"/>
                </a:lnTo>
                <a:close/>
                <a:moveTo>
                  <a:pt x="100" y="92"/>
                </a:moveTo>
                <a:cubicBezTo>
                  <a:pt x="112" y="92"/>
                  <a:pt x="112" y="92"/>
                  <a:pt x="112" y="92"/>
                </a:cubicBezTo>
                <a:cubicBezTo>
                  <a:pt x="112" y="0"/>
                  <a:pt x="112" y="0"/>
                  <a:pt x="112" y="0"/>
                </a:cubicBezTo>
                <a:cubicBezTo>
                  <a:pt x="100" y="0"/>
                  <a:pt x="100" y="0"/>
                  <a:pt x="100" y="0"/>
                </a:cubicBezTo>
                <a:lnTo>
                  <a:pt x="100" y="92"/>
                </a:lnTo>
                <a:close/>
                <a:moveTo>
                  <a:pt x="60" y="92"/>
                </a:moveTo>
                <a:cubicBezTo>
                  <a:pt x="72" y="92"/>
                  <a:pt x="72" y="92"/>
                  <a:pt x="72" y="92"/>
                </a:cubicBezTo>
                <a:cubicBezTo>
                  <a:pt x="72" y="0"/>
                  <a:pt x="72" y="0"/>
                  <a:pt x="72" y="0"/>
                </a:cubicBezTo>
                <a:cubicBezTo>
                  <a:pt x="60" y="0"/>
                  <a:pt x="60" y="0"/>
                  <a:pt x="60" y="0"/>
                </a:cubicBezTo>
                <a:lnTo>
                  <a:pt x="60" y="92"/>
                </a:lnTo>
                <a:close/>
                <a:moveTo>
                  <a:pt x="761" y="92"/>
                </a:moveTo>
                <a:cubicBezTo>
                  <a:pt x="773" y="92"/>
                  <a:pt x="773" y="92"/>
                  <a:pt x="773" y="92"/>
                </a:cubicBezTo>
                <a:cubicBezTo>
                  <a:pt x="773" y="0"/>
                  <a:pt x="773" y="0"/>
                  <a:pt x="773" y="0"/>
                </a:cubicBezTo>
                <a:cubicBezTo>
                  <a:pt x="761" y="0"/>
                  <a:pt x="761" y="0"/>
                  <a:pt x="761" y="0"/>
                </a:cubicBezTo>
                <a:lnTo>
                  <a:pt x="761" y="92"/>
                </a:lnTo>
                <a:close/>
                <a:moveTo>
                  <a:pt x="741" y="92"/>
                </a:moveTo>
                <a:cubicBezTo>
                  <a:pt x="753" y="92"/>
                  <a:pt x="753" y="92"/>
                  <a:pt x="753" y="92"/>
                </a:cubicBezTo>
                <a:cubicBezTo>
                  <a:pt x="753" y="0"/>
                  <a:pt x="753" y="0"/>
                  <a:pt x="753" y="0"/>
                </a:cubicBezTo>
                <a:cubicBezTo>
                  <a:pt x="741" y="0"/>
                  <a:pt x="741" y="0"/>
                  <a:pt x="741" y="0"/>
                </a:cubicBezTo>
                <a:lnTo>
                  <a:pt x="741" y="92"/>
                </a:lnTo>
                <a:close/>
                <a:moveTo>
                  <a:pt x="701" y="92"/>
                </a:moveTo>
                <a:cubicBezTo>
                  <a:pt x="713" y="92"/>
                  <a:pt x="713" y="92"/>
                  <a:pt x="713" y="92"/>
                </a:cubicBezTo>
                <a:cubicBezTo>
                  <a:pt x="713" y="0"/>
                  <a:pt x="713" y="0"/>
                  <a:pt x="713" y="0"/>
                </a:cubicBezTo>
                <a:cubicBezTo>
                  <a:pt x="701" y="0"/>
                  <a:pt x="701" y="0"/>
                  <a:pt x="701" y="0"/>
                </a:cubicBezTo>
                <a:lnTo>
                  <a:pt x="701" y="92"/>
                </a:lnTo>
                <a:close/>
                <a:moveTo>
                  <a:pt x="781" y="92"/>
                </a:moveTo>
                <a:cubicBezTo>
                  <a:pt x="793" y="92"/>
                  <a:pt x="793" y="92"/>
                  <a:pt x="793" y="92"/>
                </a:cubicBezTo>
                <a:cubicBezTo>
                  <a:pt x="793" y="0"/>
                  <a:pt x="793" y="0"/>
                  <a:pt x="793" y="0"/>
                </a:cubicBezTo>
                <a:cubicBezTo>
                  <a:pt x="781" y="0"/>
                  <a:pt x="781" y="0"/>
                  <a:pt x="781" y="0"/>
                </a:cubicBezTo>
                <a:lnTo>
                  <a:pt x="781" y="92"/>
                </a:lnTo>
                <a:close/>
                <a:moveTo>
                  <a:pt x="721" y="92"/>
                </a:moveTo>
                <a:cubicBezTo>
                  <a:pt x="733" y="92"/>
                  <a:pt x="733" y="92"/>
                  <a:pt x="733" y="92"/>
                </a:cubicBezTo>
                <a:cubicBezTo>
                  <a:pt x="733" y="0"/>
                  <a:pt x="733" y="0"/>
                  <a:pt x="733" y="0"/>
                </a:cubicBezTo>
                <a:cubicBezTo>
                  <a:pt x="721" y="0"/>
                  <a:pt x="721" y="0"/>
                  <a:pt x="721" y="0"/>
                </a:cubicBezTo>
                <a:lnTo>
                  <a:pt x="721" y="92"/>
                </a:lnTo>
                <a:close/>
                <a:moveTo>
                  <a:pt x="821" y="92"/>
                </a:moveTo>
                <a:cubicBezTo>
                  <a:pt x="833" y="92"/>
                  <a:pt x="833" y="92"/>
                  <a:pt x="833" y="92"/>
                </a:cubicBezTo>
                <a:cubicBezTo>
                  <a:pt x="833" y="0"/>
                  <a:pt x="833" y="0"/>
                  <a:pt x="833" y="0"/>
                </a:cubicBezTo>
                <a:cubicBezTo>
                  <a:pt x="821" y="0"/>
                  <a:pt x="821" y="0"/>
                  <a:pt x="821" y="0"/>
                </a:cubicBezTo>
                <a:lnTo>
                  <a:pt x="821" y="92"/>
                </a:lnTo>
                <a:close/>
                <a:moveTo>
                  <a:pt x="881" y="92"/>
                </a:moveTo>
                <a:cubicBezTo>
                  <a:pt x="893" y="92"/>
                  <a:pt x="893" y="92"/>
                  <a:pt x="893" y="92"/>
                </a:cubicBezTo>
                <a:cubicBezTo>
                  <a:pt x="893" y="0"/>
                  <a:pt x="893" y="0"/>
                  <a:pt x="893" y="0"/>
                </a:cubicBezTo>
                <a:cubicBezTo>
                  <a:pt x="881" y="0"/>
                  <a:pt x="881" y="0"/>
                  <a:pt x="881" y="0"/>
                </a:cubicBezTo>
                <a:lnTo>
                  <a:pt x="881" y="92"/>
                </a:lnTo>
                <a:close/>
                <a:moveTo>
                  <a:pt x="861" y="92"/>
                </a:moveTo>
                <a:cubicBezTo>
                  <a:pt x="873" y="92"/>
                  <a:pt x="873" y="92"/>
                  <a:pt x="873" y="92"/>
                </a:cubicBezTo>
                <a:cubicBezTo>
                  <a:pt x="873" y="0"/>
                  <a:pt x="873" y="0"/>
                  <a:pt x="873" y="0"/>
                </a:cubicBezTo>
                <a:cubicBezTo>
                  <a:pt x="861" y="0"/>
                  <a:pt x="861" y="0"/>
                  <a:pt x="861" y="0"/>
                </a:cubicBezTo>
                <a:lnTo>
                  <a:pt x="861" y="92"/>
                </a:lnTo>
                <a:close/>
                <a:moveTo>
                  <a:pt x="801" y="92"/>
                </a:moveTo>
                <a:cubicBezTo>
                  <a:pt x="813" y="92"/>
                  <a:pt x="813" y="92"/>
                  <a:pt x="813" y="92"/>
                </a:cubicBezTo>
                <a:cubicBezTo>
                  <a:pt x="813" y="0"/>
                  <a:pt x="813" y="0"/>
                  <a:pt x="813" y="0"/>
                </a:cubicBezTo>
                <a:cubicBezTo>
                  <a:pt x="801" y="0"/>
                  <a:pt x="801" y="0"/>
                  <a:pt x="801" y="0"/>
                </a:cubicBezTo>
                <a:lnTo>
                  <a:pt x="801" y="92"/>
                </a:lnTo>
                <a:close/>
                <a:moveTo>
                  <a:pt x="681" y="92"/>
                </a:moveTo>
                <a:cubicBezTo>
                  <a:pt x="693" y="92"/>
                  <a:pt x="693" y="92"/>
                  <a:pt x="693" y="92"/>
                </a:cubicBezTo>
                <a:cubicBezTo>
                  <a:pt x="693" y="0"/>
                  <a:pt x="693" y="0"/>
                  <a:pt x="693" y="0"/>
                </a:cubicBezTo>
                <a:cubicBezTo>
                  <a:pt x="681" y="0"/>
                  <a:pt x="681" y="0"/>
                  <a:pt x="681" y="0"/>
                </a:cubicBezTo>
                <a:lnTo>
                  <a:pt x="681" y="92"/>
                </a:lnTo>
                <a:close/>
                <a:moveTo>
                  <a:pt x="441" y="92"/>
                </a:moveTo>
                <a:cubicBezTo>
                  <a:pt x="453" y="92"/>
                  <a:pt x="453" y="92"/>
                  <a:pt x="453" y="92"/>
                </a:cubicBezTo>
                <a:cubicBezTo>
                  <a:pt x="453" y="0"/>
                  <a:pt x="453" y="0"/>
                  <a:pt x="453" y="0"/>
                </a:cubicBezTo>
                <a:cubicBezTo>
                  <a:pt x="441" y="0"/>
                  <a:pt x="441" y="0"/>
                  <a:pt x="441" y="0"/>
                </a:cubicBezTo>
                <a:lnTo>
                  <a:pt x="441" y="92"/>
                </a:lnTo>
                <a:close/>
                <a:moveTo>
                  <a:pt x="841" y="92"/>
                </a:moveTo>
                <a:cubicBezTo>
                  <a:pt x="853" y="92"/>
                  <a:pt x="853" y="92"/>
                  <a:pt x="853" y="92"/>
                </a:cubicBezTo>
                <a:cubicBezTo>
                  <a:pt x="853" y="0"/>
                  <a:pt x="853" y="0"/>
                  <a:pt x="853" y="0"/>
                </a:cubicBezTo>
                <a:cubicBezTo>
                  <a:pt x="841" y="0"/>
                  <a:pt x="841" y="0"/>
                  <a:pt x="841" y="0"/>
                </a:cubicBezTo>
                <a:lnTo>
                  <a:pt x="841" y="92"/>
                </a:lnTo>
                <a:close/>
                <a:moveTo>
                  <a:pt x="661" y="92"/>
                </a:moveTo>
                <a:cubicBezTo>
                  <a:pt x="673" y="92"/>
                  <a:pt x="673" y="92"/>
                  <a:pt x="673" y="92"/>
                </a:cubicBezTo>
                <a:cubicBezTo>
                  <a:pt x="673" y="0"/>
                  <a:pt x="673" y="0"/>
                  <a:pt x="673" y="0"/>
                </a:cubicBezTo>
                <a:cubicBezTo>
                  <a:pt x="661" y="0"/>
                  <a:pt x="661" y="0"/>
                  <a:pt x="661" y="0"/>
                </a:cubicBezTo>
                <a:lnTo>
                  <a:pt x="661" y="92"/>
                </a:lnTo>
                <a:close/>
                <a:moveTo>
                  <a:pt x="521" y="92"/>
                </a:moveTo>
                <a:cubicBezTo>
                  <a:pt x="533" y="92"/>
                  <a:pt x="533" y="92"/>
                  <a:pt x="533" y="92"/>
                </a:cubicBezTo>
                <a:cubicBezTo>
                  <a:pt x="533" y="0"/>
                  <a:pt x="533" y="0"/>
                  <a:pt x="533" y="0"/>
                </a:cubicBezTo>
                <a:cubicBezTo>
                  <a:pt x="521" y="0"/>
                  <a:pt x="521" y="0"/>
                  <a:pt x="521" y="0"/>
                </a:cubicBezTo>
                <a:lnTo>
                  <a:pt x="521" y="92"/>
                </a:lnTo>
                <a:close/>
                <a:moveTo>
                  <a:pt x="541" y="92"/>
                </a:moveTo>
                <a:cubicBezTo>
                  <a:pt x="553" y="92"/>
                  <a:pt x="553" y="92"/>
                  <a:pt x="553" y="92"/>
                </a:cubicBezTo>
                <a:cubicBezTo>
                  <a:pt x="553" y="0"/>
                  <a:pt x="553" y="0"/>
                  <a:pt x="553" y="0"/>
                </a:cubicBezTo>
                <a:cubicBezTo>
                  <a:pt x="541" y="0"/>
                  <a:pt x="541" y="0"/>
                  <a:pt x="541" y="0"/>
                </a:cubicBezTo>
                <a:lnTo>
                  <a:pt x="541" y="92"/>
                </a:lnTo>
                <a:close/>
                <a:moveTo>
                  <a:pt x="481" y="92"/>
                </a:moveTo>
                <a:cubicBezTo>
                  <a:pt x="493" y="92"/>
                  <a:pt x="493" y="92"/>
                  <a:pt x="493" y="92"/>
                </a:cubicBezTo>
                <a:cubicBezTo>
                  <a:pt x="493" y="0"/>
                  <a:pt x="493" y="0"/>
                  <a:pt x="493" y="0"/>
                </a:cubicBezTo>
                <a:cubicBezTo>
                  <a:pt x="481" y="0"/>
                  <a:pt x="481" y="0"/>
                  <a:pt x="481" y="0"/>
                </a:cubicBezTo>
                <a:lnTo>
                  <a:pt x="481" y="92"/>
                </a:lnTo>
                <a:close/>
                <a:moveTo>
                  <a:pt x="461" y="92"/>
                </a:moveTo>
                <a:cubicBezTo>
                  <a:pt x="473" y="92"/>
                  <a:pt x="473" y="92"/>
                  <a:pt x="473" y="92"/>
                </a:cubicBezTo>
                <a:cubicBezTo>
                  <a:pt x="473" y="0"/>
                  <a:pt x="473" y="0"/>
                  <a:pt x="473" y="0"/>
                </a:cubicBezTo>
                <a:cubicBezTo>
                  <a:pt x="461" y="0"/>
                  <a:pt x="461" y="0"/>
                  <a:pt x="461" y="0"/>
                </a:cubicBezTo>
                <a:lnTo>
                  <a:pt x="461" y="92"/>
                </a:lnTo>
                <a:close/>
                <a:moveTo>
                  <a:pt x="501" y="92"/>
                </a:moveTo>
                <a:cubicBezTo>
                  <a:pt x="513" y="92"/>
                  <a:pt x="513" y="92"/>
                  <a:pt x="513" y="92"/>
                </a:cubicBezTo>
                <a:cubicBezTo>
                  <a:pt x="513" y="0"/>
                  <a:pt x="513" y="0"/>
                  <a:pt x="513" y="0"/>
                </a:cubicBezTo>
                <a:cubicBezTo>
                  <a:pt x="501" y="0"/>
                  <a:pt x="501" y="0"/>
                  <a:pt x="501" y="0"/>
                </a:cubicBezTo>
                <a:lnTo>
                  <a:pt x="501" y="92"/>
                </a:lnTo>
                <a:close/>
                <a:moveTo>
                  <a:pt x="1863" y="92"/>
                </a:moveTo>
                <a:cubicBezTo>
                  <a:pt x="1875" y="92"/>
                  <a:pt x="1875" y="92"/>
                  <a:pt x="1875" y="92"/>
                </a:cubicBezTo>
                <a:cubicBezTo>
                  <a:pt x="1875" y="0"/>
                  <a:pt x="1875" y="0"/>
                  <a:pt x="1875" y="0"/>
                </a:cubicBezTo>
                <a:cubicBezTo>
                  <a:pt x="1863" y="0"/>
                  <a:pt x="1863" y="0"/>
                  <a:pt x="1863" y="0"/>
                </a:cubicBezTo>
                <a:lnTo>
                  <a:pt x="1863" y="92"/>
                </a:lnTo>
                <a:close/>
                <a:moveTo>
                  <a:pt x="561" y="92"/>
                </a:moveTo>
                <a:cubicBezTo>
                  <a:pt x="573" y="92"/>
                  <a:pt x="573" y="92"/>
                  <a:pt x="573" y="92"/>
                </a:cubicBezTo>
                <a:cubicBezTo>
                  <a:pt x="573" y="0"/>
                  <a:pt x="573" y="0"/>
                  <a:pt x="573" y="0"/>
                </a:cubicBezTo>
                <a:cubicBezTo>
                  <a:pt x="561" y="0"/>
                  <a:pt x="561" y="0"/>
                  <a:pt x="561" y="0"/>
                </a:cubicBezTo>
                <a:lnTo>
                  <a:pt x="561" y="92"/>
                </a:lnTo>
                <a:close/>
                <a:moveTo>
                  <a:pt x="641" y="92"/>
                </a:moveTo>
                <a:cubicBezTo>
                  <a:pt x="653" y="92"/>
                  <a:pt x="653" y="92"/>
                  <a:pt x="653" y="92"/>
                </a:cubicBezTo>
                <a:cubicBezTo>
                  <a:pt x="653" y="0"/>
                  <a:pt x="653" y="0"/>
                  <a:pt x="653" y="0"/>
                </a:cubicBezTo>
                <a:cubicBezTo>
                  <a:pt x="641" y="0"/>
                  <a:pt x="641" y="0"/>
                  <a:pt x="641" y="0"/>
                </a:cubicBezTo>
                <a:lnTo>
                  <a:pt x="641" y="92"/>
                </a:lnTo>
                <a:close/>
                <a:moveTo>
                  <a:pt x="581" y="92"/>
                </a:moveTo>
                <a:cubicBezTo>
                  <a:pt x="593" y="92"/>
                  <a:pt x="593" y="92"/>
                  <a:pt x="593" y="92"/>
                </a:cubicBezTo>
                <a:cubicBezTo>
                  <a:pt x="593" y="0"/>
                  <a:pt x="593" y="0"/>
                  <a:pt x="593" y="0"/>
                </a:cubicBezTo>
                <a:cubicBezTo>
                  <a:pt x="581" y="0"/>
                  <a:pt x="581" y="0"/>
                  <a:pt x="581" y="0"/>
                </a:cubicBezTo>
                <a:lnTo>
                  <a:pt x="581" y="92"/>
                </a:lnTo>
                <a:close/>
                <a:moveTo>
                  <a:pt x="601" y="92"/>
                </a:moveTo>
                <a:cubicBezTo>
                  <a:pt x="613" y="92"/>
                  <a:pt x="613" y="92"/>
                  <a:pt x="613" y="92"/>
                </a:cubicBezTo>
                <a:cubicBezTo>
                  <a:pt x="613" y="0"/>
                  <a:pt x="613" y="0"/>
                  <a:pt x="613" y="0"/>
                </a:cubicBezTo>
                <a:cubicBezTo>
                  <a:pt x="601" y="0"/>
                  <a:pt x="601" y="0"/>
                  <a:pt x="601" y="0"/>
                </a:cubicBezTo>
                <a:lnTo>
                  <a:pt x="601" y="92"/>
                </a:lnTo>
                <a:close/>
                <a:moveTo>
                  <a:pt x="3065" y="92"/>
                </a:moveTo>
                <a:cubicBezTo>
                  <a:pt x="3077" y="92"/>
                  <a:pt x="3077" y="92"/>
                  <a:pt x="3077" y="92"/>
                </a:cubicBezTo>
                <a:cubicBezTo>
                  <a:pt x="3077" y="0"/>
                  <a:pt x="3077" y="0"/>
                  <a:pt x="3077" y="0"/>
                </a:cubicBezTo>
                <a:cubicBezTo>
                  <a:pt x="3065" y="0"/>
                  <a:pt x="3065" y="0"/>
                  <a:pt x="3065" y="0"/>
                </a:cubicBezTo>
                <a:lnTo>
                  <a:pt x="3065" y="92"/>
                </a:lnTo>
                <a:close/>
                <a:moveTo>
                  <a:pt x="3185" y="92"/>
                </a:moveTo>
                <a:cubicBezTo>
                  <a:pt x="3197" y="92"/>
                  <a:pt x="3197" y="92"/>
                  <a:pt x="3197" y="92"/>
                </a:cubicBezTo>
                <a:cubicBezTo>
                  <a:pt x="3197" y="0"/>
                  <a:pt x="3197" y="0"/>
                  <a:pt x="3197" y="0"/>
                </a:cubicBezTo>
                <a:cubicBezTo>
                  <a:pt x="3185" y="0"/>
                  <a:pt x="3185" y="0"/>
                  <a:pt x="3185" y="0"/>
                </a:cubicBezTo>
                <a:lnTo>
                  <a:pt x="3185" y="92"/>
                </a:lnTo>
                <a:close/>
                <a:moveTo>
                  <a:pt x="3085" y="92"/>
                </a:moveTo>
                <a:cubicBezTo>
                  <a:pt x="3097" y="92"/>
                  <a:pt x="3097" y="92"/>
                  <a:pt x="3097" y="92"/>
                </a:cubicBezTo>
                <a:cubicBezTo>
                  <a:pt x="3097" y="0"/>
                  <a:pt x="3097" y="0"/>
                  <a:pt x="3097" y="0"/>
                </a:cubicBezTo>
                <a:cubicBezTo>
                  <a:pt x="3085" y="0"/>
                  <a:pt x="3085" y="0"/>
                  <a:pt x="3085" y="0"/>
                </a:cubicBezTo>
                <a:lnTo>
                  <a:pt x="3085" y="92"/>
                </a:lnTo>
                <a:close/>
                <a:moveTo>
                  <a:pt x="1883" y="92"/>
                </a:moveTo>
                <a:cubicBezTo>
                  <a:pt x="1895" y="92"/>
                  <a:pt x="1895" y="92"/>
                  <a:pt x="1895" y="92"/>
                </a:cubicBezTo>
                <a:cubicBezTo>
                  <a:pt x="1895" y="0"/>
                  <a:pt x="1895" y="0"/>
                  <a:pt x="1895" y="0"/>
                </a:cubicBezTo>
                <a:cubicBezTo>
                  <a:pt x="1883" y="0"/>
                  <a:pt x="1883" y="0"/>
                  <a:pt x="1883" y="0"/>
                </a:cubicBezTo>
                <a:lnTo>
                  <a:pt x="1883" y="92"/>
                </a:lnTo>
                <a:close/>
                <a:moveTo>
                  <a:pt x="3105" y="92"/>
                </a:moveTo>
                <a:cubicBezTo>
                  <a:pt x="3117" y="92"/>
                  <a:pt x="3117" y="92"/>
                  <a:pt x="3117" y="92"/>
                </a:cubicBezTo>
                <a:cubicBezTo>
                  <a:pt x="3117" y="0"/>
                  <a:pt x="3117" y="0"/>
                  <a:pt x="3117" y="0"/>
                </a:cubicBezTo>
                <a:cubicBezTo>
                  <a:pt x="3105" y="0"/>
                  <a:pt x="3105" y="0"/>
                  <a:pt x="3105" y="0"/>
                </a:cubicBezTo>
                <a:lnTo>
                  <a:pt x="3105" y="92"/>
                </a:lnTo>
                <a:close/>
                <a:moveTo>
                  <a:pt x="3125" y="92"/>
                </a:moveTo>
                <a:cubicBezTo>
                  <a:pt x="3137" y="92"/>
                  <a:pt x="3137" y="92"/>
                  <a:pt x="3137" y="92"/>
                </a:cubicBezTo>
                <a:cubicBezTo>
                  <a:pt x="3137" y="0"/>
                  <a:pt x="3137" y="0"/>
                  <a:pt x="3137" y="0"/>
                </a:cubicBezTo>
                <a:cubicBezTo>
                  <a:pt x="3125" y="0"/>
                  <a:pt x="3125" y="0"/>
                  <a:pt x="3125" y="0"/>
                </a:cubicBezTo>
                <a:lnTo>
                  <a:pt x="3125" y="92"/>
                </a:lnTo>
                <a:close/>
                <a:moveTo>
                  <a:pt x="3165" y="92"/>
                </a:moveTo>
                <a:cubicBezTo>
                  <a:pt x="3177" y="92"/>
                  <a:pt x="3177" y="92"/>
                  <a:pt x="3177" y="92"/>
                </a:cubicBezTo>
                <a:cubicBezTo>
                  <a:pt x="3177" y="0"/>
                  <a:pt x="3177" y="0"/>
                  <a:pt x="3177" y="0"/>
                </a:cubicBezTo>
                <a:cubicBezTo>
                  <a:pt x="3165" y="0"/>
                  <a:pt x="3165" y="0"/>
                  <a:pt x="3165" y="0"/>
                </a:cubicBezTo>
                <a:lnTo>
                  <a:pt x="3165" y="92"/>
                </a:lnTo>
                <a:close/>
                <a:moveTo>
                  <a:pt x="3265" y="92"/>
                </a:moveTo>
                <a:cubicBezTo>
                  <a:pt x="3277" y="92"/>
                  <a:pt x="3277" y="92"/>
                  <a:pt x="3277" y="92"/>
                </a:cubicBezTo>
                <a:cubicBezTo>
                  <a:pt x="3277" y="0"/>
                  <a:pt x="3277" y="0"/>
                  <a:pt x="3277" y="0"/>
                </a:cubicBezTo>
                <a:cubicBezTo>
                  <a:pt x="3265" y="0"/>
                  <a:pt x="3265" y="0"/>
                  <a:pt x="3265" y="0"/>
                </a:cubicBezTo>
                <a:lnTo>
                  <a:pt x="3265" y="92"/>
                </a:lnTo>
                <a:close/>
                <a:moveTo>
                  <a:pt x="3285" y="92"/>
                </a:moveTo>
                <a:cubicBezTo>
                  <a:pt x="3297" y="92"/>
                  <a:pt x="3297" y="92"/>
                  <a:pt x="3297" y="92"/>
                </a:cubicBezTo>
                <a:cubicBezTo>
                  <a:pt x="3297" y="0"/>
                  <a:pt x="3297" y="0"/>
                  <a:pt x="3297" y="0"/>
                </a:cubicBezTo>
                <a:cubicBezTo>
                  <a:pt x="3285" y="0"/>
                  <a:pt x="3285" y="0"/>
                  <a:pt x="3285" y="0"/>
                </a:cubicBezTo>
                <a:lnTo>
                  <a:pt x="3285" y="92"/>
                </a:lnTo>
                <a:close/>
                <a:moveTo>
                  <a:pt x="3205" y="92"/>
                </a:moveTo>
                <a:cubicBezTo>
                  <a:pt x="3217" y="92"/>
                  <a:pt x="3217" y="92"/>
                  <a:pt x="3217" y="92"/>
                </a:cubicBezTo>
                <a:cubicBezTo>
                  <a:pt x="3217" y="0"/>
                  <a:pt x="3217" y="0"/>
                  <a:pt x="3217" y="0"/>
                </a:cubicBezTo>
                <a:cubicBezTo>
                  <a:pt x="3205" y="0"/>
                  <a:pt x="3205" y="0"/>
                  <a:pt x="3205" y="0"/>
                </a:cubicBezTo>
                <a:lnTo>
                  <a:pt x="3205" y="92"/>
                </a:lnTo>
                <a:close/>
                <a:moveTo>
                  <a:pt x="3245" y="92"/>
                </a:moveTo>
                <a:cubicBezTo>
                  <a:pt x="3257" y="92"/>
                  <a:pt x="3257" y="92"/>
                  <a:pt x="3257" y="92"/>
                </a:cubicBezTo>
                <a:cubicBezTo>
                  <a:pt x="3257" y="0"/>
                  <a:pt x="3257" y="0"/>
                  <a:pt x="3257" y="0"/>
                </a:cubicBezTo>
                <a:cubicBezTo>
                  <a:pt x="3245" y="0"/>
                  <a:pt x="3245" y="0"/>
                  <a:pt x="3245" y="0"/>
                </a:cubicBezTo>
                <a:lnTo>
                  <a:pt x="3245" y="92"/>
                </a:lnTo>
                <a:close/>
                <a:moveTo>
                  <a:pt x="3225" y="92"/>
                </a:moveTo>
                <a:cubicBezTo>
                  <a:pt x="3237" y="92"/>
                  <a:pt x="3237" y="92"/>
                  <a:pt x="3237" y="92"/>
                </a:cubicBezTo>
                <a:cubicBezTo>
                  <a:pt x="3237" y="0"/>
                  <a:pt x="3237" y="0"/>
                  <a:pt x="3237" y="0"/>
                </a:cubicBezTo>
                <a:cubicBezTo>
                  <a:pt x="3225" y="0"/>
                  <a:pt x="3225" y="0"/>
                  <a:pt x="3225" y="0"/>
                </a:cubicBezTo>
                <a:lnTo>
                  <a:pt x="3225" y="92"/>
                </a:lnTo>
                <a:close/>
                <a:moveTo>
                  <a:pt x="2965" y="92"/>
                </a:moveTo>
                <a:cubicBezTo>
                  <a:pt x="2977" y="92"/>
                  <a:pt x="2977" y="92"/>
                  <a:pt x="2977" y="92"/>
                </a:cubicBezTo>
                <a:cubicBezTo>
                  <a:pt x="2977" y="0"/>
                  <a:pt x="2977" y="0"/>
                  <a:pt x="2977" y="0"/>
                </a:cubicBezTo>
                <a:cubicBezTo>
                  <a:pt x="2965" y="0"/>
                  <a:pt x="2965" y="0"/>
                  <a:pt x="2965" y="0"/>
                </a:cubicBezTo>
                <a:lnTo>
                  <a:pt x="2965" y="92"/>
                </a:lnTo>
                <a:close/>
                <a:moveTo>
                  <a:pt x="2945" y="92"/>
                </a:moveTo>
                <a:cubicBezTo>
                  <a:pt x="2957" y="92"/>
                  <a:pt x="2957" y="92"/>
                  <a:pt x="2957" y="92"/>
                </a:cubicBezTo>
                <a:cubicBezTo>
                  <a:pt x="2957" y="0"/>
                  <a:pt x="2957" y="0"/>
                  <a:pt x="2957" y="0"/>
                </a:cubicBezTo>
                <a:cubicBezTo>
                  <a:pt x="2945" y="0"/>
                  <a:pt x="2945" y="0"/>
                  <a:pt x="2945" y="0"/>
                </a:cubicBezTo>
                <a:lnTo>
                  <a:pt x="2945" y="92"/>
                </a:lnTo>
                <a:close/>
                <a:moveTo>
                  <a:pt x="2905" y="92"/>
                </a:moveTo>
                <a:cubicBezTo>
                  <a:pt x="2917" y="92"/>
                  <a:pt x="2917" y="92"/>
                  <a:pt x="2917" y="92"/>
                </a:cubicBezTo>
                <a:cubicBezTo>
                  <a:pt x="2917" y="0"/>
                  <a:pt x="2917" y="0"/>
                  <a:pt x="2917" y="0"/>
                </a:cubicBezTo>
                <a:cubicBezTo>
                  <a:pt x="2905" y="0"/>
                  <a:pt x="2905" y="0"/>
                  <a:pt x="2905" y="0"/>
                </a:cubicBezTo>
                <a:lnTo>
                  <a:pt x="2905" y="92"/>
                </a:lnTo>
                <a:close/>
                <a:moveTo>
                  <a:pt x="2925" y="92"/>
                </a:moveTo>
                <a:cubicBezTo>
                  <a:pt x="2937" y="92"/>
                  <a:pt x="2937" y="92"/>
                  <a:pt x="2937" y="92"/>
                </a:cubicBezTo>
                <a:cubicBezTo>
                  <a:pt x="2937" y="0"/>
                  <a:pt x="2937" y="0"/>
                  <a:pt x="2937" y="0"/>
                </a:cubicBezTo>
                <a:cubicBezTo>
                  <a:pt x="2925" y="0"/>
                  <a:pt x="2925" y="0"/>
                  <a:pt x="2925" y="0"/>
                </a:cubicBezTo>
                <a:lnTo>
                  <a:pt x="2925" y="92"/>
                </a:lnTo>
                <a:close/>
                <a:moveTo>
                  <a:pt x="2865" y="92"/>
                </a:moveTo>
                <a:cubicBezTo>
                  <a:pt x="2876" y="92"/>
                  <a:pt x="2876" y="92"/>
                  <a:pt x="2876" y="92"/>
                </a:cubicBezTo>
                <a:cubicBezTo>
                  <a:pt x="2876" y="0"/>
                  <a:pt x="2876" y="0"/>
                  <a:pt x="2876" y="0"/>
                </a:cubicBezTo>
                <a:cubicBezTo>
                  <a:pt x="2865" y="0"/>
                  <a:pt x="2865" y="0"/>
                  <a:pt x="2865" y="0"/>
                </a:cubicBezTo>
                <a:lnTo>
                  <a:pt x="2865" y="92"/>
                </a:lnTo>
                <a:close/>
                <a:moveTo>
                  <a:pt x="2885" y="92"/>
                </a:moveTo>
                <a:cubicBezTo>
                  <a:pt x="2897" y="92"/>
                  <a:pt x="2897" y="92"/>
                  <a:pt x="2897" y="92"/>
                </a:cubicBezTo>
                <a:cubicBezTo>
                  <a:pt x="2897" y="0"/>
                  <a:pt x="2897" y="0"/>
                  <a:pt x="2897" y="0"/>
                </a:cubicBezTo>
                <a:cubicBezTo>
                  <a:pt x="2885" y="0"/>
                  <a:pt x="2885" y="0"/>
                  <a:pt x="2885" y="0"/>
                </a:cubicBezTo>
                <a:lnTo>
                  <a:pt x="2885" y="92"/>
                </a:lnTo>
                <a:close/>
                <a:moveTo>
                  <a:pt x="3005" y="92"/>
                </a:moveTo>
                <a:cubicBezTo>
                  <a:pt x="3017" y="92"/>
                  <a:pt x="3017" y="92"/>
                  <a:pt x="3017" y="92"/>
                </a:cubicBezTo>
                <a:cubicBezTo>
                  <a:pt x="3017" y="0"/>
                  <a:pt x="3017" y="0"/>
                  <a:pt x="3017" y="0"/>
                </a:cubicBezTo>
                <a:cubicBezTo>
                  <a:pt x="3005" y="0"/>
                  <a:pt x="3005" y="0"/>
                  <a:pt x="3005" y="0"/>
                </a:cubicBezTo>
                <a:lnTo>
                  <a:pt x="3005" y="92"/>
                </a:lnTo>
                <a:close/>
                <a:moveTo>
                  <a:pt x="3045" y="92"/>
                </a:moveTo>
                <a:cubicBezTo>
                  <a:pt x="3057" y="92"/>
                  <a:pt x="3057" y="92"/>
                  <a:pt x="3057" y="92"/>
                </a:cubicBezTo>
                <a:cubicBezTo>
                  <a:pt x="3057" y="0"/>
                  <a:pt x="3057" y="0"/>
                  <a:pt x="3057" y="0"/>
                </a:cubicBezTo>
                <a:cubicBezTo>
                  <a:pt x="3045" y="0"/>
                  <a:pt x="3045" y="0"/>
                  <a:pt x="3045" y="0"/>
                </a:cubicBezTo>
                <a:lnTo>
                  <a:pt x="3045" y="92"/>
                </a:lnTo>
                <a:close/>
                <a:moveTo>
                  <a:pt x="3025" y="92"/>
                </a:moveTo>
                <a:cubicBezTo>
                  <a:pt x="3037" y="92"/>
                  <a:pt x="3037" y="92"/>
                  <a:pt x="3037" y="92"/>
                </a:cubicBezTo>
                <a:cubicBezTo>
                  <a:pt x="3037" y="0"/>
                  <a:pt x="3037" y="0"/>
                  <a:pt x="3037" y="0"/>
                </a:cubicBezTo>
                <a:cubicBezTo>
                  <a:pt x="3025" y="0"/>
                  <a:pt x="3025" y="0"/>
                  <a:pt x="3025" y="0"/>
                </a:cubicBezTo>
                <a:lnTo>
                  <a:pt x="3025" y="92"/>
                </a:lnTo>
                <a:close/>
                <a:moveTo>
                  <a:pt x="2985" y="92"/>
                </a:moveTo>
                <a:cubicBezTo>
                  <a:pt x="2997" y="92"/>
                  <a:pt x="2997" y="92"/>
                  <a:pt x="2997" y="92"/>
                </a:cubicBezTo>
                <a:cubicBezTo>
                  <a:pt x="2997" y="0"/>
                  <a:pt x="2997" y="0"/>
                  <a:pt x="2997" y="0"/>
                </a:cubicBezTo>
                <a:cubicBezTo>
                  <a:pt x="2985" y="0"/>
                  <a:pt x="2985" y="0"/>
                  <a:pt x="2985" y="0"/>
                </a:cubicBezTo>
                <a:lnTo>
                  <a:pt x="2985" y="92"/>
                </a:lnTo>
                <a:close/>
                <a:moveTo>
                  <a:pt x="3806" y="92"/>
                </a:moveTo>
                <a:cubicBezTo>
                  <a:pt x="3818" y="92"/>
                  <a:pt x="3818" y="92"/>
                  <a:pt x="3818" y="92"/>
                </a:cubicBezTo>
                <a:cubicBezTo>
                  <a:pt x="3818" y="0"/>
                  <a:pt x="3818" y="0"/>
                  <a:pt x="3818" y="0"/>
                </a:cubicBezTo>
                <a:cubicBezTo>
                  <a:pt x="3806" y="0"/>
                  <a:pt x="3806" y="0"/>
                  <a:pt x="3806" y="0"/>
                </a:cubicBezTo>
                <a:lnTo>
                  <a:pt x="3806" y="92"/>
                </a:lnTo>
                <a:close/>
                <a:moveTo>
                  <a:pt x="3305" y="92"/>
                </a:moveTo>
                <a:cubicBezTo>
                  <a:pt x="3317" y="92"/>
                  <a:pt x="3317" y="92"/>
                  <a:pt x="3317" y="92"/>
                </a:cubicBezTo>
                <a:cubicBezTo>
                  <a:pt x="3317" y="0"/>
                  <a:pt x="3317" y="0"/>
                  <a:pt x="3317" y="0"/>
                </a:cubicBezTo>
                <a:cubicBezTo>
                  <a:pt x="3305" y="0"/>
                  <a:pt x="3305" y="0"/>
                  <a:pt x="3305" y="0"/>
                </a:cubicBezTo>
                <a:lnTo>
                  <a:pt x="3305" y="92"/>
                </a:lnTo>
                <a:close/>
                <a:moveTo>
                  <a:pt x="3465" y="92"/>
                </a:moveTo>
                <a:cubicBezTo>
                  <a:pt x="3477" y="92"/>
                  <a:pt x="3477" y="92"/>
                  <a:pt x="3477" y="92"/>
                </a:cubicBezTo>
                <a:cubicBezTo>
                  <a:pt x="3477" y="0"/>
                  <a:pt x="3477" y="0"/>
                  <a:pt x="3477" y="0"/>
                </a:cubicBezTo>
                <a:cubicBezTo>
                  <a:pt x="3465" y="0"/>
                  <a:pt x="3465" y="0"/>
                  <a:pt x="3465" y="0"/>
                </a:cubicBezTo>
                <a:lnTo>
                  <a:pt x="3465" y="92"/>
                </a:lnTo>
                <a:close/>
                <a:moveTo>
                  <a:pt x="3666" y="92"/>
                </a:moveTo>
                <a:cubicBezTo>
                  <a:pt x="3678" y="92"/>
                  <a:pt x="3678" y="92"/>
                  <a:pt x="3678" y="92"/>
                </a:cubicBezTo>
                <a:cubicBezTo>
                  <a:pt x="3678" y="0"/>
                  <a:pt x="3678" y="0"/>
                  <a:pt x="3678" y="0"/>
                </a:cubicBezTo>
                <a:cubicBezTo>
                  <a:pt x="3666" y="0"/>
                  <a:pt x="3666" y="0"/>
                  <a:pt x="3666" y="0"/>
                </a:cubicBezTo>
                <a:lnTo>
                  <a:pt x="3666" y="92"/>
                </a:lnTo>
                <a:close/>
                <a:moveTo>
                  <a:pt x="3646" y="92"/>
                </a:moveTo>
                <a:cubicBezTo>
                  <a:pt x="3658" y="92"/>
                  <a:pt x="3658" y="92"/>
                  <a:pt x="3658" y="92"/>
                </a:cubicBezTo>
                <a:cubicBezTo>
                  <a:pt x="3658" y="0"/>
                  <a:pt x="3658" y="0"/>
                  <a:pt x="3658" y="0"/>
                </a:cubicBezTo>
                <a:cubicBezTo>
                  <a:pt x="3646" y="0"/>
                  <a:pt x="3646" y="0"/>
                  <a:pt x="3646" y="0"/>
                </a:cubicBezTo>
                <a:lnTo>
                  <a:pt x="3646" y="92"/>
                </a:lnTo>
                <a:close/>
                <a:moveTo>
                  <a:pt x="3686" y="92"/>
                </a:moveTo>
                <a:cubicBezTo>
                  <a:pt x="3698" y="92"/>
                  <a:pt x="3698" y="92"/>
                  <a:pt x="3698" y="92"/>
                </a:cubicBezTo>
                <a:cubicBezTo>
                  <a:pt x="3698" y="0"/>
                  <a:pt x="3698" y="0"/>
                  <a:pt x="3698" y="0"/>
                </a:cubicBezTo>
                <a:cubicBezTo>
                  <a:pt x="3686" y="0"/>
                  <a:pt x="3686" y="0"/>
                  <a:pt x="3686" y="0"/>
                </a:cubicBezTo>
                <a:lnTo>
                  <a:pt x="3686" y="92"/>
                </a:lnTo>
                <a:close/>
                <a:moveTo>
                  <a:pt x="3626" y="92"/>
                </a:moveTo>
                <a:cubicBezTo>
                  <a:pt x="3638" y="92"/>
                  <a:pt x="3638" y="92"/>
                  <a:pt x="3638" y="92"/>
                </a:cubicBezTo>
                <a:cubicBezTo>
                  <a:pt x="3638" y="0"/>
                  <a:pt x="3638" y="0"/>
                  <a:pt x="3638" y="0"/>
                </a:cubicBezTo>
                <a:cubicBezTo>
                  <a:pt x="3626" y="0"/>
                  <a:pt x="3626" y="0"/>
                  <a:pt x="3626" y="0"/>
                </a:cubicBezTo>
                <a:lnTo>
                  <a:pt x="3626" y="92"/>
                </a:lnTo>
                <a:close/>
                <a:moveTo>
                  <a:pt x="3586" y="92"/>
                </a:moveTo>
                <a:cubicBezTo>
                  <a:pt x="3598" y="92"/>
                  <a:pt x="3598" y="92"/>
                  <a:pt x="3598" y="92"/>
                </a:cubicBezTo>
                <a:cubicBezTo>
                  <a:pt x="3598" y="0"/>
                  <a:pt x="3598" y="0"/>
                  <a:pt x="3598" y="0"/>
                </a:cubicBezTo>
                <a:cubicBezTo>
                  <a:pt x="3586" y="0"/>
                  <a:pt x="3586" y="0"/>
                  <a:pt x="3586" y="0"/>
                </a:cubicBezTo>
                <a:lnTo>
                  <a:pt x="3586" y="92"/>
                </a:lnTo>
                <a:close/>
                <a:moveTo>
                  <a:pt x="3606" y="92"/>
                </a:moveTo>
                <a:cubicBezTo>
                  <a:pt x="3618" y="92"/>
                  <a:pt x="3618" y="92"/>
                  <a:pt x="3618" y="92"/>
                </a:cubicBezTo>
                <a:cubicBezTo>
                  <a:pt x="3618" y="0"/>
                  <a:pt x="3618" y="0"/>
                  <a:pt x="3618" y="0"/>
                </a:cubicBezTo>
                <a:cubicBezTo>
                  <a:pt x="3606" y="0"/>
                  <a:pt x="3606" y="0"/>
                  <a:pt x="3606" y="0"/>
                </a:cubicBezTo>
                <a:lnTo>
                  <a:pt x="3606" y="92"/>
                </a:lnTo>
                <a:close/>
                <a:moveTo>
                  <a:pt x="3766" y="92"/>
                </a:moveTo>
                <a:cubicBezTo>
                  <a:pt x="3778" y="92"/>
                  <a:pt x="3778" y="92"/>
                  <a:pt x="3778" y="92"/>
                </a:cubicBezTo>
                <a:cubicBezTo>
                  <a:pt x="3778" y="0"/>
                  <a:pt x="3778" y="0"/>
                  <a:pt x="3778" y="0"/>
                </a:cubicBezTo>
                <a:cubicBezTo>
                  <a:pt x="3766" y="0"/>
                  <a:pt x="3766" y="0"/>
                  <a:pt x="3766" y="0"/>
                </a:cubicBezTo>
                <a:lnTo>
                  <a:pt x="3766" y="92"/>
                </a:lnTo>
                <a:close/>
                <a:moveTo>
                  <a:pt x="3706" y="92"/>
                </a:moveTo>
                <a:cubicBezTo>
                  <a:pt x="3718" y="92"/>
                  <a:pt x="3718" y="92"/>
                  <a:pt x="3718" y="92"/>
                </a:cubicBezTo>
                <a:cubicBezTo>
                  <a:pt x="3718" y="0"/>
                  <a:pt x="3718" y="0"/>
                  <a:pt x="3718" y="0"/>
                </a:cubicBezTo>
                <a:cubicBezTo>
                  <a:pt x="3706" y="0"/>
                  <a:pt x="3706" y="0"/>
                  <a:pt x="3706" y="0"/>
                </a:cubicBezTo>
                <a:lnTo>
                  <a:pt x="3706" y="92"/>
                </a:lnTo>
                <a:close/>
                <a:moveTo>
                  <a:pt x="3786" y="92"/>
                </a:moveTo>
                <a:cubicBezTo>
                  <a:pt x="3798" y="92"/>
                  <a:pt x="3798" y="92"/>
                  <a:pt x="3798" y="92"/>
                </a:cubicBezTo>
                <a:cubicBezTo>
                  <a:pt x="3798" y="0"/>
                  <a:pt x="3798" y="0"/>
                  <a:pt x="3798" y="0"/>
                </a:cubicBezTo>
                <a:cubicBezTo>
                  <a:pt x="3786" y="0"/>
                  <a:pt x="3786" y="0"/>
                  <a:pt x="3786" y="0"/>
                </a:cubicBezTo>
                <a:lnTo>
                  <a:pt x="3786" y="92"/>
                </a:lnTo>
                <a:close/>
                <a:moveTo>
                  <a:pt x="3746" y="92"/>
                </a:moveTo>
                <a:cubicBezTo>
                  <a:pt x="3758" y="92"/>
                  <a:pt x="3758" y="92"/>
                  <a:pt x="3758" y="92"/>
                </a:cubicBezTo>
                <a:cubicBezTo>
                  <a:pt x="3758" y="0"/>
                  <a:pt x="3758" y="0"/>
                  <a:pt x="3758" y="0"/>
                </a:cubicBezTo>
                <a:cubicBezTo>
                  <a:pt x="3746" y="0"/>
                  <a:pt x="3746" y="0"/>
                  <a:pt x="3746" y="0"/>
                </a:cubicBezTo>
                <a:lnTo>
                  <a:pt x="3746" y="92"/>
                </a:lnTo>
                <a:close/>
                <a:moveTo>
                  <a:pt x="3325" y="92"/>
                </a:moveTo>
                <a:cubicBezTo>
                  <a:pt x="3337" y="92"/>
                  <a:pt x="3337" y="92"/>
                  <a:pt x="3337" y="92"/>
                </a:cubicBezTo>
                <a:cubicBezTo>
                  <a:pt x="3337" y="0"/>
                  <a:pt x="3337" y="0"/>
                  <a:pt x="3337" y="0"/>
                </a:cubicBezTo>
                <a:cubicBezTo>
                  <a:pt x="3325" y="0"/>
                  <a:pt x="3325" y="0"/>
                  <a:pt x="3325" y="0"/>
                </a:cubicBezTo>
                <a:lnTo>
                  <a:pt x="3325" y="92"/>
                </a:lnTo>
                <a:close/>
                <a:moveTo>
                  <a:pt x="3726" y="92"/>
                </a:moveTo>
                <a:cubicBezTo>
                  <a:pt x="3738" y="92"/>
                  <a:pt x="3738" y="92"/>
                  <a:pt x="3738" y="92"/>
                </a:cubicBezTo>
                <a:cubicBezTo>
                  <a:pt x="3738" y="0"/>
                  <a:pt x="3738" y="0"/>
                  <a:pt x="3738" y="0"/>
                </a:cubicBezTo>
                <a:cubicBezTo>
                  <a:pt x="3726" y="0"/>
                  <a:pt x="3726" y="0"/>
                  <a:pt x="3726" y="0"/>
                </a:cubicBezTo>
                <a:lnTo>
                  <a:pt x="3726" y="92"/>
                </a:lnTo>
                <a:close/>
                <a:moveTo>
                  <a:pt x="3405" y="92"/>
                </a:moveTo>
                <a:cubicBezTo>
                  <a:pt x="3417" y="92"/>
                  <a:pt x="3417" y="92"/>
                  <a:pt x="3417" y="92"/>
                </a:cubicBezTo>
                <a:cubicBezTo>
                  <a:pt x="3417" y="0"/>
                  <a:pt x="3417" y="0"/>
                  <a:pt x="3417" y="0"/>
                </a:cubicBezTo>
                <a:cubicBezTo>
                  <a:pt x="3405" y="0"/>
                  <a:pt x="3405" y="0"/>
                  <a:pt x="3405" y="0"/>
                </a:cubicBezTo>
                <a:lnTo>
                  <a:pt x="3405" y="92"/>
                </a:lnTo>
                <a:close/>
                <a:moveTo>
                  <a:pt x="3425" y="92"/>
                </a:moveTo>
                <a:cubicBezTo>
                  <a:pt x="3437" y="92"/>
                  <a:pt x="3437" y="92"/>
                  <a:pt x="3437" y="92"/>
                </a:cubicBezTo>
                <a:cubicBezTo>
                  <a:pt x="3437" y="0"/>
                  <a:pt x="3437" y="0"/>
                  <a:pt x="3437" y="0"/>
                </a:cubicBezTo>
                <a:cubicBezTo>
                  <a:pt x="3425" y="0"/>
                  <a:pt x="3425" y="0"/>
                  <a:pt x="3425" y="0"/>
                </a:cubicBezTo>
                <a:lnTo>
                  <a:pt x="3425" y="92"/>
                </a:lnTo>
                <a:close/>
                <a:moveTo>
                  <a:pt x="3385" y="92"/>
                </a:moveTo>
                <a:cubicBezTo>
                  <a:pt x="3397" y="92"/>
                  <a:pt x="3397" y="92"/>
                  <a:pt x="3397" y="92"/>
                </a:cubicBezTo>
                <a:cubicBezTo>
                  <a:pt x="3397" y="0"/>
                  <a:pt x="3397" y="0"/>
                  <a:pt x="3397" y="0"/>
                </a:cubicBezTo>
                <a:cubicBezTo>
                  <a:pt x="3385" y="0"/>
                  <a:pt x="3385" y="0"/>
                  <a:pt x="3385" y="0"/>
                </a:cubicBezTo>
                <a:lnTo>
                  <a:pt x="3385" y="92"/>
                </a:lnTo>
                <a:close/>
                <a:moveTo>
                  <a:pt x="3345" y="92"/>
                </a:moveTo>
                <a:cubicBezTo>
                  <a:pt x="3357" y="92"/>
                  <a:pt x="3357" y="92"/>
                  <a:pt x="3357" y="92"/>
                </a:cubicBezTo>
                <a:cubicBezTo>
                  <a:pt x="3357" y="0"/>
                  <a:pt x="3357" y="0"/>
                  <a:pt x="3357" y="0"/>
                </a:cubicBezTo>
                <a:cubicBezTo>
                  <a:pt x="3345" y="0"/>
                  <a:pt x="3345" y="0"/>
                  <a:pt x="3345" y="0"/>
                </a:cubicBezTo>
                <a:lnTo>
                  <a:pt x="3345" y="92"/>
                </a:lnTo>
                <a:close/>
                <a:moveTo>
                  <a:pt x="3445" y="92"/>
                </a:moveTo>
                <a:cubicBezTo>
                  <a:pt x="3457" y="92"/>
                  <a:pt x="3457" y="92"/>
                  <a:pt x="3457" y="92"/>
                </a:cubicBezTo>
                <a:cubicBezTo>
                  <a:pt x="3457" y="0"/>
                  <a:pt x="3457" y="0"/>
                  <a:pt x="3457" y="0"/>
                </a:cubicBezTo>
                <a:cubicBezTo>
                  <a:pt x="3445" y="0"/>
                  <a:pt x="3445" y="0"/>
                  <a:pt x="3445" y="0"/>
                </a:cubicBezTo>
                <a:lnTo>
                  <a:pt x="3445" y="92"/>
                </a:lnTo>
                <a:close/>
                <a:moveTo>
                  <a:pt x="3486" y="92"/>
                </a:moveTo>
                <a:cubicBezTo>
                  <a:pt x="3497" y="92"/>
                  <a:pt x="3497" y="92"/>
                  <a:pt x="3497" y="92"/>
                </a:cubicBezTo>
                <a:cubicBezTo>
                  <a:pt x="3497" y="0"/>
                  <a:pt x="3497" y="0"/>
                  <a:pt x="3497" y="0"/>
                </a:cubicBezTo>
                <a:cubicBezTo>
                  <a:pt x="3486" y="0"/>
                  <a:pt x="3486" y="0"/>
                  <a:pt x="3486" y="0"/>
                </a:cubicBezTo>
                <a:lnTo>
                  <a:pt x="3486" y="92"/>
                </a:lnTo>
                <a:close/>
                <a:moveTo>
                  <a:pt x="3526" y="92"/>
                </a:moveTo>
                <a:cubicBezTo>
                  <a:pt x="3538" y="92"/>
                  <a:pt x="3538" y="92"/>
                  <a:pt x="3538" y="92"/>
                </a:cubicBezTo>
                <a:cubicBezTo>
                  <a:pt x="3538" y="0"/>
                  <a:pt x="3538" y="0"/>
                  <a:pt x="3538" y="0"/>
                </a:cubicBezTo>
                <a:cubicBezTo>
                  <a:pt x="3526" y="0"/>
                  <a:pt x="3526" y="0"/>
                  <a:pt x="3526" y="0"/>
                </a:cubicBezTo>
                <a:lnTo>
                  <a:pt x="3526" y="92"/>
                </a:lnTo>
                <a:close/>
                <a:moveTo>
                  <a:pt x="3546" y="92"/>
                </a:moveTo>
                <a:cubicBezTo>
                  <a:pt x="3558" y="92"/>
                  <a:pt x="3558" y="92"/>
                  <a:pt x="3558" y="92"/>
                </a:cubicBezTo>
                <a:cubicBezTo>
                  <a:pt x="3558" y="0"/>
                  <a:pt x="3558" y="0"/>
                  <a:pt x="3558" y="0"/>
                </a:cubicBezTo>
                <a:cubicBezTo>
                  <a:pt x="3546" y="0"/>
                  <a:pt x="3546" y="0"/>
                  <a:pt x="3546" y="0"/>
                </a:cubicBezTo>
                <a:lnTo>
                  <a:pt x="3546" y="92"/>
                </a:lnTo>
                <a:close/>
                <a:moveTo>
                  <a:pt x="2845" y="92"/>
                </a:moveTo>
                <a:cubicBezTo>
                  <a:pt x="2856" y="92"/>
                  <a:pt x="2856" y="92"/>
                  <a:pt x="2856" y="92"/>
                </a:cubicBezTo>
                <a:cubicBezTo>
                  <a:pt x="2856" y="0"/>
                  <a:pt x="2856" y="0"/>
                  <a:pt x="2856" y="0"/>
                </a:cubicBezTo>
                <a:cubicBezTo>
                  <a:pt x="2845" y="0"/>
                  <a:pt x="2845" y="0"/>
                  <a:pt x="2845" y="0"/>
                </a:cubicBezTo>
                <a:lnTo>
                  <a:pt x="2845" y="92"/>
                </a:lnTo>
                <a:close/>
                <a:moveTo>
                  <a:pt x="3506" y="92"/>
                </a:moveTo>
                <a:cubicBezTo>
                  <a:pt x="3517" y="92"/>
                  <a:pt x="3517" y="92"/>
                  <a:pt x="3517" y="92"/>
                </a:cubicBezTo>
                <a:cubicBezTo>
                  <a:pt x="3517" y="0"/>
                  <a:pt x="3517" y="0"/>
                  <a:pt x="3517" y="0"/>
                </a:cubicBezTo>
                <a:cubicBezTo>
                  <a:pt x="3506" y="0"/>
                  <a:pt x="3506" y="0"/>
                  <a:pt x="3506" y="0"/>
                </a:cubicBezTo>
                <a:lnTo>
                  <a:pt x="3506" y="92"/>
                </a:lnTo>
                <a:close/>
                <a:moveTo>
                  <a:pt x="3566" y="92"/>
                </a:moveTo>
                <a:cubicBezTo>
                  <a:pt x="3578" y="92"/>
                  <a:pt x="3578" y="92"/>
                  <a:pt x="3578" y="92"/>
                </a:cubicBezTo>
                <a:cubicBezTo>
                  <a:pt x="3578" y="0"/>
                  <a:pt x="3578" y="0"/>
                  <a:pt x="3578" y="0"/>
                </a:cubicBezTo>
                <a:cubicBezTo>
                  <a:pt x="3566" y="0"/>
                  <a:pt x="3566" y="0"/>
                  <a:pt x="3566" y="0"/>
                </a:cubicBezTo>
                <a:lnTo>
                  <a:pt x="3566" y="92"/>
                </a:lnTo>
                <a:close/>
                <a:moveTo>
                  <a:pt x="3145" y="92"/>
                </a:moveTo>
                <a:cubicBezTo>
                  <a:pt x="3157" y="92"/>
                  <a:pt x="3157" y="92"/>
                  <a:pt x="3157" y="92"/>
                </a:cubicBezTo>
                <a:cubicBezTo>
                  <a:pt x="3157" y="0"/>
                  <a:pt x="3157" y="0"/>
                  <a:pt x="3157" y="0"/>
                </a:cubicBezTo>
                <a:cubicBezTo>
                  <a:pt x="3145" y="0"/>
                  <a:pt x="3145" y="0"/>
                  <a:pt x="3145" y="0"/>
                </a:cubicBezTo>
                <a:lnTo>
                  <a:pt x="3145" y="92"/>
                </a:lnTo>
                <a:close/>
                <a:moveTo>
                  <a:pt x="2183" y="92"/>
                </a:moveTo>
                <a:cubicBezTo>
                  <a:pt x="2195" y="92"/>
                  <a:pt x="2195" y="92"/>
                  <a:pt x="2195" y="92"/>
                </a:cubicBezTo>
                <a:cubicBezTo>
                  <a:pt x="2195" y="0"/>
                  <a:pt x="2195" y="0"/>
                  <a:pt x="2195" y="0"/>
                </a:cubicBezTo>
                <a:cubicBezTo>
                  <a:pt x="2183" y="0"/>
                  <a:pt x="2183" y="0"/>
                  <a:pt x="2183" y="0"/>
                </a:cubicBezTo>
                <a:lnTo>
                  <a:pt x="2183" y="92"/>
                </a:lnTo>
                <a:close/>
                <a:moveTo>
                  <a:pt x="2204" y="92"/>
                </a:moveTo>
                <a:cubicBezTo>
                  <a:pt x="2215" y="92"/>
                  <a:pt x="2215" y="92"/>
                  <a:pt x="2215" y="92"/>
                </a:cubicBezTo>
                <a:cubicBezTo>
                  <a:pt x="2215" y="0"/>
                  <a:pt x="2215" y="0"/>
                  <a:pt x="2215" y="0"/>
                </a:cubicBezTo>
                <a:cubicBezTo>
                  <a:pt x="2204" y="0"/>
                  <a:pt x="2204" y="0"/>
                  <a:pt x="2204" y="0"/>
                </a:cubicBezTo>
                <a:lnTo>
                  <a:pt x="2204" y="92"/>
                </a:lnTo>
                <a:close/>
                <a:moveTo>
                  <a:pt x="2224" y="92"/>
                </a:moveTo>
                <a:cubicBezTo>
                  <a:pt x="2235" y="92"/>
                  <a:pt x="2235" y="92"/>
                  <a:pt x="2235" y="92"/>
                </a:cubicBezTo>
                <a:cubicBezTo>
                  <a:pt x="2235" y="0"/>
                  <a:pt x="2235" y="0"/>
                  <a:pt x="2235" y="0"/>
                </a:cubicBezTo>
                <a:cubicBezTo>
                  <a:pt x="2224" y="0"/>
                  <a:pt x="2224" y="0"/>
                  <a:pt x="2224" y="0"/>
                </a:cubicBezTo>
                <a:lnTo>
                  <a:pt x="2224" y="92"/>
                </a:lnTo>
                <a:close/>
                <a:moveTo>
                  <a:pt x="2143" y="92"/>
                </a:moveTo>
                <a:cubicBezTo>
                  <a:pt x="2155" y="92"/>
                  <a:pt x="2155" y="92"/>
                  <a:pt x="2155" y="92"/>
                </a:cubicBezTo>
                <a:cubicBezTo>
                  <a:pt x="2155" y="0"/>
                  <a:pt x="2155" y="0"/>
                  <a:pt x="2155" y="0"/>
                </a:cubicBezTo>
                <a:cubicBezTo>
                  <a:pt x="2143" y="0"/>
                  <a:pt x="2143" y="0"/>
                  <a:pt x="2143" y="0"/>
                </a:cubicBezTo>
                <a:lnTo>
                  <a:pt x="2143" y="92"/>
                </a:lnTo>
                <a:close/>
                <a:moveTo>
                  <a:pt x="2163" y="92"/>
                </a:moveTo>
                <a:cubicBezTo>
                  <a:pt x="2175" y="92"/>
                  <a:pt x="2175" y="92"/>
                  <a:pt x="2175" y="92"/>
                </a:cubicBezTo>
                <a:cubicBezTo>
                  <a:pt x="2175" y="0"/>
                  <a:pt x="2175" y="0"/>
                  <a:pt x="2175" y="0"/>
                </a:cubicBezTo>
                <a:cubicBezTo>
                  <a:pt x="2163" y="0"/>
                  <a:pt x="2163" y="0"/>
                  <a:pt x="2163" y="0"/>
                </a:cubicBezTo>
                <a:lnTo>
                  <a:pt x="2163" y="92"/>
                </a:lnTo>
                <a:close/>
                <a:moveTo>
                  <a:pt x="2304" y="92"/>
                </a:moveTo>
                <a:cubicBezTo>
                  <a:pt x="2316" y="92"/>
                  <a:pt x="2316" y="92"/>
                  <a:pt x="2316" y="92"/>
                </a:cubicBezTo>
                <a:cubicBezTo>
                  <a:pt x="2316" y="0"/>
                  <a:pt x="2316" y="0"/>
                  <a:pt x="2316" y="0"/>
                </a:cubicBezTo>
                <a:cubicBezTo>
                  <a:pt x="2304" y="0"/>
                  <a:pt x="2304" y="0"/>
                  <a:pt x="2304" y="0"/>
                </a:cubicBezTo>
                <a:lnTo>
                  <a:pt x="2304" y="92"/>
                </a:lnTo>
                <a:close/>
                <a:moveTo>
                  <a:pt x="2244" y="92"/>
                </a:moveTo>
                <a:cubicBezTo>
                  <a:pt x="2256" y="92"/>
                  <a:pt x="2256" y="92"/>
                  <a:pt x="2256" y="92"/>
                </a:cubicBezTo>
                <a:cubicBezTo>
                  <a:pt x="2256" y="0"/>
                  <a:pt x="2256" y="0"/>
                  <a:pt x="2256" y="0"/>
                </a:cubicBezTo>
                <a:cubicBezTo>
                  <a:pt x="2244" y="0"/>
                  <a:pt x="2244" y="0"/>
                  <a:pt x="2244" y="0"/>
                </a:cubicBezTo>
                <a:lnTo>
                  <a:pt x="2244" y="92"/>
                </a:lnTo>
                <a:close/>
                <a:moveTo>
                  <a:pt x="2123" y="92"/>
                </a:moveTo>
                <a:cubicBezTo>
                  <a:pt x="2135" y="92"/>
                  <a:pt x="2135" y="92"/>
                  <a:pt x="2135" y="92"/>
                </a:cubicBezTo>
                <a:cubicBezTo>
                  <a:pt x="2135" y="0"/>
                  <a:pt x="2135" y="0"/>
                  <a:pt x="2135" y="0"/>
                </a:cubicBezTo>
                <a:cubicBezTo>
                  <a:pt x="2123" y="0"/>
                  <a:pt x="2123" y="0"/>
                  <a:pt x="2123" y="0"/>
                </a:cubicBezTo>
                <a:lnTo>
                  <a:pt x="2123" y="92"/>
                </a:lnTo>
                <a:close/>
                <a:moveTo>
                  <a:pt x="2324" y="92"/>
                </a:moveTo>
                <a:cubicBezTo>
                  <a:pt x="2336" y="92"/>
                  <a:pt x="2336" y="92"/>
                  <a:pt x="2336" y="92"/>
                </a:cubicBezTo>
                <a:cubicBezTo>
                  <a:pt x="2336" y="0"/>
                  <a:pt x="2336" y="0"/>
                  <a:pt x="2336" y="0"/>
                </a:cubicBezTo>
                <a:cubicBezTo>
                  <a:pt x="2324" y="0"/>
                  <a:pt x="2324" y="0"/>
                  <a:pt x="2324" y="0"/>
                </a:cubicBezTo>
                <a:lnTo>
                  <a:pt x="2324" y="92"/>
                </a:lnTo>
                <a:close/>
                <a:moveTo>
                  <a:pt x="2344" y="92"/>
                </a:moveTo>
                <a:cubicBezTo>
                  <a:pt x="2356" y="92"/>
                  <a:pt x="2356" y="92"/>
                  <a:pt x="2356" y="92"/>
                </a:cubicBezTo>
                <a:cubicBezTo>
                  <a:pt x="2356" y="0"/>
                  <a:pt x="2356" y="0"/>
                  <a:pt x="2356" y="0"/>
                </a:cubicBezTo>
                <a:cubicBezTo>
                  <a:pt x="2344" y="0"/>
                  <a:pt x="2344" y="0"/>
                  <a:pt x="2344" y="0"/>
                </a:cubicBezTo>
                <a:lnTo>
                  <a:pt x="2344" y="92"/>
                </a:lnTo>
                <a:close/>
                <a:moveTo>
                  <a:pt x="2264" y="92"/>
                </a:moveTo>
                <a:cubicBezTo>
                  <a:pt x="2276" y="92"/>
                  <a:pt x="2276" y="92"/>
                  <a:pt x="2276" y="92"/>
                </a:cubicBezTo>
                <a:cubicBezTo>
                  <a:pt x="2276" y="0"/>
                  <a:pt x="2276" y="0"/>
                  <a:pt x="2276" y="0"/>
                </a:cubicBezTo>
                <a:cubicBezTo>
                  <a:pt x="2264" y="0"/>
                  <a:pt x="2264" y="0"/>
                  <a:pt x="2264" y="0"/>
                </a:cubicBezTo>
                <a:lnTo>
                  <a:pt x="2264" y="92"/>
                </a:lnTo>
                <a:close/>
                <a:moveTo>
                  <a:pt x="2284" y="92"/>
                </a:moveTo>
                <a:cubicBezTo>
                  <a:pt x="2296" y="92"/>
                  <a:pt x="2296" y="92"/>
                  <a:pt x="2296" y="92"/>
                </a:cubicBezTo>
                <a:cubicBezTo>
                  <a:pt x="2296" y="0"/>
                  <a:pt x="2296" y="0"/>
                  <a:pt x="2296" y="0"/>
                </a:cubicBezTo>
                <a:cubicBezTo>
                  <a:pt x="2284" y="0"/>
                  <a:pt x="2284" y="0"/>
                  <a:pt x="2284" y="0"/>
                </a:cubicBezTo>
                <a:lnTo>
                  <a:pt x="2284" y="92"/>
                </a:lnTo>
                <a:close/>
                <a:moveTo>
                  <a:pt x="1943" y="92"/>
                </a:moveTo>
                <a:cubicBezTo>
                  <a:pt x="1955" y="92"/>
                  <a:pt x="1955" y="92"/>
                  <a:pt x="1955" y="92"/>
                </a:cubicBezTo>
                <a:cubicBezTo>
                  <a:pt x="1955" y="0"/>
                  <a:pt x="1955" y="0"/>
                  <a:pt x="1955" y="0"/>
                </a:cubicBezTo>
                <a:cubicBezTo>
                  <a:pt x="1943" y="0"/>
                  <a:pt x="1943" y="0"/>
                  <a:pt x="1943" y="0"/>
                </a:cubicBezTo>
                <a:lnTo>
                  <a:pt x="1943" y="92"/>
                </a:lnTo>
                <a:close/>
                <a:moveTo>
                  <a:pt x="1983" y="92"/>
                </a:moveTo>
                <a:cubicBezTo>
                  <a:pt x="1995" y="92"/>
                  <a:pt x="1995" y="92"/>
                  <a:pt x="1995" y="92"/>
                </a:cubicBezTo>
                <a:cubicBezTo>
                  <a:pt x="1995" y="0"/>
                  <a:pt x="1995" y="0"/>
                  <a:pt x="1995" y="0"/>
                </a:cubicBezTo>
                <a:cubicBezTo>
                  <a:pt x="1983" y="0"/>
                  <a:pt x="1983" y="0"/>
                  <a:pt x="1983" y="0"/>
                </a:cubicBezTo>
                <a:lnTo>
                  <a:pt x="1983" y="92"/>
                </a:lnTo>
                <a:close/>
                <a:moveTo>
                  <a:pt x="1963" y="92"/>
                </a:moveTo>
                <a:cubicBezTo>
                  <a:pt x="1975" y="92"/>
                  <a:pt x="1975" y="92"/>
                  <a:pt x="1975" y="92"/>
                </a:cubicBezTo>
                <a:cubicBezTo>
                  <a:pt x="1975" y="0"/>
                  <a:pt x="1975" y="0"/>
                  <a:pt x="1975" y="0"/>
                </a:cubicBezTo>
                <a:cubicBezTo>
                  <a:pt x="1963" y="0"/>
                  <a:pt x="1963" y="0"/>
                  <a:pt x="1963" y="0"/>
                </a:cubicBezTo>
                <a:lnTo>
                  <a:pt x="1963" y="92"/>
                </a:lnTo>
                <a:close/>
                <a:moveTo>
                  <a:pt x="1923" y="92"/>
                </a:moveTo>
                <a:cubicBezTo>
                  <a:pt x="1935" y="92"/>
                  <a:pt x="1935" y="92"/>
                  <a:pt x="1935" y="92"/>
                </a:cubicBezTo>
                <a:cubicBezTo>
                  <a:pt x="1935" y="0"/>
                  <a:pt x="1935" y="0"/>
                  <a:pt x="1935" y="0"/>
                </a:cubicBezTo>
                <a:cubicBezTo>
                  <a:pt x="1923" y="0"/>
                  <a:pt x="1923" y="0"/>
                  <a:pt x="1923" y="0"/>
                </a:cubicBezTo>
                <a:lnTo>
                  <a:pt x="1923" y="92"/>
                </a:lnTo>
                <a:close/>
                <a:moveTo>
                  <a:pt x="1903" y="92"/>
                </a:moveTo>
                <a:cubicBezTo>
                  <a:pt x="1915" y="92"/>
                  <a:pt x="1915" y="92"/>
                  <a:pt x="1915" y="92"/>
                </a:cubicBezTo>
                <a:cubicBezTo>
                  <a:pt x="1915" y="0"/>
                  <a:pt x="1915" y="0"/>
                  <a:pt x="1915" y="0"/>
                </a:cubicBezTo>
                <a:cubicBezTo>
                  <a:pt x="1903" y="0"/>
                  <a:pt x="1903" y="0"/>
                  <a:pt x="1903" y="0"/>
                </a:cubicBezTo>
                <a:lnTo>
                  <a:pt x="1903" y="92"/>
                </a:lnTo>
                <a:close/>
                <a:moveTo>
                  <a:pt x="2003" y="92"/>
                </a:moveTo>
                <a:cubicBezTo>
                  <a:pt x="2015" y="92"/>
                  <a:pt x="2015" y="92"/>
                  <a:pt x="2015" y="92"/>
                </a:cubicBezTo>
                <a:cubicBezTo>
                  <a:pt x="2015" y="0"/>
                  <a:pt x="2015" y="0"/>
                  <a:pt x="2015" y="0"/>
                </a:cubicBezTo>
                <a:cubicBezTo>
                  <a:pt x="2003" y="0"/>
                  <a:pt x="2003" y="0"/>
                  <a:pt x="2003" y="0"/>
                </a:cubicBezTo>
                <a:lnTo>
                  <a:pt x="2003" y="92"/>
                </a:lnTo>
                <a:close/>
                <a:moveTo>
                  <a:pt x="2083" y="92"/>
                </a:moveTo>
                <a:cubicBezTo>
                  <a:pt x="2095" y="92"/>
                  <a:pt x="2095" y="92"/>
                  <a:pt x="2095" y="92"/>
                </a:cubicBezTo>
                <a:cubicBezTo>
                  <a:pt x="2095" y="0"/>
                  <a:pt x="2095" y="0"/>
                  <a:pt x="2095" y="0"/>
                </a:cubicBezTo>
                <a:cubicBezTo>
                  <a:pt x="2083" y="0"/>
                  <a:pt x="2083" y="0"/>
                  <a:pt x="2083" y="0"/>
                </a:cubicBezTo>
                <a:lnTo>
                  <a:pt x="2083" y="92"/>
                </a:lnTo>
                <a:close/>
                <a:moveTo>
                  <a:pt x="2103" y="92"/>
                </a:moveTo>
                <a:cubicBezTo>
                  <a:pt x="2115" y="92"/>
                  <a:pt x="2115" y="92"/>
                  <a:pt x="2115" y="92"/>
                </a:cubicBezTo>
                <a:cubicBezTo>
                  <a:pt x="2115" y="0"/>
                  <a:pt x="2115" y="0"/>
                  <a:pt x="2115" y="0"/>
                </a:cubicBezTo>
                <a:cubicBezTo>
                  <a:pt x="2103" y="0"/>
                  <a:pt x="2103" y="0"/>
                  <a:pt x="2103" y="0"/>
                </a:cubicBezTo>
                <a:lnTo>
                  <a:pt x="2103" y="92"/>
                </a:lnTo>
                <a:close/>
                <a:moveTo>
                  <a:pt x="2063" y="92"/>
                </a:moveTo>
                <a:cubicBezTo>
                  <a:pt x="2075" y="92"/>
                  <a:pt x="2075" y="92"/>
                  <a:pt x="2075" y="92"/>
                </a:cubicBezTo>
                <a:cubicBezTo>
                  <a:pt x="2075" y="0"/>
                  <a:pt x="2075" y="0"/>
                  <a:pt x="2075" y="0"/>
                </a:cubicBezTo>
                <a:cubicBezTo>
                  <a:pt x="2063" y="0"/>
                  <a:pt x="2063" y="0"/>
                  <a:pt x="2063" y="0"/>
                </a:cubicBezTo>
                <a:lnTo>
                  <a:pt x="2063" y="92"/>
                </a:lnTo>
                <a:close/>
                <a:moveTo>
                  <a:pt x="2023" y="92"/>
                </a:moveTo>
                <a:cubicBezTo>
                  <a:pt x="2035" y="92"/>
                  <a:pt x="2035" y="92"/>
                  <a:pt x="2035" y="92"/>
                </a:cubicBezTo>
                <a:cubicBezTo>
                  <a:pt x="2035" y="0"/>
                  <a:pt x="2035" y="0"/>
                  <a:pt x="2035" y="0"/>
                </a:cubicBezTo>
                <a:cubicBezTo>
                  <a:pt x="2023" y="0"/>
                  <a:pt x="2023" y="0"/>
                  <a:pt x="2023" y="0"/>
                </a:cubicBezTo>
                <a:lnTo>
                  <a:pt x="2023" y="92"/>
                </a:lnTo>
                <a:close/>
                <a:moveTo>
                  <a:pt x="2043" y="92"/>
                </a:moveTo>
                <a:cubicBezTo>
                  <a:pt x="2055" y="92"/>
                  <a:pt x="2055" y="92"/>
                  <a:pt x="2055" y="92"/>
                </a:cubicBezTo>
                <a:cubicBezTo>
                  <a:pt x="2055" y="0"/>
                  <a:pt x="2055" y="0"/>
                  <a:pt x="2055" y="0"/>
                </a:cubicBezTo>
                <a:cubicBezTo>
                  <a:pt x="2043" y="0"/>
                  <a:pt x="2043" y="0"/>
                  <a:pt x="2043" y="0"/>
                </a:cubicBezTo>
                <a:lnTo>
                  <a:pt x="2043" y="92"/>
                </a:lnTo>
                <a:close/>
                <a:moveTo>
                  <a:pt x="2564" y="92"/>
                </a:moveTo>
                <a:cubicBezTo>
                  <a:pt x="2576" y="92"/>
                  <a:pt x="2576" y="92"/>
                  <a:pt x="2576" y="92"/>
                </a:cubicBezTo>
                <a:cubicBezTo>
                  <a:pt x="2576" y="0"/>
                  <a:pt x="2576" y="0"/>
                  <a:pt x="2576" y="0"/>
                </a:cubicBezTo>
                <a:cubicBezTo>
                  <a:pt x="2564" y="0"/>
                  <a:pt x="2564" y="0"/>
                  <a:pt x="2564" y="0"/>
                </a:cubicBezTo>
                <a:lnTo>
                  <a:pt x="2564" y="92"/>
                </a:lnTo>
                <a:close/>
                <a:moveTo>
                  <a:pt x="2664" y="92"/>
                </a:moveTo>
                <a:cubicBezTo>
                  <a:pt x="2676" y="92"/>
                  <a:pt x="2676" y="92"/>
                  <a:pt x="2676" y="92"/>
                </a:cubicBezTo>
                <a:cubicBezTo>
                  <a:pt x="2676" y="0"/>
                  <a:pt x="2676" y="0"/>
                  <a:pt x="2676" y="0"/>
                </a:cubicBezTo>
                <a:cubicBezTo>
                  <a:pt x="2664" y="0"/>
                  <a:pt x="2664" y="0"/>
                  <a:pt x="2664" y="0"/>
                </a:cubicBezTo>
                <a:lnTo>
                  <a:pt x="2664" y="92"/>
                </a:lnTo>
                <a:close/>
                <a:moveTo>
                  <a:pt x="2684" y="92"/>
                </a:moveTo>
                <a:cubicBezTo>
                  <a:pt x="2696" y="92"/>
                  <a:pt x="2696" y="92"/>
                  <a:pt x="2696" y="92"/>
                </a:cubicBezTo>
                <a:cubicBezTo>
                  <a:pt x="2696" y="0"/>
                  <a:pt x="2696" y="0"/>
                  <a:pt x="2696" y="0"/>
                </a:cubicBezTo>
                <a:cubicBezTo>
                  <a:pt x="2684" y="0"/>
                  <a:pt x="2684" y="0"/>
                  <a:pt x="2684" y="0"/>
                </a:cubicBezTo>
                <a:lnTo>
                  <a:pt x="2684" y="92"/>
                </a:lnTo>
                <a:close/>
                <a:moveTo>
                  <a:pt x="2604" y="92"/>
                </a:moveTo>
                <a:cubicBezTo>
                  <a:pt x="2616" y="92"/>
                  <a:pt x="2616" y="92"/>
                  <a:pt x="2616" y="92"/>
                </a:cubicBezTo>
                <a:cubicBezTo>
                  <a:pt x="2616" y="0"/>
                  <a:pt x="2616" y="0"/>
                  <a:pt x="2616" y="0"/>
                </a:cubicBezTo>
                <a:cubicBezTo>
                  <a:pt x="2604" y="0"/>
                  <a:pt x="2604" y="0"/>
                  <a:pt x="2604" y="0"/>
                </a:cubicBezTo>
                <a:lnTo>
                  <a:pt x="2604" y="92"/>
                </a:lnTo>
                <a:close/>
                <a:moveTo>
                  <a:pt x="2624" y="92"/>
                </a:moveTo>
                <a:cubicBezTo>
                  <a:pt x="2636" y="92"/>
                  <a:pt x="2636" y="92"/>
                  <a:pt x="2636" y="92"/>
                </a:cubicBezTo>
                <a:cubicBezTo>
                  <a:pt x="2636" y="0"/>
                  <a:pt x="2636" y="0"/>
                  <a:pt x="2636" y="0"/>
                </a:cubicBezTo>
                <a:cubicBezTo>
                  <a:pt x="2624" y="0"/>
                  <a:pt x="2624" y="0"/>
                  <a:pt x="2624" y="0"/>
                </a:cubicBezTo>
                <a:lnTo>
                  <a:pt x="2624" y="92"/>
                </a:lnTo>
                <a:close/>
                <a:moveTo>
                  <a:pt x="2644" y="92"/>
                </a:moveTo>
                <a:cubicBezTo>
                  <a:pt x="2656" y="92"/>
                  <a:pt x="2656" y="92"/>
                  <a:pt x="2656" y="92"/>
                </a:cubicBezTo>
                <a:cubicBezTo>
                  <a:pt x="2656" y="0"/>
                  <a:pt x="2656" y="0"/>
                  <a:pt x="2656" y="0"/>
                </a:cubicBezTo>
                <a:cubicBezTo>
                  <a:pt x="2644" y="0"/>
                  <a:pt x="2644" y="0"/>
                  <a:pt x="2644" y="0"/>
                </a:cubicBezTo>
                <a:lnTo>
                  <a:pt x="2644" y="92"/>
                </a:lnTo>
                <a:close/>
                <a:moveTo>
                  <a:pt x="2704" y="92"/>
                </a:moveTo>
                <a:cubicBezTo>
                  <a:pt x="2716" y="92"/>
                  <a:pt x="2716" y="92"/>
                  <a:pt x="2716" y="92"/>
                </a:cubicBezTo>
                <a:cubicBezTo>
                  <a:pt x="2716" y="0"/>
                  <a:pt x="2716" y="0"/>
                  <a:pt x="2716" y="0"/>
                </a:cubicBezTo>
                <a:cubicBezTo>
                  <a:pt x="2704" y="0"/>
                  <a:pt x="2704" y="0"/>
                  <a:pt x="2704" y="0"/>
                </a:cubicBezTo>
                <a:lnTo>
                  <a:pt x="2704" y="92"/>
                </a:lnTo>
                <a:close/>
                <a:moveTo>
                  <a:pt x="2804" y="92"/>
                </a:moveTo>
                <a:cubicBezTo>
                  <a:pt x="2816" y="92"/>
                  <a:pt x="2816" y="92"/>
                  <a:pt x="2816" y="92"/>
                </a:cubicBezTo>
                <a:cubicBezTo>
                  <a:pt x="2816" y="0"/>
                  <a:pt x="2816" y="0"/>
                  <a:pt x="2816" y="0"/>
                </a:cubicBezTo>
                <a:cubicBezTo>
                  <a:pt x="2804" y="0"/>
                  <a:pt x="2804" y="0"/>
                  <a:pt x="2804" y="0"/>
                </a:cubicBezTo>
                <a:lnTo>
                  <a:pt x="2804" y="92"/>
                </a:lnTo>
                <a:close/>
                <a:moveTo>
                  <a:pt x="2364" y="92"/>
                </a:moveTo>
                <a:cubicBezTo>
                  <a:pt x="2376" y="92"/>
                  <a:pt x="2376" y="92"/>
                  <a:pt x="2376" y="92"/>
                </a:cubicBezTo>
                <a:cubicBezTo>
                  <a:pt x="2376" y="0"/>
                  <a:pt x="2376" y="0"/>
                  <a:pt x="2376" y="0"/>
                </a:cubicBezTo>
                <a:cubicBezTo>
                  <a:pt x="2364" y="0"/>
                  <a:pt x="2364" y="0"/>
                  <a:pt x="2364" y="0"/>
                </a:cubicBezTo>
                <a:lnTo>
                  <a:pt x="2364" y="92"/>
                </a:lnTo>
                <a:close/>
                <a:moveTo>
                  <a:pt x="2764" y="92"/>
                </a:moveTo>
                <a:cubicBezTo>
                  <a:pt x="2776" y="92"/>
                  <a:pt x="2776" y="92"/>
                  <a:pt x="2776" y="92"/>
                </a:cubicBezTo>
                <a:cubicBezTo>
                  <a:pt x="2776" y="0"/>
                  <a:pt x="2776" y="0"/>
                  <a:pt x="2776" y="0"/>
                </a:cubicBezTo>
                <a:cubicBezTo>
                  <a:pt x="2764" y="0"/>
                  <a:pt x="2764" y="0"/>
                  <a:pt x="2764" y="0"/>
                </a:cubicBezTo>
                <a:lnTo>
                  <a:pt x="2764" y="92"/>
                </a:lnTo>
                <a:close/>
                <a:moveTo>
                  <a:pt x="2724" y="92"/>
                </a:moveTo>
                <a:cubicBezTo>
                  <a:pt x="2736" y="92"/>
                  <a:pt x="2736" y="92"/>
                  <a:pt x="2736" y="92"/>
                </a:cubicBezTo>
                <a:cubicBezTo>
                  <a:pt x="2736" y="0"/>
                  <a:pt x="2736" y="0"/>
                  <a:pt x="2736" y="0"/>
                </a:cubicBezTo>
                <a:cubicBezTo>
                  <a:pt x="2724" y="0"/>
                  <a:pt x="2724" y="0"/>
                  <a:pt x="2724" y="0"/>
                </a:cubicBezTo>
                <a:lnTo>
                  <a:pt x="2724" y="92"/>
                </a:lnTo>
                <a:close/>
                <a:moveTo>
                  <a:pt x="2744" y="92"/>
                </a:moveTo>
                <a:cubicBezTo>
                  <a:pt x="2756" y="92"/>
                  <a:pt x="2756" y="92"/>
                  <a:pt x="2756" y="92"/>
                </a:cubicBezTo>
                <a:cubicBezTo>
                  <a:pt x="2756" y="0"/>
                  <a:pt x="2756" y="0"/>
                  <a:pt x="2756" y="0"/>
                </a:cubicBezTo>
                <a:cubicBezTo>
                  <a:pt x="2744" y="0"/>
                  <a:pt x="2744" y="0"/>
                  <a:pt x="2744" y="0"/>
                </a:cubicBezTo>
                <a:lnTo>
                  <a:pt x="2744" y="92"/>
                </a:lnTo>
                <a:close/>
                <a:moveTo>
                  <a:pt x="2784" y="92"/>
                </a:moveTo>
                <a:cubicBezTo>
                  <a:pt x="2796" y="92"/>
                  <a:pt x="2796" y="92"/>
                  <a:pt x="2796" y="92"/>
                </a:cubicBezTo>
                <a:cubicBezTo>
                  <a:pt x="2796" y="0"/>
                  <a:pt x="2796" y="0"/>
                  <a:pt x="2796" y="0"/>
                </a:cubicBezTo>
                <a:cubicBezTo>
                  <a:pt x="2784" y="0"/>
                  <a:pt x="2784" y="0"/>
                  <a:pt x="2784" y="0"/>
                </a:cubicBezTo>
                <a:lnTo>
                  <a:pt x="2784" y="92"/>
                </a:lnTo>
                <a:close/>
                <a:moveTo>
                  <a:pt x="2424" y="92"/>
                </a:moveTo>
                <a:cubicBezTo>
                  <a:pt x="2436" y="92"/>
                  <a:pt x="2436" y="92"/>
                  <a:pt x="2436" y="92"/>
                </a:cubicBezTo>
                <a:cubicBezTo>
                  <a:pt x="2436" y="0"/>
                  <a:pt x="2436" y="0"/>
                  <a:pt x="2436" y="0"/>
                </a:cubicBezTo>
                <a:cubicBezTo>
                  <a:pt x="2424" y="0"/>
                  <a:pt x="2424" y="0"/>
                  <a:pt x="2424" y="0"/>
                </a:cubicBezTo>
                <a:lnTo>
                  <a:pt x="2424" y="92"/>
                </a:lnTo>
                <a:close/>
                <a:moveTo>
                  <a:pt x="2444" y="92"/>
                </a:moveTo>
                <a:cubicBezTo>
                  <a:pt x="2456" y="92"/>
                  <a:pt x="2456" y="92"/>
                  <a:pt x="2456" y="92"/>
                </a:cubicBezTo>
                <a:cubicBezTo>
                  <a:pt x="2456" y="0"/>
                  <a:pt x="2456" y="0"/>
                  <a:pt x="2456" y="0"/>
                </a:cubicBezTo>
                <a:cubicBezTo>
                  <a:pt x="2444" y="0"/>
                  <a:pt x="2444" y="0"/>
                  <a:pt x="2444" y="0"/>
                </a:cubicBezTo>
                <a:lnTo>
                  <a:pt x="2444" y="92"/>
                </a:lnTo>
                <a:close/>
                <a:moveTo>
                  <a:pt x="2464" y="92"/>
                </a:moveTo>
                <a:cubicBezTo>
                  <a:pt x="2476" y="92"/>
                  <a:pt x="2476" y="92"/>
                  <a:pt x="2476" y="92"/>
                </a:cubicBezTo>
                <a:cubicBezTo>
                  <a:pt x="2476" y="0"/>
                  <a:pt x="2476" y="0"/>
                  <a:pt x="2476" y="0"/>
                </a:cubicBezTo>
                <a:cubicBezTo>
                  <a:pt x="2464" y="0"/>
                  <a:pt x="2464" y="0"/>
                  <a:pt x="2464" y="0"/>
                </a:cubicBezTo>
                <a:lnTo>
                  <a:pt x="2464" y="92"/>
                </a:lnTo>
                <a:close/>
                <a:moveTo>
                  <a:pt x="2384" y="92"/>
                </a:moveTo>
                <a:cubicBezTo>
                  <a:pt x="2396" y="92"/>
                  <a:pt x="2396" y="92"/>
                  <a:pt x="2396" y="92"/>
                </a:cubicBezTo>
                <a:cubicBezTo>
                  <a:pt x="2396" y="0"/>
                  <a:pt x="2396" y="0"/>
                  <a:pt x="2396" y="0"/>
                </a:cubicBezTo>
                <a:cubicBezTo>
                  <a:pt x="2384" y="0"/>
                  <a:pt x="2384" y="0"/>
                  <a:pt x="2384" y="0"/>
                </a:cubicBezTo>
                <a:lnTo>
                  <a:pt x="2384" y="92"/>
                </a:lnTo>
                <a:close/>
                <a:moveTo>
                  <a:pt x="2404" y="92"/>
                </a:moveTo>
                <a:cubicBezTo>
                  <a:pt x="2416" y="92"/>
                  <a:pt x="2416" y="92"/>
                  <a:pt x="2416" y="92"/>
                </a:cubicBezTo>
                <a:cubicBezTo>
                  <a:pt x="2416" y="0"/>
                  <a:pt x="2416" y="0"/>
                  <a:pt x="2416" y="0"/>
                </a:cubicBezTo>
                <a:cubicBezTo>
                  <a:pt x="2404" y="0"/>
                  <a:pt x="2404" y="0"/>
                  <a:pt x="2404" y="0"/>
                </a:cubicBezTo>
                <a:lnTo>
                  <a:pt x="2404" y="92"/>
                </a:lnTo>
                <a:close/>
                <a:moveTo>
                  <a:pt x="2524" y="92"/>
                </a:moveTo>
                <a:cubicBezTo>
                  <a:pt x="2536" y="92"/>
                  <a:pt x="2536" y="92"/>
                  <a:pt x="2536" y="92"/>
                </a:cubicBezTo>
                <a:cubicBezTo>
                  <a:pt x="2536" y="0"/>
                  <a:pt x="2536" y="0"/>
                  <a:pt x="2536" y="0"/>
                </a:cubicBezTo>
                <a:cubicBezTo>
                  <a:pt x="2524" y="0"/>
                  <a:pt x="2524" y="0"/>
                  <a:pt x="2524" y="0"/>
                </a:cubicBezTo>
                <a:lnTo>
                  <a:pt x="2524" y="92"/>
                </a:lnTo>
                <a:close/>
                <a:moveTo>
                  <a:pt x="2824" y="92"/>
                </a:moveTo>
                <a:cubicBezTo>
                  <a:pt x="2836" y="92"/>
                  <a:pt x="2836" y="92"/>
                  <a:pt x="2836" y="92"/>
                </a:cubicBezTo>
                <a:cubicBezTo>
                  <a:pt x="2836" y="0"/>
                  <a:pt x="2836" y="0"/>
                  <a:pt x="2836" y="0"/>
                </a:cubicBezTo>
                <a:cubicBezTo>
                  <a:pt x="2824" y="0"/>
                  <a:pt x="2824" y="0"/>
                  <a:pt x="2824" y="0"/>
                </a:cubicBezTo>
                <a:lnTo>
                  <a:pt x="2824" y="92"/>
                </a:lnTo>
                <a:close/>
                <a:moveTo>
                  <a:pt x="2544" y="92"/>
                </a:moveTo>
                <a:cubicBezTo>
                  <a:pt x="2556" y="92"/>
                  <a:pt x="2556" y="92"/>
                  <a:pt x="2556" y="92"/>
                </a:cubicBezTo>
                <a:cubicBezTo>
                  <a:pt x="2556" y="0"/>
                  <a:pt x="2556" y="0"/>
                  <a:pt x="2556" y="0"/>
                </a:cubicBezTo>
                <a:cubicBezTo>
                  <a:pt x="2544" y="0"/>
                  <a:pt x="2544" y="0"/>
                  <a:pt x="2544" y="0"/>
                </a:cubicBezTo>
                <a:lnTo>
                  <a:pt x="2544" y="92"/>
                </a:lnTo>
                <a:close/>
                <a:moveTo>
                  <a:pt x="2504" y="92"/>
                </a:moveTo>
                <a:cubicBezTo>
                  <a:pt x="2516" y="92"/>
                  <a:pt x="2516" y="92"/>
                  <a:pt x="2516" y="92"/>
                </a:cubicBezTo>
                <a:cubicBezTo>
                  <a:pt x="2516" y="0"/>
                  <a:pt x="2516" y="0"/>
                  <a:pt x="2516" y="0"/>
                </a:cubicBezTo>
                <a:cubicBezTo>
                  <a:pt x="2504" y="0"/>
                  <a:pt x="2504" y="0"/>
                  <a:pt x="2504" y="0"/>
                </a:cubicBezTo>
                <a:lnTo>
                  <a:pt x="2504" y="92"/>
                </a:lnTo>
                <a:close/>
                <a:moveTo>
                  <a:pt x="2484" y="92"/>
                </a:moveTo>
                <a:cubicBezTo>
                  <a:pt x="2496" y="92"/>
                  <a:pt x="2496" y="92"/>
                  <a:pt x="2496" y="92"/>
                </a:cubicBezTo>
                <a:cubicBezTo>
                  <a:pt x="2496" y="0"/>
                  <a:pt x="2496" y="0"/>
                  <a:pt x="2496" y="0"/>
                </a:cubicBezTo>
                <a:cubicBezTo>
                  <a:pt x="2484" y="0"/>
                  <a:pt x="2484" y="0"/>
                  <a:pt x="2484" y="0"/>
                </a:cubicBezTo>
                <a:lnTo>
                  <a:pt x="2484" y="92"/>
                </a:lnTo>
                <a:close/>
                <a:moveTo>
                  <a:pt x="2584" y="92"/>
                </a:moveTo>
                <a:cubicBezTo>
                  <a:pt x="2596" y="92"/>
                  <a:pt x="2596" y="92"/>
                  <a:pt x="2596" y="92"/>
                </a:cubicBezTo>
                <a:cubicBezTo>
                  <a:pt x="2596" y="0"/>
                  <a:pt x="2596" y="0"/>
                  <a:pt x="2596" y="0"/>
                </a:cubicBezTo>
                <a:cubicBezTo>
                  <a:pt x="2584" y="0"/>
                  <a:pt x="2584" y="0"/>
                  <a:pt x="2584" y="0"/>
                </a:cubicBezTo>
                <a:lnTo>
                  <a:pt x="2584" y="92"/>
                </a:lnTo>
                <a:close/>
              </a:path>
            </a:pathLst>
          </a:custGeom>
          <a:gradFill>
            <a:gsLst>
              <a:gs pos="0">
                <a:srgbClr val="FEFF00"/>
              </a:gs>
              <a:gs pos="33000">
                <a:srgbClr val="33AD58"/>
              </a:gs>
              <a:gs pos="61000">
                <a:srgbClr val="3EB34A"/>
              </a:gs>
              <a:gs pos="91000">
                <a:srgbClr val="089696"/>
              </a:gs>
            </a:gsLst>
            <a:lin ang="0" scaled="1"/>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3" name="Group 2"/>
          <p:cNvGrpSpPr/>
          <p:nvPr/>
        </p:nvGrpSpPr>
        <p:grpSpPr>
          <a:xfrm>
            <a:off x="0" y="0"/>
            <a:ext cx="10669662" cy="6858000"/>
            <a:chOff x="0" y="0"/>
            <a:chExt cx="10669662" cy="6858000"/>
          </a:xfrm>
        </p:grpSpPr>
        <p:sp>
          <p:nvSpPr>
            <p:cNvPr id="2" name="Rectangle 1"/>
            <p:cNvSpPr/>
            <p:nvPr/>
          </p:nvSpPr>
          <p:spPr>
            <a:xfrm>
              <a:off x="0" y="0"/>
              <a:ext cx="2050624" cy="6858000"/>
            </a:xfrm>
            <a:prstGeom prst="rect">
              <a:avLst/>
            </a:prstGeom>
            <a:gradFill>
              <a:gsLst>
                <a:gs pos="0">
                  <a:srgbClr val="3DB44A"/>
                </a:gs>
                <a:gs pos="33000">
                  <a:srgbClr val="3DB44A"/>
                </a:gs>
                <a:gs pos="100000">
                  <a:srgbClr val="29B9CD"/>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0">
                      <a:srgbClr val="3DB44A"/>
                    </a:gs>
                    <a:gs pos="33000">
                      <a:srgbClr val="3DB44A"/>
                    </a:gs>
                    <a:gs pos="100000">
                      <a:srgbClr val="29B9CD"/>
                    </a:gs>
                  </a:gsLst>
                  <a:lin ang="2700000" scaled="1"/>
                </a:gradFill>
              </a:endParaRPr>
            </a:p>
          </p:txBody>
        </p:sp>
        <p:pic>
          <p:nvPicPr>
            <p:cNvPr id="68" name="Picture 67"/>
            <p:cNvPicPr>
              <a:picLocks noChangeAspect="1"/>
            </p:cNvPicPr>
            <p:nvPr/>
          </p:nvPicPr>
          <p:blipFill rotWithShape="1">
            <a:blip r:embed="rId2" cstate="print">
              <a:extLst>
                <a:ext uri="{28A0092B-C50C-407E-A947-70E740481C1C}">
                  <a14:useLocalDpi xmlns:a14="http://schemas.microsoft.com/office/drawing/2010/main" val="0"/>
                </a:ext>
              </a:extLst>
            </a:blip>
            <a:srcRect t="52220"/>
            <a:stretch/>
          </p:blipFill>
          <p:spPr>
            <a:xfrm flipH="1" flipV="1">
              <a:off x="0" y="3990414"/>
              <a:ext cx="10669662" cy="2867586"/>
            </a:xfrm>
            <a:prstGeom prst="rect">
              <a:avLst/>
            </a:prstGeom>
          </p:spPr>
        </p:pic>
      </p:grpSp>
      <p:sp>
        <p:nvSpPr>
          <p:cNvPr id="244" name="Text Placeholder 68"/>
          <p:cNvSpPr>
            <a:spLocks noGrp="1"/>
          </p:cNvSpPr>
          <p:nvPr>
            <p:ph type="body" sz="quarter" idx="15" hasCustomPrompt="1"/>
          </p:nvPr>
        </p:nvSpPr>
        <p:spPr>
          <a:xfrm>
            <a:off x="2527299" y="2241550"/>
            <a:ext cx="5837193" cy="2635250"/>
          </a:xfrm>
          <a:prstGeom prst="rect">
            <a:avLst/>
          </a:prstGeom>
        </p:spPr>
        <p:txBody>
          <a:bodyPr anchor="b">
            <a:noAutofit/>
          </a:bodyPr>
          <a:lstStyle>
            <a:lvl1pPr marL="0" indent="0">
              <a:lnSpc>
                <a:spcPct val="100000"/>
              </a:lnSpc>
              <a:buNone/>
              <a:defRPr sz="4400" spc="-150">
                <a:gradFill>
                  <a:gsLst>
                    <a:gs pos="0">
                      <a:srgbClr val="3DB44A"/>
                    </a:gs>
                    <a:gs pos="33000">
                      <a:srgbClr val="3DB44A"/>
                    </a:gs>
                    <a:gs pos="100000">
                      <a:srgbClr val="29B9CD"/>
                    </a:gs>
                  </a:gsLst>
                  <a:lin ang="2700000" scaled="1"/>
                </a:gradFill>
                <a:latin typeface="+mn-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edit section header text styles</a:t>
            </a:r>
          </a:p>
        </p:txBody>
      </p:sp>
      <p:grpSp>
        <p:nvGrpSpPr>
          <p:cNvPr id="64" name="Group 4"/>
          <p:cNvGrpSpPr>
            <a:grpSpLocks noChangeAspect="1"/>
          </p:cNvGrpSpPr>
          <p:nvPr/>
        </p:nvGrpSpPr>
        <p:grpSpPr bwMode="auto">
          <a:xfrm>
            <a:off x="10470945" y="308955"/>
            <a:ext cx="1367170" cy="458530"/>
            <a:chOff x="-1682" y="309"/>
            <a:chExt cx="11044" cy="3704"/>
          </a:xfrm>
        </p:grpSpPr>
        <p:sp>
          <p:nvSpPr>
            <p:cNvPr id="65" name="Freeform 5"/>
            <p:cNvSpPr>
              <a:spLocks noEditPoints="1"/>
            </p:cNvSpPr>
            <p:nvPr/>
          </p:nvSpPr>
          <p:spPr bwMode="auto">
            <a:xfrm>
              <a:off x="2152" y="3360"/>
              <a:ext cx="7210" cy="653"/>
            </a:xfrm>
            <a:custGeom>
              <a:avLst/>
              <a:gdLst>
                <a:gd name="T0" fmla="*/ 80 w 3050"/>
                <a:gd name="T1" fmla="*/ 217 h 276"/>
                <a:gd name="T2" fmla="*/ 0 w 3050"/>
                <a:gd name="T3" fmla="*/ 24 h 276"/>
                <a:gd name="T4" fmla="*/ 190 w 3050"/>
                <a:gd name="T5" fmla="*/ 8 h 276"/>
                <a:gd name="T6" fmla="*/ 190 w 3050"/>
                <a:gd name="T7" fmla="*/ 112 h 276"/>
                <a:gd name="T8" fmla="*/ 277 w 3050"/>
                <a:gd name="T9" fmla="*/ 217 h 276"/>
                <a:gd name="T10" fmla="*/ 319 w 3050"/>
                <a:gd name="T11" fmla="*/ 145 h 276"/>
                <a:gd name="T12" fmla="*/ 385 w 3050"/>
                <a:gd name="T13" fmla="*/ 201 h 276"/>
                <a:gd name="T14" fmla="*/ 380 w 3050"/>
                <a:gd name="T15" fmla="*/ 66 h 276"/>
                <a:gd name="T16" fmla="*/ 416 w 3050"/>
                <a:gd name="T17" fmla="*/ 132 h 276"/>
                <a:gd name="T18" fmla="*/ 598 w 3050"/>
                <a:gd name="T19" fmla="*/ 24 h 276"/>
                <a:gd name="T20" fmla="*/ 578 w 3050"/>
                <a:gd name="T21" fmla="*/ 130 h 276"/>
                <a:gd name="T22" fmla="*/ 694 w 3050"/>
                <a:gd name="T23" fmla="*/ 49 h 276"/>
                <a:gd name="T24" fmla="*/ 714 w 3050"/>
                <a:gd name="T25" fmla="*/ 24 h 276"/>
                <a:gd name="T26" fmla="*/ 803 w 3050"/>
                <a:gd name="T27" fmla="*/ 70 h 276"/>
                <a:gd name="T28" fmla="*/ 775 w 3050"/>
                <a:gd name="T29" fmla="*/ 17 h 276"/>
                <a:gd name="T30" fmla="*/ 926 w 3050"/>
                <a:gd name="T31" fmla="*/ 66 h 276"/>
                <a:gd name="T32" fmla="*/ 858 w 3050"/>
                <a:gd name="T33" fmla="*/ 217 h 276"/>
                <a:gd name="T34" fmla="*/ 945 w 3050"/>
                <a:gd name="T35" fmla="*/ 115 h 276"/>
                <a:gd name="T36" fmla="*/ 926 w 3050"/>
                <a:gd name="T37" fmla="*/ 66 h 276"/>
                <a:gd name="T38" fmla="*/ 1068 w 3050"/>
                <a:gd name="T39" fmla="*/ 220 h 276"/>
                <a:gd name="T40" fmla="*/ 1133 w 3050"/>
                <a:gd name="T41" fmla="*/ 10 h 276"/>
                <a:gd name="T42" fmla="*/ 1072 w 3050"/>
                <a:gd name="T43" fmla="*/ 202 h 276"/>
                <a:gd name="T44" fmla="*/ 1110 w 3050"/>
                <a:gd name="T45" fmla="*/ 178 h 276"/>
                <a:gd name="T46" fmla="*/ 1170 w 3050"/>
                <a:gd name="T47" fmla="*/ 88 h 276"/>
                <a:gd name="T48" fmla="*/ 1220 w 3050"/>
                <a:gd name="T49" fmla="*/ 88 h 276"/>
                <a:gd name="T50" fmla="*/ 1220 w 3050"/>
                <a:gd name="T51" fmla="*/ 48 h 276"/>
                <a:gd name="T52" fmla="*/ 1241 w 3050"/>
                <a:gd name="T53" fmla="*/ 8 h 276"/>
                <a:gd name="T54" fmla="*/ 1314 w 3050"/>
                <a:gd name="T55" fmla="*/ 173 h 276"/>
                <a:gd name="T56" fmla="*/ 1332 w 3050"/>
                <a:gd name="T57" fmla="*/ 220 h 276"/>
                <a:gd name="T58" fmla="*/ 1400 w 3050"/>
                <a:gd name="T59" fmla="*/ 70 h 276"/>
                <a:gd name="T60" fmla="*/ 1477 w 3050"/>
                <a:gd name="T61" fmla="*/ 188 h 276"/>
                <a:gd name="T62" fmla="*/ 1483 w 3050"/>
                <a:gd name="T63" fmla="*/ 220 h 276"/>
                <a:gd name="T64" fmla="*/ 1613 w 3050"/>
                <a:gd name="T65" fmla="*/ 217 h 276"/>
                <a:gd name="T66" fmla="*/ 1613 w 3050"/>
                <a:gd name="T67" fmla="*/ 217 h 276"/>
                <a:gd name="T68" fmla="*/ 1749 w 3050"/>
                <a:gd name="T69" fmla="*/ 217 h 276"/>
                <a:gd name="T70" fmla="*/ 1670 w 3050"/>
                <a:gd name="T71" fmla="*/ 24 h 276"/>
                <a:gd name="T72" fmla="*/ 1981 w 3050"/>
                <a:gd name="T73" fmla="*/ 41 h 276"/>
                <a:gd name="T74" fmla="*/ 1900 w 3050"/>
                <a:gd name="T75" fmla="*/ 121 h 276"/>
                <a:gd name="T76" fmla="*/ 1981 w 3050"/>
                <a:gd name="T77" fmla="*/ 200 h 276"/>
                <a:gd name="T78" fmla="*/ 2183 w 3050"/>
                <a:gd name="T79" fmla="*/ 143 h 276"/>
                <a:gd name="T80" fmla="*/ 2119 w 3050"/>
                <a:gd name="T81" fmla="*/ 85 h 276"/>
                <a:gd name="T82" fmla="*/ 2329 w 3050"/>
                <a:gd name="T83" fmla="*/ 94 h 276"/>
                <a:gd name="T84" fmla="*/ 2227 w 3050"/>
                <a:gd name="T85" fmla="*/ 70 h 276"/>
                <a:gd name="T86" fmla="*/ 2287 w 3050"/>
                <a:gd name="T87" fmla="*/ 85 h 276"/>
                <a:gd name="T88" fmla="*/ 2332 w 3050"/>
                <a:gd name="T89" fmla="*/ 112 h 276"/>
                <a:gd name="T90" fmla="*/ 2413 w 3050"/>
                <a:gd name="T91" fmla="*/ 217 h 276"/>
                <a:gd name="T92" fmla="*/ 2489 w 3050"/>
                <a:gd name="T93" fmla="*/ 90 h 276"/>
                <a:gd name="T94" fmla="*/ 2490 w 3050"/>
                <a:gd name="T95" fmla="*/ 273 h 276"/>
                <a:gd name="T96" fmla="*/ 2532 w 3050"/>
                <a:gd name="T97" fmla="*/ 66 h 276"/>
                <a:gd name="T98" fmla="*/ 2527 w 3050"/>
                <a:gd name="T99" fmla="*/ 85 h 276"/>
                <a:gd name="T100" fmla="*/ 2729 w 3050"/>
                <a:gd name="T101" fmla="*/ 115 h 276"/>
                <a:gd name="T102" fmla="*/ 2674 w 3050"/>
                <a:gd name="T103" fmla="*/ 86 h 276"/>
                <a:gd name="T104" fmla="*/ 2618 w 3050"/>
                <a:gd name="T105" fmla="*/ 176 h 276"/>
                <a:gd name="T106" fmla="*/ 2742 w 3050"/>
                <a:gd name="T107" fmla="*/ 204 h 276"/>
                <a:gd name="T108" fmla="*/ 2643 w 3050"/>
                <a:gd name="T109" fmla="*/ 175 h 276"/>
                <a:gd name="T110" fmla="*/ 2852 w 3050"/>
                <a:gd name="T111" fmla="*/ 66 h 276"/>
                <a:gd name="T112" fmla="*/ 2784 w 3050"/>
                <a:gd name="T113" fmla="*/ 217 h 276"/>
                <a:gd name="T114" fmla="*/ 2871 w 3050"/>
                <a:gd name="T115" fmla="*/ 115 h 276"/>
                <a:gd name="T116" fmla="*/ 2852 w 3050"/>
                <a:gd name="T117" fmla="*/ 66 h 276"/>
                <a:gd name="T118" fmla="*/ 2920 w 3050"/>
                <a:gd name="T119" fmla="*/ 70 h 276"/>
                <a:gd name="T120" fmla="*/ 2934 w 3050"/>
                <a:gd name="T121"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50" h="276">
                  <a:moveTo>
                    <a:pt x="0" y="45"/>
                  </a:moveTo>
                  <a:cubicBezTo>
                    <a:pt x="55" y="45"/>
                    <a:pt x="55" y="45"/>
                    <a:pt x="55" y="45"/>
                  </a:cubicBezTo>
                  <a:cubicBezTo>
                    <a:pt x="55" y="217"/>
                    <a:pt x="55" y="217"/>
                    <a:pt x="55" y="217"/>
                  </a:cubicBezTo>
                  <a:cubicBezTo>
                    <a:pt x="80" y="217"/>
                    <a:pt x="80" y="217"/>
                    <a:pt x="80" y="217"/>
                  </a:cubicBezTo>
                  <a:cubicBezTo>
                    <a:pt x="80" y="45"/>
                    <a:pt x="80" y="45"/>
                    <a:pt x="80" y="45"/>
                  </a:cubicBezTo>
                  <a:cubicBezTo>
                    <a:pt x="134" y="45"/>
                    <a:pt x="134" y="45"/>
                    <a:pt x="134" y="45"/>
                  </a:cubicBezTo>
                  <a:cubicBezTo>
                    <a:pt x="136" y="24"/>
                    <a:pt x="136" y="24"/>
                    <a:pt x="136" y="24"/>
                  </a:cubicBezTo>
                  <a:cubicBezTo>
                    <a:pt x="0" y="24"/>
                    <a:pt x="0" y="24"/>
                    <a:pt x="0" y="24"/>
                  </a:cubicBezTo>
                  <a:lnTo>
                    <a:pt x="0" y="45"/>
                  </a:lnTo>
                  <a:close/>
                  <a:moveTo>
                    <a:pt x="235" y="66"/>
                  </a:moveTo>
                  <a:cubicBezTo>
                    <a:pt x="216" y="66"/>
                    <a:pt x="201" y="76"/>
                    <a:pt x="190" y="91"/>
                  </a:cubicBezTo>
                  <a:cubicBezTo>
                    <a:pt x="190" y="8"/>
                    <a:pt x="190" y="8"/>
                    <a:pt x="190" y="8"/>
                  </a:cubicBezTo>
                  <a:cubicBezTo>
                    <a:pt x="167" y="11"/>
                    <a:pt x="167" y="11"/>
                    <a:pt x="167" y="11"/>
                  </a:cubicBezTo>
                  <a:cubicBezTo>
                    <a:pt x="167" y="217"/>
                    <a:pt x="167" y="217"/>
                    <a:pt x="167" y="217"/>
                  </a:cubicBezTo>
                  <a:cubicBezTo>
                    <a:pt x="190" y="217"/>
                    <a:pt x="190" y="217"/>
                    <a:pt x="190" y="217"/>
                  </a:cubicBezTo>
                  <a:cubicBezTo>
                    <a:pt x="190" y="112"/>
                    <a:pt x="190" y="112"/>
                    <a:pt x="190" y="112"/>
                  </a:cubicBezTo>
                  <a:cubicBezTo>
                    <a:pt x="200" y="96"/>
                    <a:pt x="212" y="85"/>
                    <a:pt x="229" y="85"/>
                  </a:cubicBezTo>
                  <a:cubicBezTo>
                    <a:pt x="244" y="85"/>
                    <a:pt x="254" y="92"/>
                    <a:pt x="254" y="115"/>
                  </a:cubicBezTo>
                  <a:cubicBezTo>
                    <a:pt x="254" y="217"/>
                    <a:pt x="254" y="217"/>
                    <a:pt x="254" y="217"/>
                  </a:cubicBezTo>
                  <a:cubicBezTo>
                    <a:pt x="277" y="217"/>
                    <a:pt x="277" y="217"/>
                    <a:pt x="277" y="217"/>
                  </a:cubicBezTo>
                  <a:cubicBezTo>
                    <a:pt x="277" y="111"/>
                    <a:pt x="277" y="111"/>
                    <a:pt x="277" y="111"/>
                  </a:cubicBezTo>
                  <a:cubicBezTo>
                    <a:pt x="277" y="84"/>
                    <a:pt x="261" y="66"/>
                    <a:pt x="235" y="66"/>
                  </a:cubicBezTo>
                  <a:close/>
                  <a:moveTo>
                    <a:pt x="380" y="66"/>
                  </a:moveTo>
                  <a:cubicBezTo>
                    <a:pt x="342" y="66"/>
                    <a:pt x="319" y="99"/>
                    <a:pt x="319" y="145"/>
                  </a:cubicBezTo>
                  <a:cubicBezTo>
                    <a:pt x="319" y="191"/>
                    <a:pt x="343" y="220"/>
                    <a:pt x="384" y="220"/>
                  </a:cubicBezTo>
                  <a:cubicBezTo>
                    <a:pt x="404" y="220"/>
                    <a:pt x="420" y="213"/>
                    <a:pt x="434" y="202"/>
                  </a:cubicBezTo>
                  <a:cubicBezTo>
                    <a:pt x="424" y="188"/>
                    <a:pt x="424" y="188"/>
                    <a:pt x="424" y="188"/>
                  </a:cubicBezTo>
                  <a:cubicBezTo>
                    <a:pt x="411" y="197"/>
                    <a:pt x="400" y="201"/>
                    <a:pt x="385" y="201"/>
                  </a:cubicBezTo>
                  <a:cubicBezTo>
                    <a:pt x="363" y="201"/>
                    <a:pt x="346" y="187"/>
                    <a:pt x="344" y="151"/>
                  </a:cubicBezTo>
                  <a:cubicBezTo>
                    <a:pt x="439" y="151"/>
                    <a:pt x="439" y="151"/>
                    <a:pt x="439" y="151"/>
                  </a:cubicBezTo>
                  <a:cubicBezTo>
                    <a:pt x="439" y="148"/>
                    <a:pt x="440" y="144"/>
                    <a:pt x="440" y="139"/>
                  </a:cubicBezTo>
                  <a:cubicBezTo>
                    <a:pt x="440" y="94"/>
                    <a:pt x="419" y="66"/>
                    <a:pt x="380" y="66"/>
                  </a:cubicBezTo>
                  <a:close/>
                  <a:moveTo>
                    <a:pt x="416" y="134"/>
                  </a:moveTo>
                  <a:cubicBezTo>
                    <a:pt x="344" y="134"/>
                    <a:pt x="344" y="134"/>
                    <a:pt x="344" y="134"/>
                  </a:cubicBezTo>
                  <a:cubicBezTo>
                    <a:pt x="346" y="100"/>
                    <a:pt x="360" y="85"/>
                    <a:pt x="380" y="85"/>
                  </a:cubicBezTo>
                  <a:cubicBezTo>
                    <a:pt x="405" y="85"/>
                    <a:pt x="416" y="102"/>
                    <a:pt x="416" y="132"/>
                  </a:cubicBezTo>
                  <a:lnTo>
                    <a:pt x="416" y="134"/>
                  </a:lnTo>
                  <a:close/>
                  <a:moveTo>
                    <a:pt x="681" y="24"/>
                  </a:moveTo>
                  <a:cubicBezTo>
                    <a:pt x="640" y="167"/>
                    <a:pt x="640" y="167"/>
                    <a:pt x="640" y="167"/>
                  </a:cubicBezTo>
                  <a:cubicBezTo>
                    <a:pt x="598" y="24"/>
                    <a:pt x="598" y="24"/>
                    <a:pt x="598" y="24"/>
                  </a:cubicBezTo>
                  <a:cubicBezTo>
                    <a:pt x="565" y="24"/>
                    <a:pt x="565" y="24"/>
                    <a:pt x="565" y="24"/>
                  </a:cubicBezTo>
                  <a:cubicBezTo>
                    <a:pt x="549" y="217"/>
                    <a:pt x="549" y="217"/>
                    <a:pt x="549" y="217"/>
                  </a:cubicBezTo>
                  <a:cubicBezTo>
                    <a:pt x="572" y="217"/>
                    <a:pt x="572" y="217"/>
                    <a:pt x="572" y="217"/>
                  </a:cubicBezTo>
                  <a:cubicBezTo>
                    <a:pt x="578" y="130"/>
                    <a:pt x="578" y="130"/>
                    <a:pt x="578" y="130"/>
                  </a:cubicBezTo>
                  <a:cubicBezTo>
                    <a:pt x="581" y="102"/>
                    <a:pt x="583" y="71"/>
                    <a:pt x="583" y="49"/>
                  </a:cubicBezTo>
                  <a:cubicBezTo>
                    <a:pt x="628" y="195"/>
                    <a:pt x="628" y="195"/>
                    <a:pt x="628" y="195"/>
                  </a:cubicBezTo>
                  <a:cubicBezTo>
                    <a:pt x="651" y="195"/>
                    <a:pt x="651" y="195"/>
                    <a:pt x="651" y="195"/>
                  </a:cubicBezTo>
                  <a:cubicBezTo>
                    <a:pt x="694" y="49"/>
                    <a:pt x="694" y="49"/>
                    <a:pt x="694" y="49"/>
                  </a:cubicBezTo>
                  <a:cubicBezTo>
                    <a:pt x="695" y="65"/>
                    <a:pt x="697" y="98"/>
                    <a:pt x="700" y="129"/>
                  </a:cubicBezTo>
                  <a:cubicBezTo>
                    <a:pt x="707" y="217"/>
                    <a:pt x="707" y="217"/>
                    <a:pt x="707" y="217"/>
                  </a:cubicBezTo>
                  <a:cubicBezTo>
                    <a:pt x="730" y="217"/>
                    <a:pt x="730" y="217"/>
                    <a:pt x="730" y="217"/>
                  </a:cubicBezTo>
                  <a:cubicBezTo>
                    <a:pt x="714" y="24"/>
                    <a:pt x="714" y="24"/>
                    <a:pt x="714" y="24"/>
                  </a:cubicBezTo>
                  <a:lnTo>
                    <a:pt x="681" y="24"/>
                  </a:lnTo>
                  <a:close/>
                  <a:moveTo>
                    <a:pt x="780" y="217"/>
                  </a:moveTo>
                  <a:cubicBezTo>
                    <a:pt x="803" y="217"/>
                    <a:pt x="803" y="217"/>
                    <a:pt x="803" y="217"/>
                  </a:cubicBezTo>
                  <a:cubicBezTo>
                    <a:pt x="803" y="70"/>
                    <a:pt x="803" y="70"/>
                    <a:pt x="803" y="70"/>
                  </a:cubicBezTo>
                  <a:cubicBezTo>
                    <a:pt x="780" y="70"/>
                    <a:pt x="780" y="70"/>
                    <a:pt x="780" y="70"/>
                  </a:cubicBezTo>
                  <a:lnTo>
                    <a:pt x="780" y="217"/>
                  </a:lnTo>
                  <a:close/>
                  <a:moveTo>
                    <a:pt x="791" y="0"/>
                  </a:moveTo>
                  <a:cubicBezTo>
                    <a:pt x="782" y="0"/>
                    <a:pt x="775" y="7"/>
                    <a:pt x="775" y="17"/>
                  </a:cubicBezTo>
                  <a:cubicBezTo>
                    <a:pt x="775" y="26"/>
                    <a:pt x="782" y="33"/>
                    <a:pt x="791" y="33"/>
                  </a:cubicBezTo>
                  <a:cubicBezTo>
                    <a:pt x="801" y="33"/>
                    <a:pt x="808" y="26"/>
                    <a:pt x="808" y="17"/>
                  </a:cubicBezTo>
                  <a:cubicBezTo>
                    <a:pt x="808" y="7"/>
                    <a:pt x="801" y="0"/>
                    <a:pt x="791" y="0"/>
                  </a:cubicBezTo>
                  <a:close/>
                  <a:moveTo>
                    <a:pt x="926" y="66"/>
                  </a:moveTo>
                  <a:cubicBezTo>
                    <a:pt x="906" y="66"/>
                    <a:pt x="891" y="77"/>
                    <a:pt x="880" y="92"/>
                  </a:cubicBezTo>
                  <a:cubicBezTo>
                    <a:pt x="878" y="70"/>
                    <a:pt x="878" y="70"/>
                    <a:pt x="878" y="70"/>
                  </a:cubicBezTo>
                  <a:cubicBezTo>
                    <a:pt x="858" y="70"/>
                    <a:pt x="858" y="70"/>
                    <a:pt x="858" y="70"/>
                  </a:cubicBezTo>
                  <a:cubicBezTo>
                    <a:pt x="858" y="217"/>
                    <a:pt x="858" y="217"/>
                    <a:pt x="858" y="217"/>
                  </a:cubicBezTo>
                  <a:cubicBezTo>
                    <a:pt x="881" y="217"/>
                    <a:pt x="881" y="217"/>
                    <a:pt x="881" y="217"/>
                  </a:cubicBezTo>
                  <a:cubicBezTo>
                    <a:pt x="881" y="112"/>
                    <a:pt x="881" y="112"/>
                    <a:pt x="881" y="112"/>
                  </a:cubicBezTo>
                  <a:cubicBezTo>
                    <a:pt x="892" y="96"/>
                    <a:pt x="903" y="85"/>
                    <a:pt x="921" y="85"/>
                  </a:cubicBezTo>
                  <a:cubicBezTo>
                    <a:pt x="936" y="85"/>
                    <a:pt x="945" y="92"/>
                    <a:pt x="945" y="115"/>
                  </a:cubicBezTo>
                  <a:cubicBezTo>
                    <a:pt x="945" y="217"/>
                    <a:pt x="945" y="217"/>
                    <a:pt x="945" y="217"/>
                  </a:cubicBezTo>
                  <a:cubicBezTo>
                    <a:pt x="969" y="217"/>
                    <a:pt x="969" y="217"/>
                    <a:pt x="969" y="217"/>
                  </a:cubicBezTo>
                  <a:cubicBezTo>
                    <a:pt x="969" y="111"/>
                    <a:pt x="969" y="111"/>
                    <a:pt x="969" y="111"/>
                  </a:cubicBezTo>
                  <a:cubicBezTo>
                    <a:pt x="969" y="83"/>
                    <a:pt x="953" y="66"/>
                    <a:pt x="926" y="66"/>
                  </a:cubicBezTo>
                  <a:close/>
                  <a:moveTo>
                    <a:pt x="1110" y="85"/>
                  </a:moveTo>
                  <a:cubicBezTo>
                    <a:pt x="1101" y="75"/>
                    <a:pt x="1088" y="66"/>
                    <a:pt x="1070" y="66"/>
                  </a:cubicBezTo>
                  <a:cubicBezTo>
                    <a:pt x="1034" y="66"/>
                    <a:pt x="1012" y="99"/>
                    <a:pt x="1012" y="144"/>
                  </a:cubicBezTo>
                  <a:cubicBezTo>
                    <a:pt x="1012" y="190"/>
                    <a:pt x="1032" y="220"/>
                    <a:pt x="1068" y="220"/>
                  </a:cubicBezTo>
                  <a:cubicBezTo>
                    <a:pt x="1086" y="220"/>
                    <a:pt x="1101" y="211"/>
                    <a:pt x="1110" y="196"/>
                  </a:cubicBezTo>
                  <a:cubicBezTo>
                    <a:pt x="1113" y="217"/>
                    <a:pt x="1113" y="217"/>
                    <a:pt x="1113" y="217"/>
                  </a:cubicBezTo>
                  <a:cubicBezTo>
                    <a:pt x="1133" y="217"/>
                    <a:pt x="1133" y="217"/>
                    <a:pt x="1133" y="217"/>
                  </a:cubicBezTo>
                  <a:cubicBezTo>
                    <a:pt x="1133" y="10"/>
                    <a:pt x="1133" y="10"/>
                    <a:pt x="1133" y="10"/>
                  </a:cubicBezTo>
                  <a:cubicBezTo>
                    <a:pt x="1110" y="8"/>
                    <a:pt x="1110" y="8"/>
                    <a:pt x="1110" y="8"/>
                  </a:cubicBezTo>
                  <a:lnTo>
                    <a:pt x="1110" y="85"/>
                  </a:lnTo>
                  <a:close/>
                  <a:moveTo>
                    <a:pt x="1110" y="178"/>
                  </a:moveTo>
                  <a:cubicBezTo>
                    <a:pt x="1100" y="193"/>
                    <a:pt x="1090" y="202"/>
                    <a:pt x="1072" y="202"/>
                  </a:cubicBezTo>
                  <a:cubicBezTo>
                    <a:pt x="1050" y="202"/>
                    <a:pt x="1037" y="183"/>
                    <a:pt x="1037" y="144"/>
                  </a:cubicBezTo>
                  <a:cubicBezTo>
                    <a:pt x="1037" y="104"/>
                    <a:pt x="1052" y="85"/>
                    <a:pt x="1075" y="85"/>
                  </a:cubicBezTo>
                  <a:cubicBezTo>
                    <a:pt x="1090" y="85"/>
                    <a:pt x="1101" y="93"/>
                    <a:pt x="1110" y="105"/>
                  </a:cubicBezTo>
                  <a:lnTo>
                    <a:pt x="1110" y="178"/>
                  </a:lnTo>
                  <a:close/>
                  <a:moveTo>
                    <a:pt x="1196" y="49"/>
                  </a:moveTo>
                  <a:cubicBezTo>
                    <a:pt x="1196" y="70"/>
                    <a:pt x="1196" y="70"/>
                    <a:pt x="1196" y="70"/>
                  </a:cubicBezTo>
                  <a:cubicBezTo>
                    <a:pt x="1170" y="70"/>
                    <a:pt x="1170" y="70"/>
                    <a:pt x="1170" y="70"/>
                  </a:cubicBezTo>
                  <a:cubicBezTo>
                    <a:pt x="1170" y="88"/>
                    <a:pt x="1170" y="88"/>
                    <a:pt x="1170" y="88"/>
                  </a:cubicBezTo>
                  <a:cubicBezTo>
                    <a:pt x="1196" y="88"/>
                    <a:pt x="1196" y="88"/>
                    <a:pt x="1196" y="88"/>
                  </a:cubicBezTo>
                  <a:cubicBezTo>
                    <a:pt x="1196" y="217"/>
                    <a:pt x="1196" y="217"/>
                    <a:pt x="1196" y="217"/>
                  </a:cubicBezTo>
                  <a:cubicBezTo>
                    <a:pt x="1220" y="217"/>
                    <a:pt x="1220" y="217"/>
                    <a:pt x="1220" y="217"/>
                  </a:cubicBezTo>
                  <a:cubicBezTo>
                    <a:pt x="1220" y="88"/>
                    <a:pt x="1220" y="88"/>
                    <a:pt x="1220" y="88"/>
                  </a:cubicBezTo>
                  <a:cubicBezTo>
                    <a:pt x="1253" y="88"/>
                    <a:pt x="1253" y="88"/>
                    <a:pt x="1253" y="88"/>
                  </a:cubicBezTo>
                  <a:cubicBezTo>
                    <a:pt x="1256" y="70"/>
                    <a:pt x="1256" y="70"/>
                    <a:pt x="1256" y="70"/>
                  </a:cubicBezTo>
                  <a:cubicBezTo>
                    <a:pt x="1220" y="70"/>
                    <a:pt x="1220" y="70"/>
                    <a:pt x="1220" y="70"/>
                  </a:cubicBezTo>
                  <a:cubicBezTo>
                    <a:pt x="1220" y="48"/>
                    <a:pt x="1220" y="48"/>
                    <a:pt x="1220" y="48"/>
                  </a:cubicBezTo>
                  <a:cubicBezTo>
                    <a:pt x="1220" y="34"/>
                    <a:pt x="1226" y="27"/>
                    <a:pt x="1242" y="27"/>
                  </a:cubicBezTo>
                  <a:cubicBezTo>
                    <a:pt x="1250" y="27"/>
                    <a:pt x="1259" y="28"/>
                    <a:pt x="1268" y="32"/>
                  </a:cubicBezTo>
                  <a:cubicBezTo>
                    <a:pt x="1276" y="15"/>
                    <a:pt x="1276" y="15"/>
                    <a:pt x="1276" y="15"/>
                  </a:cubicBezTo>
                  <a:cubicBezTo>
                    <a:pt x="1264" y="10"/>
                    <a:pt x="1254" y="8"/>
                    <a:pt x="1241" y="8"/>
                  </a:cubicBezTo>
                  <a:cubicBezTo>
                    <a:pt x="1212" y="8"/>
                    <a:pt x="1196" y="24"/>
                    <a:pt x="1196" y="49"/>
                  </a:cubicBezTo>
                  <a:close/>
                  <a:moveTo>
                    <a:pt x="1377" y="175"/>
                  </a:moveTo>
                  <a:cubicBezTo>
                    <a:pt x="1368" y="191"/>
                    <a:pt x="1355" y="202"/>
                    <a:pt x="1338" y="202"/>
                  </a:cubicBezTo>
                  <a:cubicBezTo>
                    <a:pt x="1322" y="202"/>
                    <a:pt x="1314" y="194"/>
                    <a:pt x="1314" y="173"/>
                  </a:cubicBezTo>
                  <a:cubicBezTo>
                    <a:pt x="1314" y="70"/>
                    <a:pt x="1314" y="70"/>
                    <a:pt x="1314" y="70"/>
                  </a:cubicBezTo>
                  <a:cubicBezTo>
                    <a:pt x="1291" y="70"/>
                    <a:pt x="1291" y="70"/>
                    <a:pt x="1291" y="70"/>
                  </a:cubicBezTo>
                  <a:cubicBezTo>
                    <a:pt x="1291" y="175"/>
                    <a:pt x="1291" y="175"/>
                    <a:pt x="1291" y="175"/>
                  </a:cubicBezTo>
                  <a:cubicBezTo>
                    <a:pt x="1291" y="204"/>
                    <a:pt x="1306" y="220"/>
                    <a:pt x="1332" y="220"/>
                  </a:cubicBezTo>
                  <a:cubicBezTo>
                    <a:pt x="1353" y="220"/>
                    <a:pt x="1367" y="211"/>
                    <a:pt x="1378" y="193"/>
                  </a:cubicBezTo>
                  <a:cubicBezTo>
                    <a:pt x="1380" y="217"/>
                    <a:pt x="1380" y="217"/>
                    <a:pt x="1380" y="217"/>
                  </a:cubicBezTo>
                  <a:cubicBezTo>
                    <a:pt x="1400" y="217"/>
                    <a:pt x="1400" y="217"/>
                    <a:pt x="1400" y="217"/>
                  </a:cubicBezTo>
                  <a:cubicBezTo>
                    <a:pt x="1400" y="70"/>
                    <a:pt x="1400" y="70"/>
                    <a:pt x="1400" y="70"/>
                  </a:cubicBezTo>
                  <a:cubicBezTo>
                    <a:pt x="1377" y="70"/>
                    <a:pt x="1377" y="70"/>
                    <a:pt x="1377" y="70"/>
                  </a:cubicBezTo>
                  <a:lnTo>
                    <a:pt x="1377" y="175"/>
                  </a:lnTo>
                  <a:close/>
                  <a:moveTo>
                    <a:pt x="1487" y="201"/>
                  </a:moveTo>
                  <a:cubicBezTo>
                    <a:pt x="1480" y="201"/>
                    <a:pt x="1477" y="197"/>
                    <a:pt x="1477" y="188"/>
                  </a:cubicBezTo>
                  <a:cubicBezTo>
                    <a:pt x="1477" y="8"/>
                    <a:pt x="1477" y="8"/>
                    <a:pt x="1477" y="8"/>
                  </a:cubicBezTo>
                  <a:cubicBezTo>
                    <a:pt x="1453" y="10"/>
                    <a:pt x="1453" y="10"/>
                    <a:pt x="1453" y="10"/>
                  </a:cubicBezTo>
                  <a:cubicBezTo>
                    <a:pt x="1453" y="189"/>
                    <a:pt x="1453" y="189"/>
                    <a:pt x="1453" y="189"/>
                  </a:cubicBezTo>
                  <a:cubicBezTo>
                    <a:pt x="1453" y="209"/>
                    <a:pt x="1465" y="220"/>
                    <a:pt x="1483" y="220"/>
                  </a:cubicBezTo>
                  <a:cubicBezTo>
                    <a:pt x="1490" y="220"/>
                    <a:pt x="1497" y="218"/>
                    <a:pt x="1502" y="216"/>
                  </a:cubicBezTo>
                  <a:cubicBezTo>
                    <a:pt x="1496" y="199"/>
                    <a:pt x="1496" y="199"/>
                    <a:pt x="1496" y="199"/>
                  </a:cubicBezTo>
                  <a:cubicBezTo>
                    <a:pt x="1493" y="200"/>
                    <a:pt x="1490" y="201"/>
                    <a:pt x="1487" y="201"/>
                  </a:cubicBezTo>
                  <a:close/>
                  <a:moveTo>
                    <a:pt x="1613" y="217"/>
                  </a:moveTo>
                  <a:cubicBezTo>
                    <a:pt x="1637" y="217"/>
                    <a:pt x="1637" y="217"/>
                    <a:pt x="1637" y="217"/>
                  </a:cubicBezTo>
                  <a:cubicBezTo>
                    <a:pt x="1637" y="24"/>
                    <a:pt x="1637" y="24"/>
                    <a:pt x="1637" y="24"/>
                  </a:cubicBezTo>
                  <a:cubicBezTo>
                    <a:pt x="1613" y="24"/>
                    <a:pt x="1613" y="24"/>
                    <a:pt x="1613" y="24"/>
                  </a:cubicBezTo>
                  <a:lnTo>
                    <a:pt x="1613" y="217"/>
                  </a:lnTo>
                  <a:close/>
                  <a:moveTo>
                    <a:pt x="1670" y="45"/>
                  </a:moveTo>
                  <a:cubicBezTo>
                    <a:pt x="1725" y="45"/>
                    <a:pt x="1725" y="45"/>
                    <a:pt x="1725" y="45"/>
                  </a:cubicBezTo>
                  <a:cubicBezTo>
                    <a:pt x="1725" y="217"/>
                    <a:pt x="1725" y="217"/>
                    <a:pt x="1725" y="217"/>
                  </a:cubicBezTo>
                  <a:cubicBezTo>
                    <a:pt x="1749" y="217"/>
                    <a:pt x="1749" y="217"/>
                    <a:pt x="1749" y="217"/>
                  </a:cubicBezTo>
                  <a:cubicBezTo>
                    <a:pt x="1749" y="45"/>
                    <a:pt x="1749" y="45"/>
                    <a:pt x="1749" y="45"/>
                  </a:cubicBezTo>
                  <a:cubicBezTo>
                    <a:pt x="1803" y="45"/>
                    <a:pt x="1803" y="45"/>
                    <a:pt x="1803" y="45"/>
                  </a:cubicBezTo>
                  <a:cubicBezTo>
                    <a:pt x="1806" y="24"/>
                    <a:pt x="1806" y="24"/>
                    <a:pt x="1806" y="24"/>
                  </a:cubicBezTo>
                  <a:cubicBezTo>
                    <a:pt x="1670" y="24"/>
                    <a:pt x="1670" y="24"/>
                    <a:pt x="1670" y="24"/>
                  </a:cubicBezTo>
                  <a:lnTo>
                    <a:pt x="1670" y="45"/>
                  </a:lnTo>
                  <a:close/>
                  <a:moveTo>
                    <a:pt x="1981" y="200"/>
                  </a:moveTo>
                  <a:cubicBezTo>
                    <a:pt x="1950" y="200"/>
                    <a:pt x="1926" y="177"/>
                    <a:pt x="1926" y="121"/>
                  </a:cubicBezTo>
                  <a:cubicBezTo>
                    <a:pt x="1926" y="62"/>
                    <a:pt x="1951" y="41"/>
                    <a:pt x="1981" y="41"/>
                  </a:cubicBezTo>
                  <a:cubicBezTo>
                    <a:pt x="1995" y="41"/>
                    <a:pt x="2006" y="46"/>
                    <a:pt x="2019" y="55"/>
                  </a:cubicBezTo>
                  <a:cubicBezTo>
                    <a:pt x="2032" y="40"/>
                    <a:pt x="2032" y="40"/>
                    <a:pt x="2032" y="40"/>
                  </a:cubicBezTo>
                  <a:cubicBezTo>
                    <a:pt x="2017" y="28"/>
                    <a:pt x="2003" y="21"/>
                    <a:pt x="1980" y="21"/>
                  </a:cubicBezTo>
                  <a:cubicBezTo>
                    <a:pt x="1936" y="21"/>
                    <a:pt x="1900" y="55"/>
                    <a:pt x="1900" y="121"/>
                  </a:cubicBezTo>
                  <a:cubicBezTo>
                    <a:pt x="1900" y="185"/>
                    <a:pt x="1934" y="220"/>
                    <a:pt x="1980" y="220"/>
                  </a:cubicBezTo>
                  <a:cubicBezTo>
                    <a:pt x="2005" y="220"/>
                    <a:pt x="2023" y="210"/>
                    <a:pt x="2034" y="199"/>
                  </a:cubicBezTo>
                  <a:cubicBezTo>
                    <a:pt x="2022" y="183"/>
                    <a:pt x="2022" y="183"/>
                    <a:pt x="2022" y="183"/>
                  </a:cubicBezTo>
                  <a:cubicBezTo>
                    <a:pt x="2011" y="192"/>
                    <a:pt x="1999" y="200"/>
                    <a:pt x="1981" y="200"/>
                  </a:cubicBezTo>
                  <a:close/>
                  <a:moveTo>
                    <a:pt x="2119" y="66"/>
                  </a:moveTo>
                  <a:cubicBezTo>
                    <a:pt x="2077" y="66"/>
                    <a:pt x="2054" y="97"/>
                    <a:pt x="2054" y="144"/>
                  </a:cubicBezTo>
                  <a:cubicBezTo>
                    <a:pt x="2054" y="190"/>
                    <a:pt x="2077" y="220"/>
                    <a:pt x="2118" y="220"/>
                  </a:cubicBezTo>
                  <a:cubicBezTo>
                    <a:pt x="2159" y="220"/>
                    <a:pt x="2183" y="189"/>
                    <a:pt x="2183" y="143"/>
                  </a:cubicBezTo>
                  <a:cubicBezTo>
                    <a:pt x="2183" y="96"/>
                    <a:pt x="2160" y="66"/>
                    <a:pt x="2119" y="66"/>
                  </a:cubicBezTo>
                  <a:close/>
                  <a:moveTo>
                    <a:pt x="2118" y="201"/>
                  </a:moveTo>
                  <a:cubicBezTo>
                    <a:pt x="2093" y="201"/>
                    <a:pt x="2079" y="183"/>
                    <a:pt x="2079" y="144"/>
                  </a:cubicBezTo>
                  <a:cubicBezTo>
                    <a:pt x="2079" y="104"/>
                    <a:pt x="2093" y="85"/>
                    <a:pt x="2119" y="85"/>
                  </a:cubicBezTo>
                  <a:cubicBezTo>
                    <a:pt x="2144" y="85"/>
                    <a:pt x="2158" y="104"/>
                    <a:pt x="2158" y="143"/>
                  </a:cubicBezTo>
                  <a:cubicBezTo>
                    <a:pt x="2158" y="183"/>
                    <a:pt x="2144" y="201"/>
                    <a:pt x="2118" y="201"/>
                  </a:cubicBezTo>
                  <a:close/>
                  <a:moveTo>
                    <a:pt x="2374" y="66"/>
                  </a:moveTo>
                  <a:cubicBezTo>
                    <a:pt x="2354" y="66"/>
                    <a:pt x="2340" y="77"/>
                    <a:pt x="2329" y="94"/>
                  </a:cubicBezTo>
                  <a:cubicBezTo>
                    <a:pt x="2324" y="76"/>
                    <a:pt x="2311" y="66"/>
                    <a:pt x="2292" y="66"/>
                  </a:cubicBezTo>
                  <a:cubicBezTo>
                    <a:pt x="2273" y="66"/>
                    <a:pt x="2259" y="77"/>
                    <a:pt x="2249" y="92"/>
                  </a:cubicBezTo>
                  <a:cubicBezTo>
                    <a:pt x="2247" y="70"/>
                    <a:pt x="2247" y="70"/>
                    <a:pt x="2247" y="70"/>
                  </a:cubicBezTo>
                  <a:cubicBezTo>
                    <a:pt x="2227" y="70"/>
                    <a:pt x="2227" y="70"/>
                    <a:pt x="2227" y="70"/>
                  </a:cubicBezTo>
                  <a:cubicBezTo>
                    <a:pt x="2227" y="217"/>
                    <a:pt x="2227" y="217"/>
                    <a:pt x="2227" y="217"/>
                  </a:cubicBezTo>
                  <a:cubicBezTo>
                    <a:pt x="2251" y="217"/>
                    <a:pt x="2251" y="217"/>
                    <a:pt x="2251" y="217"/>
                  </a:cubicBezTo>
                  <a:cubicBezTo>
                    <a:pt x="2251" y="112"/>
                    <a:pt x="2251" y="112"/>
                    <a:pt x="2251" y="112"/>
                  </a:cubicBezTo>
                  <a:cubicBezTo>
                    <a:pt x="2261" y="96"/>
                    <a:pt x="2271" y="85"/>
                    <a:pt x="2287" y="85"/>
                  </a:cubicBezTo>
                  <a:cubicBezTo>
                    <a:pt x="2299" y="85"/>
                    <a:pt x="2308" y="92"/>
                    <a:pt x="2308" y="115"/>
                  </a:cubicBezTo>
                  <a:cubicBezTo>
                    <a:pt x="2308" y="217"/>
                    <a:pt x="2308" y="217"/>
                    <a:pt x="2308" y="217"/>
                  </a:cubicBezTo>
                  <a:cubicBezTo>
                    <a:pt x="2332" y="217"/>
                    <a:pt x="2332" y="217"/>
                    <a:pt x="2332" y="217"/>
                  </a:cubicBezTo>
                  <a:cubicBezTo>
                    <a:pt x="2332" y="112"/>
                    <a:pt x="2332" y="112"/>
                    <a:pt x="2332" y="112"/>
                  </a:cubicBezTo>
                  <a:cubicBezTo>
                    <a:pt x="2342" y="96"/>
                    <a:pt x="2352" y="85"/>
                    <a:pt x="2368" y="85"/>
                  </a:cubicBezTo>
                  <a:cubicBezTo>
                    <a:pt x="2380" y="85"/>
                    <a:pt x="2390" y="92"/>
                    <a:pt x="2390" y="115"/>
                  </a:cubicBezTo>
                  <a:cubicBezTo>
                    <a:pt x="2390" y="217"/>
                    <a:pt x="2390" y="217"/>
                    <a:pt x="2390" y="217"/>
                  </a:cubicBezTo>
                  <a:cubicBezTo>
                    <a:pt x="2413" y="217"/>
                    <a:pt x="2413" y="217"/>
                    <a:pt x="2413" y="217"/>
                  </a:cubicBezTo>
                  <a:cubicBezTo>
                    <a:pt x="2413" y="111"/>
                    <a:pt x="2413" y="111"/>
                    <a:pt x="2413" y="111"/>
                  </a:cubicBezTo>
                  <a:cubicBezTo>
                    <a:pt x="2413" y="84"/>
                    <a:pt x="2398" y="66"/>
                    <a:pt x="2374" y="66"/>
                  </a:cubicBezTo>
                  <a:close/>
                  <a:moveTo>
                    <a:pt x="2532" y="66"/>
                  </a:moveTo>
                  <a:cubicBezTo>
                    <a:pt x="2515" y="66"/>
                    <a:pt x="2499" y="75"/>
                    <a:pt x="2489" y="90"/>
                  </a:cubicBezTo>
                  <a:cubicBezTo>
                    <a:pt x="2487" y="70"/>
                    <a:pt x="2487" y="70"/>
                    <a:pt x="2487" y="70"/>
                  </a:cubicBezTo>
                  <a:cubicBezTo>
                    <a:pt x="2467" y="70"/>
                    <a:pt x="2467" y="70"/>
                    <a:pt x="2467" y="70"/>
                  </a:cubicBezTo>
                  <a:cubicBezTo>
                    <a:pt x="2467" y="276"/>
                    <a:pt x="2467" y="276"/>
                    <a:pt x="2467" y="276"/>
                  </a:cubicBezTo>
                  <a:cubicBezTo>
                    <a:pt x="2490" y="273"/>
                    <a:pt x="2490" y="273"/>
                    <a:pt x="2490" y="273"/>
                  </a:cubicBezTo>
                  <a:cubicBezTo>
                    <a:pt x="2490" y="203"/>
                    <a:pt x="2490" y="203"/>
                    <a:pt x="2490" y="203"/>
                  </a:cubicBezTo>
                  <a:cubicBezTo>
                    <a:pt x="2499" y="214"/>
                    <a:pt x="2513" y="220"/>
                    <a:pt x="2529" y="220"/>
                  </a:cubicBezTo>
                  <a:cubicBezTo>
                    <a:pt x="2567" y="220"/>
                    <a:pt x="2587" y="188"/>
                    <a:pt x="2587" y="143"/>
                  </a:cubicBezTo>
                  <a:cubicBezTo>
                    <a:pt x="2587" y="96"/>
                    <a:pt x="2571" y="66"/>
                    <a:pt x="2532" y="66"/>
                  </a:cubicBezTo>
                  <a:close/>
                  <a:moveTo>
                    <a:pt x="2524" y="201"/>
                  </a:moveTo>
                  <a:cubicBezTo>
                    <a:pt x="2510" y="201"/>
                    <a:pt x="2498" y="194"/>
                    <a:pt x="2490" y="182"/>
                  </a:cubicBezTo>
                  <a:cubicBezTo>
                    <a:pt x="2490" y="109"/>
                    <a:pt x="2490" y="109"/>
                    <a:pt x="2490" y="109"/>
                  </a:cubicBezTo>
                  <a:cubicBezTo>
                    <a:pt x="2498" y="97"/>
                    <a:pt x="2511" y="85"/>
                    <a:pt x="2527" y="85"/>
                  </a:cubicBezTo>
                  <a:cubicBezTo>
                    <a:pt x="2550" y="85"/>
                    <a:pt x="2562" y="104"/>
                    <a:pt x="2562" y="143"/>
                  </a:cubicBezTo>
                  <a:cubicBezTo>
                    <a:pt x="2562" y="183"/>
                    <a:pt x="2548" y="201"/>
                    <a:pt x="2524" y="201"/>
                  </a:cubicBezTo>
                  <a:close/>
                  <a:moveTo>
                    <a:pt x="2729" y="183"/>
                  </a:moveTo>
                  <a:cubicBezTo>
                    <a:pt x="2729" y="115"/>
                    <a:pt x="2729" y="115"/>
                    <a:pt x="2729" y="115"/>
                  </a:cubicBezTo>
                  <a:cubicBezTo>
                    <a:pt x="2729" y="84"/>
                    <a:pt x="2713" y="66"/>
                    <a:pt x="2679" y="66"/>
                  </a:cubicBezTo>
                  <a:cubicBezTo>
                    <a:pt x="2662" y="66"/>
                    <a:pt x="2646" y="70"/>
                    <a:pt x="2629" y="76"/>
                  </a:cubicBezTo>
                  <a:cubicBezTo>
                    <a:pt x="2635" y="94"/>
                    <a:pt x="2635" y="94"/>
                    <a:pt x="2635" y="94"/>
                  </a:cubicBezTo>
                  <a:cubicBezTo>
                    <a:pt x="2650" y="88"/>
                    <a:pt x="2663" y="86"/>
                    <a:pt x="2674" y="86"/>
                  </a:cubicBezTo>
                  <a:cubicBezTo>
                    <a:pt x="2696" y="86"/>
                    <a:pt x="2706" y="94"/>
                    <a:pt x="2706" y="116"/>
                  </a:cubicBezTo>
                  <a:cubicBezTo>
                    <a:pt x="2706" y="127"/>
                    <a:pt x="2706" y="127"/>
                    <a:pt x="2706" y="127"/>
                  </a:cubicBezTo>
                  <a:cubicBezTo>
                    <a:pt x="2682" y="127"/>
                    <a:pt x="2682" y="127"/>
                    <a:pt x="2682" y="127"/>
                  </a:cubicBezTo>
                  <a:cubicBezTo>
                    <a:pt x="2642" y="127"/>
                    <a:pt x="2618" y="144"/>
                    <a:pt x="2618" y="176"/>
                  </a:cubicBezTo>
                  <a:cubicBezTo>
                    <a:pt x="2618" y="202"/>
                    <a:pt x="2635" y="220"/>
                    <a:pt x="2665" y="220"/>
                  </a:cubicBezTo>
                  <a:cubicBezTo>
                    <a:pt x="2683" y="220"/>
                    <a:pt x="2699" y="213"/>
                    <a:pt x="2709" y="198"/>
                  </a:cubicBezTo>
                  <a:cubicBezTo>
                    <a:pt x="2713" y="212"/>
                    <a:pt x="2722" y="218"/>
                    <a:pt x="2736" y="220"/>
                  </a:cubicBezTo>
                  <a:cubicBezTo>
                    <a:pt x="2742" y="204"/>
                    <a:pt x="2742" y="204"/>
                    <a:pt x="2742" y="204"/>
                  </a:cubicBezTo>
                  <a:cubicBezTo>
                    <a:pt x="2734" y="201"/>
                    <a:pt x="2729" y="197"/>
                    <a:pt x="2729" y="183"/>
                  </a:cubicBezTo>
                  <a:close/>
                  <a:moveTo>
                    <a:pt x="2706" y="179"/>
                  </a:moveTo>
                  <a:cubicBezTo>
                    <a:pt x="2697" y="194"/>
                    <a:pt x="2686" y="202"/>
                    <a:pt x="2670" y="202"/>
                  </a:cubicBezTo>
                  <a:cubicBezTo>
                    <a:pt x="2652" y="202"/>
                    <a:pt x="2643" y="193"/>
                    <a:pt x="2643" y="175"/>
                  </a:cubicBezTo>
                  <a:cubicBezTo>
                    <a:pt x="2643" y="154"/>
                    <a:pt x="2658" y="143"/>
                    <a:pt x="2685" y="143"/>
                  </a:cubicBezTo>
                  <a:cubicBezTo>
                    <a:pt x="2706" y="143"/>
                    <a:pt x="2706" y="143"/>
                    <a:pt x="2706" y="143"/>
                  </a:cubicBezTo>
                  <a:lnTo>
                    <a:pt x="2706" y="179"/>
                  </a:lnTo>
                  <a:close/>
                  <a:moveTo>
                    <a:pt x="2852" y="66"/>
                  </a:moveTo>
                  <a:cubicBezTo>
                    <a:pt x="2832" y="66"/>
                    <a:pt x="2816" y="77"/>
                    <a:pt x="2806" y="92"/>
                  </a:cubicBezTo>
                  <a:cubicBezTo>
                    <a:pt x="2804" y="70"/>
                    <a:pt x="2804" y="70"/>
                    <a:pt x="2804" y="70"/>
                  </a:cubicBezTo>
                  <a:cubicBezTo>
                    <a:pt x="2784" y="70"/>
                    <a:pt x="2784" y="70"/>
                    <a:pt x="2784" y="70"/>
                  </a:cubicBezTo>
                  <a:cubicBezTo>
                    <a:pt x="2784" y="217"/>
                    <a:pt x="2784" y="217"/>
                    <a:pt x="2784" y="217"/>
                  </a:cubicBezTo>
                  <a:cubicBezTo>
                    <a:pt x="2807" y="217"/>
                    <a:pt x="2807" y="217"/>
                    <a:pt x="2807" y="217"/>
                  </a:cubicBezTo>
                  <a:cubicBezTo>
                    <a:pt x="2807" y="112"/>
                    <a:pt x="2807" y="112"/>
                    <a:pt x="2807" y="112"/>
                  </a:cubicBezTo>
                  <a:cubicBezTo>
                    <a:pt x="2817" y="96"/>
                    <a:pt x="2829" y="85"/>
                    <a:pt x="2846" y="85"/>
                  </a:cubicBezTo>
                  <a:cubicBezTo>
                    <a:pt x="2862" y="85"/>
                    <a:pt x="2871" y="92"/>
                    <a:pt x="2871" y="115"/>
                  </a:cubicBezTo>
                  <a:cubicBezTo>
                    <a:pt x="2871" y="217"/>
                    <a:pt x="2871" y="217"/>
                    <a:pt x="2871" y="217"/>
                  </a:cubicBezTo>
                  <a:cubicBezTo>
                    <a:pt x="2894" y="217"/>
                    <a:pt x="2894" y="217"/>
                    <a:pt x="2894" y="217"/>
                  </a:cubicBezTo>
                  <a:cubicBezTo>
                    <a:pt x="2894" y="111"/>
                    <a:pt x="2894" y="111"/>
                    <a:pt x="2894" y="111"/>
                  </a:cubicBezTo>
                  <a:cubicBezTo>
                    <a:pt x="2894" y="83"/>
                    <a:pt x="2879" y="66"/>
                    <a:pt x="2852" y="66"/>
                  </a:cubicBezTo>
                  <a:close/>
                  <a:moveTo>
                    <a:pt x="3026" y="70"/>
                  </a:moveTo>
                  <a:cubicBezTo>
                    <a:pt x="2986" y="200"/>
                    <a:pt x="2986" y="200"/>
                    <a:pt x="2986" y="200"/>
                  </a:cubicBezTo>
                  <a:cubicBezTo>
                    <a:pt x="2945" y="70"/>
                    <a:pt x="2945" y="70"/>
                    <a:pt x="2945" y="70"/>
                  </a:cubicBezTo>
                  <a:cubicBezTo>
                    <a:pt x="2920" y="70"/>
                    <a:pt x="2920" y="70"/>
                    <a:pt x="2920" y="70"/>
                  </a:cubicBezTo>
                  <a:cubicBezTo>
                    <a:pt x="2970" y="217"/>
                    <a:pt x="2970" y="217"/>
                    <a:pt x="2970" y="217"/>
                  </a:cubicBezTo>
                  <a:cubicBezTo>
                    <a:pt x="2978" y="217"/>
                    <a:pt x="2978" y="217"/>
                    <a:pt x="2978" y="217"/>
                  </a:cubicBezTo>
                  <a:cubicBezTo>
                    <a:pt x="2970" y="240"/>
                    <a:pt x="2961" y="252"/>
                    <a:pt x="2931" y="258"/>
                  </a:cubicBezTo>
                  <a:cubicBezTo>
                    <a:pt x="2934" y="276"/>
                    <a:pt x="2934" y="276"/>
                    <a:pt x="2934" y="276"/>
                  </a:cubicBezTo>
                  <a:cubicBezTo>
                    <a:pt x="2974" y="271"/>
                    <a:pt x="2990" y="249"/>
                    <a:pt x="3001" y="218"/>
                  </a:cubicBezTo>
                  <a:cubicBezTo>
                    <a:pt x="3050" y="70"/>
                    <a:pt x="3050" y="70"/>
                    <a:pt x="3050" y="70"/>
                  </a:cubicBezTo>
                  <a:lnTo>
                    <a:pt x="3026" y="70"/>
                  </a:lnTo>
                  <a:close/>
                </a:path>
              </a:pathLst>
            </a:custGeom>
            <a:solidFill>
              <a:srgbClr val="36AA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6"/>
            <p:cNvSpPr>
              <a:spLocks noChangeArrowheads="1"/>
            </p:cNvSpPr>
            <p:nvPr/>
          </p:nvSpPr>
          <p:spPr bwMode="auto">
            <a:xfrm>
              <a:off x="-1360" y="894"/>
              <a:ext cx="2976" cy="2979"/>
            </a:xfrm>
            <a:prstGeom prst="rect">
              <a:avLst/>
            </a:prstGeom>
            <a:solidFill>
              <a:srgbClr val="FEE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7"/>
            <p:cNvSpPr>
              <a:spLocks noEditPoints="1"/>
            </p:cNvSpPr>
            <p:nvPr/>
          </p:nvSpPr>
          <p:spPr bwMode="auto">
            <a:xfrm>
              <a:off x="-1682" y="309"/>
              <a:ext cx="3617" cy="3564"/>
            </a:xfrm>
            <a:custGeom>
              <a:avLst/>
              <a:gdLst>
                <a:gd name="T0" fmla="*/ 1510 w 1530"/>
                <a:gd name="T1" fmla="*/ 620 h 1506"/>
                <a:gd name="T2" fmla="*/ 1255 w 1530"/>
                <a:gd name="T3" fmla="*/ 688 h 1506"/>
                <a:gd name="T4" fmla="*/ 765 w 1530"/>
                <a:gd name="T5" fmla="*/ 1056 h 1506"/>
                <a:gd name="T6" fmla="*/ 275 w 1530"/>
                <a:gd name="T7" fmla="*/ 688 h 1506"/>
                <a:gd name="T8" fmla="*/ 20 w 1530"/>
                <a:gd name="T9" fmla="*/ 620 h 1506"/>
                <a:gd name="T10" fmla="*/ 0 w 1530"/>
                <a:gd name="T11" fmla="*/ 755 h 1506"/>
                <a:gd name="T12" fmla="*/ 136 w 1530"/>
                <a:gd name="T13" fmla="*/ 791 h 1506"/>
                <a:gd name="T14" fmla="*/ 561 w 1530"/>
                <a:gd name="T15" fmla="*/ 1207 h 1506"/>
                <a:gd name="T16" fmla="*/ 465 w 1530"/>
                <a:gd name="T17" fmla="*/ 1506 h 1506"/>
                <a:gd name="T18" fmla="*/ 1065 w 1530"/>
                <a:gd name="T19" fmla="*/ 1506 h 1506"/>
                <a:gd name="T20" fmla="*/ 969 w 1530"/>
                <a:gd name="T21" fmla="*/ 1207 h 1506"/>
                <a:gd name="T22" fmla="*/ 1394 w 1530"/>
                <a:gd name="T23" fmla="*/ 791 h 1506"/>
                <a:gd name="T24" fmla="*/ 1530 w 1530"/>
                <a:gd name="T25" fmla="*/ 755 h 1506"/>
                <a:gd name="T26" fmla="*/ 1510 w 1530"/>
                <a:gd name="T27" fmla="*/ 620 h 1506"/>
                <a:gd name="T28" fmla="*/ 765 w 1530"/>
                <a:gd name="T29" fmla="*/ 943 h 1506"/>
                <a:gd name="T30" fmla="*/ 1009 w 1530"/>
                <a:gd name="T31" fmla="*/ 699 h 1506"/>
                <a:gd name="T32" fmla="*/ 765 w 1530"/>
                <a:gd name="T33" fmla="*/ 455 h 1506"/>
                <a:gd name="T34" fmla="*/ 521 w 1530"/>
                <a:gd name="T35" fmla="*/ 699 h 1506"/>
                <a:gd name="T36" fmla="*/ 765 w 1530"/>
                <a:gd name="T37" fmla="*/ 943 h 1506"/>
                <a:gd name="T38" fmla="*/ 1295 w 1530"/>
                <a:gd name="T39" fmla="*/ 246 h 1506"/>
                <a:gd name="T40" fmla="*/ 1249 w 1530"/>
                <a:gd name="T41" fmla="*/ 197 h 1506"/>
                <a:gd name="T42" fmla="*/ 1198 w 1530"/>
                <a:gd name="T43" fmla="*/ 152 h 1506"/>
                <a:gd name="T44" fmla="*/ 975 w 1530"/>
                <a:gd name="T45" fmla="*/ 381 h 1506"/>
                <a:gd name="T46" fmla="*/ 1072 w 1530"/>
                <a:gd name="T47" fmla="*/ 475 h 1506"/>
                <a:gd name="T48" fmla="*/ 1295 w 1530"/>
                <a:gd name="T49" fmla="*/ 246 h 1506"/>
                <a:gd name="T50" fmla="*/ 551 w 1530"/>
                <a:gd name="T51" fmla="*/ 381 h 1506"/>
                <a:gd name="T52" fmla="*/ 329 w 1530"/>
                <a:gd name="T53" fmla="*/ 152 h 1506"/>
                <a:gd name="T54" fmla="*/ 278 w 1530"/>
                <a:gd name="T55" fmla="*/ 197 h 1506"/>
                <a:gd name="T56" fmla="*/ 232 w 1530"/>
                <a:gd name="T57" fmla="*/ 246 h 1506"/>
                <a:gd name="T58" fmla="*/ 454 w 1530"/>
                <a:gd name="T59" fmla="*/ 475 h 1506"/>
                <a:gd name="T60" fmla="*/ 551 w 1530"/>
                <a:gd name="T61" fmla="*/ 381 h 1506"/>
                <a:gd name="T62" fmla="*/ 831 w 1530"/>
                <a:gd name="T63" fmla="*/ 4 h 1506"/>
                <a:gd name="T64" fmla="*/ 764 w 1530"/>
                <a:gd name="T65" fmla="*/ 0 h 1506"/>
                <a:gd name="T66" fmla="*/ 696 w 1530"/>
                <a:gd name="T67" fmla="*/ 4 h 1506"/>
                <a:gd name="T68" fmla="*/ 696 w 1530"/>
                <a:gd name="T69" fmla="*/ 323 h 1506"/>
                <a:gd name="T70" fmla="*/ 831 w 1530"/>
                <a:gd name="T71" fmla="*/ 323 h 1506"/>
                <a:gd name="T72" fmla="*/ 831 w 1530"/>
                <a:gd name="T73" fmla="*/ 4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30" h="1506">
                  <a:moveTo>
                    <a:pt x="1510" y="620"/>
                  </a:moveTo>
                  <a:cubicBezTo>
                    <a:pt x="1255" y="688"/>
                    <a:pt x="1255" y="688"/>
                    <a:pt x="1255" y="688"/>
                  </a:cubicBezTo>
                  <a:cubicBezTo>
                    <a:pt x="1193" y="900"/>
                    <a:pt x="997" y="1055"/>
                    <a:pt x="765" y="1056"/>
                  </a:cubicBezTo>
                  <a:cubicBezTo>
                    <a:pt x="533" y="1055"/>
                    <a:pt x="337" y="900"/>
                    <a:pt x="275" y="688"/>
                  </a:cubicBezTo>
                  <a:cubicBezTo>
                    <a:pt x="20" y="620"/>
                    <a:pt x="20" y="620"/>
                    <a:pt x="20" y="620"/>
                  </a:cubicBezTo>
                  <a:cubicBezTo>
                    <a:pt x="9" y="664"/>
                    <a:pt x="2" y="709"/>
                    <a:pt x="0" y="755"/>
                  </a:cubicBezTo>
                  <a:cubicBezTo>
                    <a:pt x="136" y="791"/>
                    <a:pt x="136" y="791"/>
                    <a:pt x="136" y="791"/>
                  </a:cubicBezTo>
                  <a:cubicBezTo>
                    <a:pt x="204" y="988"/>
                    <a:pt x="362" y="1144"/>
                    <a:pt x="561" y="1207"/>
                  </a:cubicBezTo>
                  <a:cubicBezTo>
                    <a:pt x="465" y="1506"/>
                    <a:pt x="465" y="1506"/>
                    <a:pt x="465" y="1506"/>
                  </a:cubicBezTo>
                  <a:cubicBezTo>
                    <a:pt x="1065" y="1506"/>
                    <a:pt x="1065" y="1506"/>
                    <a:pt x="1065" y="1506"/>
                  </a:cubicBezTo>
                  <a:cubicBezTo>
                    <a:pt x="969" y="1207"/>
                    <a:pt x="969" y="1207"/>
                    <a:pt x="969" y="1207"/>
                  </a:cubicBezTo>
                  <a:cubicBezTo>
                    <a:pt x="1168" y="1144"/>
                    <a:pt x="1326" y="988"/>
                    <a:pt x="1394" y="791"/>
                  </a:cubicBezTo>
                  <a:cubicBezTo>
                    <a:pt x="1530" y="755"/>
                    <a:pt x="1530" y="755"/>
                    <a:pt x="1530" y="755"/>
                  </a:cubicBezTo>
                  <a:cubicBezTo>
                    <a:pt x="1528" y="709"/>
                    <a:pt x="1521" y="664"/>
                    <a:pt x="1510" y="620"/>
                  </a:cubicBezTo>
                  <a:close/>
                  <a:moveTo>
                    <a:pt x="765" y="943"/>
                  </a:moveTo>
                  <a:cubicBezTo>
                    <a:pt x="900" y="943"/>
                    <a:pt x="1009" y="834"/>
                    <a:pt x="1009" y="699"/>
                  </a:cubicBezTo>
                  <a:cubicBezTo>
                    <a:pt x="1009" y="564"/>
                    <a:pt x="900" y="455"/>
                    <a:pt x="765" y="455"/>
                  </a:cubicBezTo>
                  <a:cubicBezTo>
                    <a:pt x="630" y="455"/>
                    <a:pt x="521" y="564"/>
                    <a:pt x="521" y="699"/>
                  </a:cubicBezTo>
                  <a:cubicBezTo>
                    <a:pt x="521" y="834"/>
                    <a:pt x="630" y="943"/>
                    <a:pt x="765" y="943"/>
                  </a:cubicBezTo>
                  <a:close/>
                  <a:moveTo>
                    <a:pt x="1295" y="246"/>
                  </a:moveTo>
                  <a:cubicBezTo>
                    <a:pt x="1280" y="229"/>
                    <a:pt x="1265" y="212"/>
                    <a:pt x="1249" y="197"/>
                  </a:cubicBezTo>
                  <a:cubicBezTo>
                    <a:pt x="1232" y="181"/>
                    <a:pt x="1215" y="166"/>
                    <a:pt x="1198" y="152"/>
                  </a:cubicBezTo>
                  <a:cubicBezTo>
                    <a:pt x="975" y="381"/>
                    <a:pt x="975" y="381"/>
                    <a:pt x="975" y="381"/>
                  </a:cubicBezTo>
                  <a:cubicBezTo>
                    <a:pt x="1072" y="475"/>
                    <a:pt x="1072" y="475"/>
                    <a:pt x="1072" y="475"/>
                  </a:cubicBezTo>
                  <a:lnTo>
                    <a:pt x="1295" y="246"/>
                  </a:lnTo>
                  <a:close/>
                  <a:moveTo>
                    <a:pt x="551" y="381"/>
                  </a:moveTo>
                  <a:cubicBezTo>
                    <a:pt x="329" y="152"/>
                    <a:pt x="329" y="152"/>
                    <a:pt x="329" y="152"/>
                  </a:cubicBezTo>
                  <a:cubicBezTo>
                    <a:pt x="311" y="166"/>
                    <a:pt x="294" y="181"/>
                    <a:pt x="278" y="197"/>
                  </a:cubicBezTo>
                  <a:cubicBezTo>
                    <a:pt x="261" y="212"/>
                    <a:pt x="246" y="229"/>
                    <a:pt x="232" y="246"/>
                  </a:cubicBezTo>
                  <a:cubicBezTo>
                    <a:pt x="454" y="475"/>
                    <a:pt x="454" y="475"/>
                    <a:pt x="454" y="475"/>
                  </a:cubicBezTo>
                  <a:lnTo>
                    <a:pt x="551" y="381"/>
                  </a:lnTo>
                  <a:close/>
                  <a:moveTo>
                    <a:pt x="831" y="4"/>
                  </a:moveTo>
                  <a:cubicBezTo>
                    <a:pt x="809" y="1"/>
                    <a:pt x="786" y="0"/>
                    <a:pt x="764" y="0"/>
                  </a:cubicBezTo>
                  <a:cubicBezTo>
                    <a:pt x="741" y="0"/>
                    <a:pt x="718" y="1"/>
                    <a:pt x="696" y="4"/>
                  </a:cubicBezTo>
                  <a:cubicBezTo>
                    <a:pt x="696" y="323"/>
                    <a:pt x="696" y="323"/>
                    <a:pt x="696" y="323"/>
                  </a:cubicBezTo>
                  <a:cubicBezTo>
                    <a:pt x="831" y="323"/>
                    <a:pt x="831" y="323"/>
                    <a:pt x="831" y="323"/>
                  </a:cubicBezTo>
                  <a:lnTo>
                    <a:pt x="831" y="4"/>
                  </a:lnTo>
                  <a:close/>
                </a:path>
              </a:pathLst>
            </a:custGeom>
            <a:solidFill>
              <a:srgbClr val="3A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8"/>
            <p:cNvSpPr>
              <a:spLocks noEditPoints="1"/>
            </p:cNvSpPr>
            <p:nvPr/>
          </p:nvSpPr>
          <p:spPr bwMode="auto">
            <a:xfrm>
              <a:off x="2152" y="875"/>
              <a:ext cx="4822" cy="2118"/>
            </a:xfrm>
            <a:custGeom>
              <a:avLst/>
              <a:gdLst>
                <a:gd name="T0" fmla="*/ 115 w 2040"/>
                <a:gd name="T1" fmla="*/ 141 h 895"/>
                <a:gd name="T2" fmla="*/ 227 w 2040"/>
                <a:gd name="T3" fmla="*/ 377 h 895"/>
                <a:gd name="T4" fmla="*/ 47 w 2040"/>
                <a:gd name="T5" fmla="*/ 42 h 895"/>
                <a:gd name="T6" fmla="*/ 33 w 2040"/>
                <a:gd name="T7" fmla="*/ 377 h 895"/>
                <a:gd name="T8" fmla="*/ 303 w 2040"/>
                <a:gd name="T9" fmla="*/ 155 h 895"/>
                <a:gd name="T10" fmla="*/ 458 w 2040"/>
                <a:gd name="T11" fmla="*/ 197 h 895"/>
                <a:gd name="T12" fmla="*/ 398 w 2040"/>
                <a:gd name="T13" fmla="*/ 382 h 895"/>
                <a:gd name="T14" fmla="*/ 341 w 2040"/>
                <a:gd name="T15" fmla="*/ 296 h 895"/>
                <a:gd name="T16" fmla="*/ 702 w 2040"/>
                <a:gd name="T17" fmla="*/ 382 h 895"/>
                <a:gd name="T18" fmla="*/ 576 w 2040"/>
                <a:gd name="T19" fmla="*/ 429 h 895"/>
                <a:gd name="T20" fmla="*/ 702 w 2040"/>
                <a:gd name="T21" fmla="*/ 382 h 895"/>
                <a:gd name="T22" fmla="*/ 707 w 2040"/>
                <a:gd name="T23" fmla="*/ 338 h 895"/>
                <a:gd name="T24" fmla="*/ 1138 w 2040"/>
                <a:gd name="T25" fmla="*/ 233 h 895"/>
                <a:gd name="T26" fmla="*/ 918 w 2040"/>
                <a:gd name="T27" fmla="*/ 464 h 895"/>
                <a:gd name="T28" fmla="*/ 1090 w 2040"/>
                <a:gd name="T29" fmla="*/ 246 h 895"/>
                <a:gd name="T30" fmla="*/ 1285 w 2040"/>
                <a:gd name="T31" fmla="*/ 379 h 895"/>
                <a:gd name="T32" fmla="*/ 1250 w 2040"/>
                <a:gd name="T33" fmla="*/ 291 h 895"/>
                <a:gd name="T34" fmla="*/ 1203 w 2040"/>
                <a:gd name="T35" fmla="*/ 298 h 895"/>
                <a:gd name="T36" fmla="*/ 1228 w 2040"/>
                <a:gd name="T37" fmla="*/ 0 h 895"/>
                <a:gd name="T38" fmla="*/ 1471 w 2040"/>
                <a:gd name="T39" fmla="*/ 97 h 895"/>
                <a:gd name="T40" fmla="*/ 1564 w 2040"/>
                <a:gd name="T41" fmla="*/ 311 h 895"/>
                <a:gd name="T42" fmla="*/ 1458 w 2040"/>
                <a:gd name="T43" fmla="*/ 261 h 895"/>
                <a:gd name="T44" fmla="*/ 1466 w 2040"/>
                <a:gd name="T45" fmla="*/ 139 h 895"/>
                <a:gd name="T46" fmla="*/ 1749 w 2040"/>
                <a:gd name="T47" fmla="*/ 219 h 895"/>
                <a:gd name="T48" fmla="*/ 1824 w 2040"/>
                <a:gd name="T49" fmla="*/ 170 h 895"/>
                <a:gd name="T50" fmla="*/ 1710 w 2040"/>
                <a:gd name="T51" fmla="*/ 253 h 895"/>
                <a:gd name="T52" fmla="*/ 1640 w 2040"/>
                <a:gd name="T53" fmla="*/ 308 h 895"/>
                <a:gd name="T54" fmla="*/ 1749 w 2040"/>
                <a:gd name="T55" fmla="*/ 219 h 895"/>
                <a:gd name="T56" fmla="*/ 1945 w 2040"/>
                <a:gd name="T57" fmla="*/ 103 h 895"/>
                <a:gd name="T58" fmla="*/ 1899 w 2040"/>
                <a:gd name="T59" fmla="*/ 108 h 895"/>
                <a:gd name="T60" fmla="*/ 2037 w 2040"/>
                <a:gd name="T61" fmla="*/ 330 h 895"/>
                <a:gd name="T62" fmla="*/ 1946 w 2040"/>
                <a:gd name="T63" fmla="*/ 146 h 895"/>
                <a:gd name="T64" fmla="*/ 112 w 2040"/>
                <a:gd name="T65" fmla="*/ 610 h 895"/>
                <a:gd name="T66" fmla="*/ 48 w 2040"/>
                <a:gd name="T67" fmla="*/ 889 h 895"/>
                <a:gd name="T68" fmla="*/ 171 w 2040"/>
                <a:gd name="T69" fmla="*/ 855 h 895"/>
                <a:gd name="T70" fmla="*/ 282 w 2040"/>
                <a:gd name="T71" fmla="*/ 654 h 895"/>
                <a:gd name="T72" fmla="*/ 388 w 2040"/>
                <a:gd name="T73" fmla="*/ 889 h 895"/>
                <a:gd name="T74" fmla="*/ 516 w 2040"/>
                <a:gd name="T75" fmla="*/ 545 h 895"/>
                <a:gd name="T76" fmla="*/ 507 w 2040"/>
                <a:gd name="T77" fmla="*/ 804 h 895"/>
                <a:gd name="T78" fmla="*/ 460 w 2040"/>
                <a:gd name="T79" fmla="*/ 810 h 895"/>
                <a:gd name="T80" fmla="*/ 549 w 2040"/>
                <a:gd name="T81" fmla="*/ 849 h 895"/>
                <a:gd name="T82" fmla="*/ 626 w 2040"/>
                <a:gd name="T83" fmla="*/ 858 h 895"/>
                <a:gd name="T84" fmla="*/ 737 w 2040"/>
                <a:gd name="T85" fmla="*/ 654 h 895"/>
                <a:gd name="T86" fmla="*/ 853 w 2040"/>
                <a:gd name="T87" fmla="*/ 889 h 895"/>
                <a:gd name="T88" fmla="*/ 1122 w 2040"/>
                <a:gd name="T89" fmla="*/ 520 h 895"/>
                <a:gd name="T90" fmla="*/ 1045 w 2040"/>
                <a:gd name="T91" fmla="*/ 895 h 895"/>
                <a:gd name="T92" fmla="*/ 1049 w 2040"/>
                <a:gd name="T93" fmla="*/ 851 h 895"/>
                <a:gd name="T94" fmla="*/ 1049 w 2040"/>
                <a:gd name="T95" fmla="*/ 851 h 895"/>
                <a:gd name="T96" fmla="*/ 1410 w 2040"/>
                <a:gd name="T97" fmla="*/ 682 h 895"/>
                <a:gd name="T98" fmla="*/ 1223 w 2040"/>
                <a:gd name="T99" fmla="*/ 696 h 895"/>
                <a:gd name="T100" fmla="*/ 1231 w 2040"/>
                <a:gd name="T101" fmla="*/ 820 h 895"/>
                <a:gd name="T102" fmla="*/ 1419 w 2040"/>
                <a:gd name="T103" fmla="*/ 806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40" h="895">
                  <a:moveTo>
                    <a:pt x="33" y="377"/>
                  </a:moveTo>
                  <a:cubicBezTo>
                    <a:pt x="46" y="377"/>
                    <a:pt x="46" y="377"/>
                    <a:pt x="46" y="377"/>
                  </a:cubicBezTo>
                  <a:cubicBezTo>
                    <a:pt x="46" y="219"/>
                    <a:pt x="46" y="219"/>
                    <a:pt x="46" y="219"/>
                  </a:cubicBezTo>
                  <a:cubicBezTo>
                    <a:pt x="46" y="167"/>
                    <a:pt x="83" y="141"/>
                    <a:pt x="115" y="141"/>
                  </a:cubicBezTo>
                  <a:cubicBezTo>
                    <a:pt x="157" y="141"/>
                    <a:pt x="180" y="162"/>
                    <a:pt x="180" y="217"/>
                  </a:cubicBezTo>
                  <a:cubicBezTo>
                    <a:pt x="180" y="347"/>
                    <a:pt x="180" y="347"/>
                    <a:pt x="180" y="347"/>
                  </a:cubicBezTo>
                  <a:cubicBezTo>
                    <a:pt x="180" y="367"/>
                    <a:pt x="190" y="377"/>
                    <a:pt x="215" y="377"/>
                  </a:cubicBezTo>
                  <a:cubicBezTo>
                    <a:pt x="227" y="377"/>
                    <a:pt x="227" y="377"/>
                    <a:pt x="227" y="377"/>
                  </a:cubicBezTo>
                  <a:cubicBezTo>
                    <a:pt x="227" y="215"/>
                    <a:pt x="227" y="215"/>
                    <a:pt x="227" y="215"/>
                  </a:cubicBezTo>
                  <a:cubicBezTo>
                    <a:pt x="227" y="133"/>
                    <a:pt x="187" y="97"/>
                    <a:pt x="121" y="97"/>
                  </a:cubicBezTo>
                  <a:cubicBezTo>
                    <a:pt x="96" y="97"/>
                    <a:pt x="67" y="108"/>
                    <a:pt x="47" y="145"/>
                  </a:cubicBezTo>
                  <a:cubicBezTo>
                    <a:pt x="47" y="42"/>
                    <a:pt x="47" y="42"/>
                    <a:pt x="47" y="42"/>
                  </a:cubicBezTo>
                  <a:cubicBezTo>
                    <a:pt x="47" y="17"/>
                    <a:pt x="35" y="7"/>
                    <a:pt x="14" y="7"/>
                  </a:cubicBezTo>
                  <a:cubicBezTo>
                    <a:pt x="0" y="7"/>
                    <a:pt x="0" y="7"/>
                    <a:pt x="0" y="7"/>
                  </a:cubicBezTo>
                  <a:cubicBezTo>
                    <a:pt x="0" y="347"/>
                    <a:pt x="0" y="347"/>
                    <a:pt x="0" y="347"/>
                  </a:cubicBezTo>
                  <a:cubicBezTo>
                    <a:pt x="0" y="367"/>
                    <a:pt x="10" y="377"/>
                    <a:pt x="33" y="377"/>
                  </a:cubicBezTo>
                  <a:close/>
                  <a:moveTo>
                    <a:pt x="504" y="287"/>
                  </a:moveTo>
                  <a:cubicBezTo>
                    <a:pt x="504" y="200"/>
                    <a:pt x="504" y="200"/>
                    <a:pt x="504" y="200"/>
                  </a:cubicBezTo>
                  <a:cubicBezTo>
                    <a:pt x="504" y="134"/>
                    <a:pt x="467" y="97"/>
                    <a:pt x="398" y="97"/>
                  </a:cubicBezTo>
                  <a:cubicBezTo>
                    <a:pt x="336" y="97"/>
                    <a:pt x="303" y="130"/>
                    <a:pt x="303" y="155"/>
                  </a:cubicBezTo>
                  <a:cubicBezTo>
                    <a:pt x="303" y="178"/>
                    <a:pt x="303" y="178"/>
                    <a:pt x="303" y="178"/>
                  </a:cubicBezTo>
                  <a:cubicBezTo>
                    <a:pt x="306" y="178"/>
                    <a:pt x="306" y="178"/>
                    <a:pt x="306" y="178"/>
                  </a:cubicBezTo>
                  <a:cubicBezTo>
                    <a:pt x="322" y="156"/>
                    <a:pt x="352" y="140"/>
                    <a:pt x="393" y="140"/>
                  </a:cubicBezTo>
                  <a:cubicBezTo>
                    <a:pt x="438" y="140"/>
                    <a:pt x="458" y="157"/>
                    <a:pt x="458" y="197"/>
                  </a:cubicBezTo>
                  <a:cubicBezTo>
                    <a:pt x="458" y="210"/>
                    <a:pt x="458" y="210"/>
                    <a:pt x="458" y="210"/>
                  </a:cubicBezTo>
                  <a:cubicBezTo>
                    <a:pt x="421" y="210"/>
                    <a:pt x="421" y="210"/>
                    <a:pt x="421" y="210"/>
                  </a:cubicBezTo>
                  <a:cubicBezTo>
                    <a:pt x="339" y="210"/>
                    <a:pt x="293" y="242"/>
                    <a:pt x="293" y="301"/>
                  </a:cubicBezTo>
                  <a:cubicBezTo>
                    <a:pt x="293" y="350"/>
                    <a:pt x="342" y="382"/>
                    <a:pt x="398" y="382"/>
                  </a:cubicBezTo>
                  <a:cubicBezTo>
                    <a:pt x="475" y="382"/>
                    <a:pt x="504" y="342"/>
                    <a:pt x="504" y="287"/>
                  </a:cubicBezTo>
                  <a:close/>
                  <a:moveTo>
                    <a:pt x="458" y="283"/>
                  </a:moveTo>
                  <a:cubicBezTo>
                    <a:pt x="458" y="323"/>
                    <a:pt x="441" y="339"/>
                    <a:pt x="400" y="339"/>
                  </a:cubicBezTo>
                  <a:cubicBezTo>
                    <a:pt x="364" y="339"/>
                    <a:pt x="341" y="320"/>
                    <a:pt x="341" y="296"/>
                  </a:cubicBezTo>
                  <a:cubicBezTo>
                    <a:pt x="341" y="265"/>
                    <a:pt x="366" y="249"/>
                    <a:pt x="421" y="249"/>
                  </a:cubicBezTo>
                  <a:cubicBezTo>
                    <a:pt x="458" y="249"/>
                    <a:pt x="458" y="249"/>
                    <a:pt x="458" y="249"/>
                  </a:cubicBezTo>
                  <a:lnTo>
                    <a:pt x="458" y="283"/>
                  </a:lnTo>
                  <a:close/>
                  <a:moveTo>
                    <a:pt x="702" y="382"/>
                  </a:moveTo>
                  <a:cubicBezTo>
                    <a:pt x="771" y="382"/>
                    <a:pt x="825" y="327"/>
                    <a:pt x="825" y="233"/>
                  </a:cubicBezTo>
                  <a:cubicBezTo>
                    <a:pt x="825" y="152"/>
                    <a:pt x="768" y="97"/>
                    <a:pt x="707" y="97"/>
                  </a:cubicBezTo>
                  <a:cubicBezTo>
                    <a:pt x="620" y="97"/>
                    <a:pt x="576" y="154"/>
                    <a:pt x="576" y="247"/>
                  </a:cubicBezTo>
                  <a:cubicBezTo>
                    <a:pt x="576" y="429"/>
                    <a:pt x="576" y="429"/>
                    <a:pt x="576" y="429"/>
                  </a:cubicBezTo>
                  <a:cubicBezTo>
                    <a:pt x="576" y="454"/>
                    <a:pt x="587" y="464"/>
                    <a:pt x="606" y="464"/>
                  </a:cubicBezTo>
                  <a:cubicBezTo>
                    <a:pt x="623" y="464"/>
                    <a:pt x="623" y="464"/>
                    <a:pt x="623" y="464"/>
                  </a:cubicBezTo>
                  <a:cubicBezTo>
                    <a:pt x="623" y="334"/>
                    <a:pt x="623" y="334"/>
                    <a:pt x="623" y="334"/>
                  </a:cubicBezTo>
                  <a:cubicBezTo>
                    <a:pt x="637" y="363"/>
                    <a:pt x="671" y="382"/>
                    <a:pt x="702" y="382"/>
                  </a:cubicBezTo>
                  <a:close/>
                  <a:moveTo>
                    <a:pt x="622" y="234"/>
                  </a:moveTo>
                  <a:cubicBezTo>
                    <a:pt x="622" y="178"/>
                    <a:pt x="649" y="141"/>
                    <a:pt x="697" y="141"/>
                  </a:cubicBezTo>
                  <a:cubicBezTo>
                    <a:pt x="745" y="141"/>
                    <a:pt x="778" y="172"/>
                    <a:pt x="778" y="246"/>
                  </a:cubicBezTo>
                  <a:cubicBezTo>
                    <a:pt x="778" y="306"/>
                    <a:pt x="751" y="338"/>
                    <a:pt x="707" y="338"/>
                  </a:cubicBezTo>
                  <a:cubicBezTo>
                    <a:pt x="656" y="338"/>
                    <a:pt x="622" y="305"/>
                    <a:pt x="622" y="234"/>
                  </a:cubicBezTo>
                  <a:close/>
                  <a:moveTo>
                    <a:pt x="935" y="334"/>
                  </a:moveTo>
                  <a:cubicBezTo>
                    <a:pt x="950" y="363"/>
                    <a:pt x="983" y="382"/>
                    <a:pt x="1014" y="382"/>
                  </a:cubicBezTo>
                  <a:cubicBezTo>
                    <a:pt x="1084" y="382"/>
                    <a:pt x="1138" y="327"/>
                    <a:pt x="1138" y="233"/>
                  </a:cubicBezTo>
                  <a:cubicBezTo>
                    <a:pt x="1138" y="152"/>
                    <a:pt x="1080" y="97"/>
                    <a:pt x="1020" y="97"/>
                  </a:cubicBezTo>
                  <a:cubicBezTo>
                    <a:pt x="932" y="97"/>
                    <a:pt x="888" y="154"/>
                    <a:pt x="888" y="247"/>
                  </a:cubicBezTo>
                  <a:cubicBezTo>
                    <a:pt x="888" y="429"/>
                    <a:pt x="888" y="429"/>
                    <a:pt x="888" y="429"/>
                  </a:cubicBezTo>
                  <a:cubicBezTo>
                    <a:pt x="888" y="454"/>
                    <a:pt x="899" y="464"/>
                    <a:pt x="918" y="464"/>
                  </a:cubicBezTo>
                  <a:cubicBezTo>
                    <a:pt x="935" y="464"/>
                    <a:pt x="935" y="464"/>
                    <a:pt x="935" y="464"/>
                  </a:cubicBezTo>
                  <a:lnTo>
                    <a:pt x="935" y="334"/>
                  </a:lnTo>
                  <a:close/>
                  <a:moveTo>
                    <a:pt x="1009" y="141"/>
                  </a:moveTo>
                  <a:cubicBezTo>
                    <a:pt x="1057" y="141"/>
                    <a:pt x="1090" y="172"/>
                    <a:pt x="1090" y="246"/>
                  </a:cubicBezTo>
                  <a:cubicBezTo>
                    <a:pt x="1090" y="306"/>
                    <a:pt x="1064" y="338"/>
                    <a:pt x="1020" y="338"/>
                  </a:cubicBezTo>
                  <a:cubicBezTo>
                    <a:pt x="969" y="338"/>
                    <a:pt x="934" y="305"/>
                    <a:pt x="934" y="234"/>
                  </a:cubicBezTo>
                  <a:cubicBezTo>
                    <a:pt x="934" y="178"/>
                    <a:pt x="961" y="141"/>
                    <a:pt x="1009" y="141"/>
                  </a:cubicBezTo>
                  <a:close/>
                  <a:moveTo>
                    <a:pt x="1285" y="379"/>
                  </a:moveTo>
                  <a:cubicBezTo>
                    <a:pt x="1302" y="379"/>
                    <a:pt x="1312" y="369"/>
                    <a:pt x="1312" y="352"/>
                  </a:cubicBezTo>
                  <a:cubicBezTo>
                    <a:pt x="1312" y="336"/>
                    <a:pt x="1312" y="336"/>
                    <a:pt x="1312" y="336"/>
                  </a:cubicBezTo>
                  <a:cubicBezTo>
                    <a:pt x="1292" y="336"/>
                    <a:pt x="1292" y="336"/>
                    <a:pt x="1292" y="336"/>
                  </a:cubicBezTo>
                  <a:cubicBezTo>
                    <a:pt x="1267" y="336"/>
                    <a:pt x="1250" y="326"/>
                    <a:pt x="1250" y="291"/>
                  </a:cubicBezTo>
                  <a:cubicBezTo>
                    <a:pt x="1250" y="139"/>
                    <a:pt x="1250" y="139"/>
                    <a:pt x="1250" y="139"/>
                  </a:cubicBezTo>
                  <a:cubicBezTo>
                    <a:pt x="1250" y="115"/>
                    <a:pt x="1233" y="102"/>
                    <a:pt x="1217" y="102"/>
                  </a:cubicBezTo>
                  <a:cubicBezTo>
                    <a:pt x="1203" y="102"/>
                    <a:pt x="1203" y="102"/>
                    <a:pt x="1203" y="102"/>
                  </a:cubicBezTo>
                  <a:cubicBezTo>
                    <a:pt x="1203" y="298"/>
                    <a:pt x="1203" y="298"/>
                    <a:pt x="1203" y="298"/>
                  </a:cubicBezTo>
                  <a:cubicBezTo>
                    <a:pt x="1203" y="353"/>
                    <a:pt x="1231" y="379"/>
                    <a:pt x="1285" y="379"/>
                  </a:cubicBezTo>
                  <a:close/>
                  <a:moveTo>
                    <a:pt x="1228" y="64"/>
                  </a:moveTo>
                  <a:cubicBezTo>
                    <a:pt x="1245" y="64"/>
                    <a:pt x="1259" y="50"/>
                    <a:pt x="1259" y="32"/>
                  </a:cubicBezTo>
                  <a:cubicBezTo>
                    <a:pt x="1259" y="15"/>
                    <a:pt x="1245" y="0"/>
                    <a:pt x="1228" y="0"/>
                  </a:cubicBezTo>
                  <a:cubicBezTo>
                    <a:pt x="1210" y="0"/>
                    <a:pt x="1196" y="15"/>
                    <a:pt x="1196" y="32"/>
                  </a:cubicBezTo>
                  <a:cubicBezTo>
                    <a:pt x="1196" y="50"/>
                    <a:pt x="1210" y="64"/>
                    <a:pt x="1228" y="64"/>
                  </a:cubicBezTo>
                  <a:close/>
                  <a:moveTo>
                    <a:pt x="1575" y="193"/>
                  </a:moveTo>
                  <a:cubicBezTo>
                    <a:pt x="1575" y="138"/>
                    <a:pt x="1524" y="97"/>
                    <a:pt x="1471" y="97"/>
                  </a:cubicBezTo>
                  <a:cubicBezTo>
                    <a:pt x="1398" y="97"/>
                    <a:pt x="1343" y="156"/>
                    <a:pt x="1343" y="245"/>
                  </a:cubicBezTo>
                  <a:cubicBezTo>
                    <a:pt x="1343" y="324"/>
                    <a:pt x="1396" y="382"/>
                    <a:pt x="1471" y="382"/>
                  </a:cubicBezTo>
                  <a:cubicBezTo>
                    <a:pt x="1533" y="382"/>
                    <a:pt x="1564" y="360"/>
                    <a:pt x="1564" y="331"/>
                  </a:cubicBezTo>
                  <a:cubicBezTo>
                    <a:pt x="1564" y="311"/>
                    <a:pt x="1564" y="311"/>
                    <a:pt x="1564" y="311"/>
                  </a:cubicBezTo>
                  <a:cubicBezTo>
                    <a:pt x="1561" y="311"/>
                    <a:pt x="1561" y="311"/>
                    <a:pt x="1561" y="311"/>
                  </a:cubicBezTo>
                  <a:cubicBezTo>
                    <a:pt x="1546" y="326"/>
                    <a:pt x="1520" y="339"/>
                    <a:pt x="1478" y="339"/>
                  </a:cubicBezTo>
                  <a:cubicBezTo>
                    <a:pt x="1427" y="339"/>
                    <a:pt x="1395" y="307"/>
                    <a:pt x="1390" y="261"/>
                  </a:cubicBezTo>
                  <a:cubicBezTo>
                    <a:pt x="1458" y="261"/>
                    <a:pt x="1458" y="261"/>
                    <a:pt x="1458" y="261"/>
                  </a:cubicBezTo>
                  <a:cubicBezTo>
                    <a:pt x="1552" y="261"/>
                    <a:pt x="1575" y="241"/>
                    <a:pt x="1575" y="193"/>
                  </a:cubicBezTo>
                  <a:close/>
                  <a:moveTo>
                    <a:pt x="1390" y="224"/>
                  </a:moveTo>
                  <a:cubicBezTo>
                    <a:pt x="1390" y="213"/>
                    <a:pt x="1390" y="213"/>
                    <a:pt x="1390" y="213"/>
                  </a:cubicBezTo>
                  <a:cubicBezTo>
                    <a:pt x="1392" y="177"/>
                    <a:pt x="1421" y="139"/>
                    <a:pt x="1466" y="139"/>
                  </a:cubicBezTo>
                  <a:cubicBezTo>
                    <a:pt x="1509" y="139"/>
                    <a:pt x="1529" y="165"/>
                    <a:pt x="1529" y="195"/>
                  </a:cubicBezTo>
                  <a:cubicBezTo>
                    <a:pt x="1529" y="216"/>
                    <a:pt x="1518" y="222"/>
                    <a:pt x="1452" y="223"/>
                  </a:cubicBezTo>
                  <a:lnTo>
                    <a:pt x="1390" y="224"/>
                  </a:lnTo>
                  <a:close/>
                  <a:moveTo>
                    <a:pt x="1749" y="219"/>
                  </a:moveTo>
                  <a:cubicBezTo>
                    <a:pt x="1692" y="206"/>
                    <a:pt x="1682" y="199"/>
                    <a:pt x="1682" y="180"/>
                  </a:cubicBezTo>
                  <a:cubicBezTo>
                    <a:pt x="1682" y="157"/>
                    <a:pt x="1700" y="141"/>
                    <a:pt x="1747" y="141"/>
                  </a:cubicBezTo>
                  <a:cubicBezTo>
                    <a:pt x="1780" y="141"/>
                    <a:pt x="1809" y="155"/>
                    <a:pt x="1821" y="170"/>
                  </a:cubicBezTo>
                  <a:cubicBezTo>
                    <a:pt x="1824" y="170"/>
                    <a:pt x="1824" y="170"/>
                    <a:pt x="1824" y="170"/>
                  </a:cubicBezTo>
                  <a:cubicBezTo>
                    <a:pt x="1824" y="149"/>
                    <a:pt x="1824" y="149"/>
                    <a:pt x="1824" y="149"/>
                  </a:cubicBezTo>
                  <a:cubicBezTo>
                    <a:pt x="1824" y="116"/>
                    <a:pt x="1784" y="97"/>
                    <a:pt x="1744" y="97"/>
                  </a:cubicBezTo>
                  <a:cubicBezTo>
                    <a:pt x="1675" y="97"/>
                    <a:pt x="1635" y="139"/>
                    <a:pt x="1635" y="183"/>
                  </a:cubicBezTo>
                  <a:cubicBezTo>
                    <a:pt x="1635" y="224"/>
                    <a:pt x="1659" y="242"/>
                    <a:pt x="1710" y="253"/>
                  </a:cubicBezTo>
                  <a:cubicBezTo>
                    <a:pt x="1773" y="266"/>
                    <a:pt x="1783" y="276"/>
                    <a:pt x="1783" y="298"/>
                  </a:cubicBezTo>
                  <a:cubicBezTo>
                    <a:pt x="1783" y="326"/>
                    <a:pt x="1765" y="338"/>
                    <a:pt x="1724" y="338"/>
                  </a:cubicBezTo>
                  <a:cubicBezTo>
                    <a:pt x="1689" y="338"/>
                    <a:pt x="1658" y="325"/>
                    <a:pt x="1642" y="308"/>
                  </a:cubicBezTo>
                  <a:cubicBezTo>
                    <a:pt x="1640" y="308"/>
                    <a:pt x="1640" y="308"/>
                    <a:pt x="1640" y="308"/>
                  </a:cubicBezTo>
                  <a:cubicBezTo>
                    <a:pt x="1640" y="328"/>
                    <a:pt x="1640" y="328"/>
                    <a:pt x="1640" y="328"/>
                  </a:cubicBezTo>
                  <a:cubicBezTo>
                    <a:pt x="1640" y="360"/>
                    <a:pt x="1677" y="382"/>
                    <a:pt x="1723" y="382"/>
                  </a:cubicBezTo>
                  <a:cubicBezTo>
                    <a:pt x="1786" y="382"/>
                    <a:pt x="1830" y="351"/>
                    <a:pt x="1830" y="294"/>
                  </a:cubicBezTo>
                  <a:cubicBezTo>
                    <a:pt x="1830" y="256"/>
                    <a:pt x="1804" y="231"/>
                    <a:pt x="1749" y="219"/>
                  </a:cubicBezTo>
                  <a:close/>
                  <a:moveTo>
                    <a:pt x="2004" y="146"/>
                  </a:moveTo>
                  <a:cubicBezTo>
                    <a:pt x="2029" y="146"/>
                    <a:pt x="2040" y="135"/>
                    <a:pt x="2040" y="118"/>
                  </a:cubicBezTo>
                  <a:cubicBezTo>
                    <a:pt x="2040" y="103"/>
                    <a:pt x="2040" y="103"/>
                    <a:pt x="2040" y="103"/>
                  </a:cubicBezTo>
                  <a:cubicBezTo>
                    <a:pt x="1945" y="103"/>
                    <a:pt x="1945" y="103"/>
                    <a:pt x="1945" y="103"/>
                  </a:cubicBezTo>
                  <a:cubicBezTo>
                    <a:pt x="1945" y="46"/>
                    <a:pt x="1945" y="46"/>
                    <a:pt x="1945" y="46"/>
                  </a:cubicBezTo>
                  <a:cubicBezTo>
                    <a:pt x="1940" y="46"/>
                    <a:pt x="1940" y="46"/>
                    <a:pt x="1940" y="46"/>
                  </a:cubicBezTo>
                  <a:cubicBezTo>
                    <a:pt x="1933" y="46"/>
                    <a:pt x="1918" y="56"/>
                    <a:pt x="1911" y="66"/>
                  </a:cubicBezTo>
                  <a:cubicBezTo>
                    <a:pt x="1903" y="77"/>
                    <a:pt x="1899" y="92"/>
                    <a:pt x="1899" y="108"/>
                  </a:cubicBezTo>
                  <a:cubicBezTo>
                    <a:pt x="1899" y="287"/>
                    <a:pt x="1899" y="287"/>
                    <a:pt x="1899" y="287"/>
                  </a:cubicBezTo>
                  <a:cubicBezTo>
                    <a:pt x="1899" y="350"/>
                    <a:pt x="1926" y="382"/>
                    <a:pt x="1987" y="382"/>
                  </a:cubicBezTo>
                  <a:cubicBezTo>
                    <a:pt x="2019" y="382"/>
                    <a:pt x="2037" y="370"/>
                    <a:pt x="2037" y="347"/>
                  </a:cubicBezTo>
                  <a:cubicBezTo>
                    <a:pt x="2037" y="330"/>
                    <a:pt x="2037" y="330"/>
                    <a:pt x="2037" y="330"/>
                  </a:cubicBezTo>
                  <a:cubicBezTo>
                    <a:pt x="2034" y="330"/>
                    <a:pt x="2034" y="330"/>
                    <a:pt x="2034" y="330"/>
                  </a:cubicBezTo>
                  <a:cubicBezTo>
                    <a:pt x="2024" y="336"/>
                    <a:pt x="2008" y="338"/>
                    <a:pt x="1991" y="338"/>
                  </a:cubicBezTo>
                  <a:cubicBezTo>
                    <a:pt x="1961" y="338"/>
                    <a:pt x="1946" y="321"/>
                    <a:pt x="1946" y="282"/>
                  </a:cubicBezTo>
                  <a:cubicBezTo>
                    <a:pt x="1946" y="146"/>
                    <a:pt x="1946" y="146"/>
                    <a:pt x="1946" y="146"/>
                  </a:cubicBezTo>
                  <a:lnTo>
                    <a:pt x="2004" y="146"/>
                  </a:lnTo>
                  <a:close/>
                  <a:moveTo>
                    <a:pt x="284" y="610"/>
                  </a:moveTo>
                  <a:cubicBezTo>
                    <a:pt x="248" y="610"/>
                    <a:pt x="215" y="630"/>
                    <a:pt x="197" y="659"/>
                  </a:cubicBezTo>
                  <a:cubicBezTo>
                    <a:pt x="181" y="628"/>
                    <a:pt x="153" y="610"/>
                    <a:pt x="112" y="610"/>
                  </a:cubicBezTo>
                  <a:cubicBezTo>
                    <a:pt x="40" y="610"/>
                    <a:pt x="0" y="665"/>
                    <a:pt x="0" y="728"/>
                  </a:cubicBezTo>
                  <a:cubicBezTo>
                    <a:pt x="0" y="855"/>
                    <a:pt x="0" y="855"/>
                    <a:pt x="0" y="855"/>
                  </a:cubicBezTo>
                  <a:cubicBezTo>
                    <a:pt x="0" y="878"/>
                    <a:pt x="13" y="889"/>
                    <a:pt x="33" y="889"/>
                  </a:cubicBezTo>
                  <a:cubicBezTo>
                    <a:pt x="48" y="889"/>
                    <a:pt x="48" y="889"/>
                    <a:pt x="48" y="889"/>
                  </a:cubicBezTo>
                  <a:cubicBezTo>
                    <a:pt x="48" y="734"/>
                    <a:pt x="48" y="734"/>
                    <a:pt x="48" y="734"/>
                  </a:cubicBezTo>
                  <a:cubicBezTo>
                    <a:pt x="48" y="678"/>
                    <a:pt x="69" y="654"/>
                    <a:pt x="109" y="654"/>
                  </a:cubicBezTo>
                  <a:cubicBezTo>
                    <a:pt x="149" y="654"/>
                    <a:pt x="171" y="684"/>
                    <a:pt x="171" y="734"/>
                  </a:cubicBezTo>
                  <a:cubicBezTo>
                    <a:pt x="171" y="855"/>
                    <a:pt x="171" y="855"/>
                    <a:pt x="171" y="855"/>
                  </a:cubicBezTo>
                  <a:cubicBezTo>
                    <a:pt x="171" y="877"/>
                    <a:pt x="179" y="889"/>
                    <a:pt x="202" y="889"/>
                  </a:cubicBezTo>
                  <a:cubicBezTo>
                    <a:pt x="218" y="889"/>
                    <a:pt x="218" y="889"/>
                    <a:pt x="218" y="889"/>
                  </a:cubicBezTo>
                  <a:cubicBezTo>
                    <a:pt x="218" y="732"/>
                    <a:pt x="218" y="732"/>
                    <a:pt x="218" y="732"/>
                  </a:cubicBezTo>
                  <a:cubicBezTo>
                    <a:pt x="218" y="677"/>
                    <a:pt x="237" y="654"/>
                    <a:pt x="282" y="654"/>
                  </a:cubicBezTo>
                  <a:cubicBezTo>
                    <a:pt x="320" y="654"/>
                    <a:pt x="341" y="676"/>
                    <a:pt x="341" y="734"/>
                  </a:cubicBezTo>
                  <a:cubicBezTo>
                    <a:pt x="341" y="855"/>
                    <a:pt x="341" y="855"/>
                    <a:pt x="341" y="855"/>
                  </a:cubicBezTo>
                  <a:cubicBezTo>
                    <a:pt x="341" y="877"/>
                    <a:pt x="354" y="889"/>
                    <a:pt x="372" y="889"/>
                  </a:cubicBezTo>
                  <a:cubicBezTo>
                    <a:pt x="388" y="889"/>
                    <a:pt x="388" y="889"/>
                    <a:pt x="388" y="889"/>
                  </a:cubicBezTo>
                  <a:cubicBezTo>
                    <a:pt x="388" y="732"/>
                    <a:pt x="388" y="732"/>
                    <a:pt x="388" y="732"/>
                  </a:cubicBezTo>
                  <a:cubicBezTo>
                    <a:pt x="388" y="651"/>
                    <a:pt x="352" y="610"/>
                    <a:pt x="284" y="610"/>
                  </a:cubicBezTo>
                  <a:close/>
                  <a:moveTo>
                    <a:pt x="484" y="577"/>
                  </a:moveTo>
                  <a:cubicBezTo>
                    <a:pt x="502" y="577"/>
                    <a:pt x="516" y="562"/>
                    <a:pt x="516" y="545"/>
                  </a:cubicBezTo>
                  <a:cubicBezTo>
                    <a:pt x="516" y="528"/>
                    <a:pt x="502" y="513"/>
                    <a:pt x="484" y="513"/>
                  </a:cubicBezTo>
                  <a:cubicBezTo>
                    <a:pt x="467" y="513"/>
                    <a:pt x="453" y="528"/>
                    <a:pt x="453" y="545"/>
                  </a:cubicBezTo>
                  <a:cubicBezTo>
                    <a:pt x="453" y="562"/>
                    <a:pt x="467" y="577"/>
                    <a:pt x="484" y="577"/>
                  </a:cubicBezTo>
                  <a:close/>
                  <a:moveTo>
                    <a:pt x="507" y="804"/>
                  </a:moveTo>
                  <a:cubicBezTo>
                    <a:pt x="507" y="651"/>
                    <a:pt x="507" y="651"/>
                    <a:pt x="507" y="651"/>
                  </a:cubicBezTo>
                  <a:cubicBezTo>
                    <a:pt x="507" y="627"/>
                    <a:pt x="490" y="615"/>
                    <a:pt x="474" y="615"/>
                  </a:cubicBezTo>
                  <a:cubicBezTo>
                    <a:pt x="460" y="615"/>
                    <a:pt x="460" y="615"/>
                    <a:pt x="460" y="615"/>
                  </a:cubicBezTo>
                  <a:cubicBezTo>
                    <a:pt x="460" y="810"/>
                    <a:pt x="460" y="810"/>
                    <a:pt x="460" y="810"/>
                  </a:cubicBezTo>
                  <a:cubicBezTo>
                    <a:pt x="460" y="865"/>
                    <a:pt x="488" y="892"/>
                    <a:pt x="542" y="892"/>
                  </a:cubicBezTo>
                  <a:cubicBezTo>
                    <a:pt x="558" y="892"/>
                    <a:pt x="569" y="882"/>
                    <a:pt x="569" y="864"/>
                  </a:cubicBezTo>
                  <a:cubicBezTo>
                    <a:pt x="569" y="849"/>
                    <a:pt x="569" y="849"/>
                    <a:pt x="569" y="849"/>
                  </a:cubicBezTo>
                  <a:cubicBezTo>
                    <a:pt x="549" y="849"/>
                    <a:pt x="549" y="849"/>
                    <a:pt x="549" y="849"/>
                  </a:cubicBezTo>
                  <a:cubicBezTo>
                    <a:pt x="524" y="849"/>
                    <a:pt x="507" y="838"/>
                    <a:pt x="507" y="804"/>
                  </a:cubicBezTo>
                  <a:close/>
                  <a:moveTo>
                    <a:pt x="743" y="610"/>
                  </a:moveTo>
                  <a:cubicBezTo>
                    <a:pt x="673" y="610"/>
                    <a:pt x="626" y="655"/>
                    <a:pt x="626" y="732"/>
                  </a:cubicBezTo>
                  <a:cubicBezTo>
                    <a:pt x="626" y="858"/>
                    <a:pt x="626" y="858"/>
                    <a:pt x="626" y="858"/>
                  </a:cubicBezTo>
                  <a:cubicBezTo>
                    <a:pt x="626" y="879"/>
                    <a:pt x="638" y="889"/>
                    <a:pt x="655" y="889"/>
                  </a:cubicBezTo>
                  <a:cubicBezTo>
                    <a:pt x="673" y="889"/>
                    <a:pt x="673" y="889"/>
                    <a:pt x="673" y="889"/>
                  </a:cubicBezTo>
                  <a:cubicBezTo>
                    <a:pt x="673" y="733"/>
                    <a:pt x="673" y="733"/>
                    <a:pt x="673" y="733"/>
                  </a:cubicBezTo>
                  <a:cubicBezTo>
                    <a:pt x="673" y="677"/>
                    <a:pt x="696" y="654"/>
                    <a:pt x="737" y="654"/>
                  </a:cubicBezTo>
                  <a:cubicBezTo>
                    <a:pt x="786" y="654"/>
                    <a:pt x="807" y="676"/>
                    <a:pt x="807" y="733"/>
                  </a:cubicBezTo>
                  <a:cubicBezTo>
                    <a:pt x="807" y="859"/>
                    <a:pt x="807" y="859"/>
                    <a:pt x="807" y="859"/>
                  </a:cubicBezTo>
                  <a:cubicBezTo>
                    <a:pt x="807" y="880"/>
                    <a:pt x="817" y="889"/>
                    <a:pt x="836" y="889"/>
                  </a:cubicBezTo>
                  <a:cubicBezTo>
                    <a:pt x="853" y="889"/>
                    <a:pt x="853" y="889"/>
                    <a:pt x="853" y="889"/>
                  </a:cubicBezTo>
                  <a:cubicBezTo>
                    <a:pt x="853" y="731"/>
                    <a:pt x="853" y="731"/>
                    <a:pt x="853" y="731"/>
                  </a:cubicBezTo>
                  <a:cubicBezTo>
                    <a:pt x="853" y="649"/>
                    <a:pt x="812" y="610"/>
                    <a:pt x="743" y="610"/>
                  </a:cubicBezTo>
                  <a:close/>
                  <a:moveTo>
                    <a:pt x="1134" y="520"/>
                  </a:moveTo>
                  <a:cubicBezTo>
                    <a:pt x="1122" y="520"/>
                    <a:pt x="1122" y="520"/>
                    <a:pt x="1122" y="520"/>
                  </a:cubicBezTo>
                  <a:cubicBezTo>
                    <a:pt x="1122" y="662"/>
                    <a:pt x="1122" y="662"/>
                    <a:pt x="1122" y="662"/>
                  </a:cubicBezTo>
                  <a:cubicBezTo>
                    <a:pt x="1103" y="625"/>
                    <a:pt x="1073" y="610"/>
                    <a:pt x="1039" y="610"/>
                  </a:cubicBezTo>
                  <a:cubicBezTo>
                    <a:pt x="963" y="610"/>
                    <a:pt x="919" y="662"/>
                    <a:pt x="919" y="756"/>
                  </a:cubicBezTo>
                  <a:cubicBezTo>
                    <a:pt x="919" y="832"/>
                    <a:pt x="977" y="895"/>
                    <a:pt x="1045" y="895"/>
                  </a:cubicBezTo>
                  <a:cubicBezTo>
                    <a:pt x="1131" y="895"/>
                    <a:pt x="1169" y="849"/>
                    <a:pt x="1169" y="744"/>
                  </a:cubicBezTo>
                  <a:cubicBezTo>
                    <a:pt x="1169" y="558"/>
                    <a:pt x="1169" y="558"/>
                    <a:pt x="1169" y="558"/>
                  </a:cubicBezTo>
                  <a:cubicBezTo>
                    <a:pt x="1169" y="532"/>
                    <a:pt x="1157" y="520"/>
                    <a:pt x="1134" y="520"/>
                  </a:cubicBezTo>
                  <a:close/>
                  <a:moveTo>
                    <a:pt x="1049" y="851"/>
                  </a:moveTo>
                  <a:cubicBezTo>
                    <a:pt x="1000" y="851"/>
                    <a:pt x="966" y="807"/>
                    <a:pt x="966" y="752"/>
                  </a:cubicBezTo>
                  <a:cubicBezTo>
                    <a:pt x="966" y="690"/>
                    <a:pt x="993" y="653"/>
                    <a:pt x="1041" y="653"/>
                  </a:cubicBezTo>
                  <a:cubicBezTo>
                    <a:pt x="1106" y="653"/>
                    <a:pt x="1121" y="707"/>
                    <a:pt x="1121" y="757"/>
                  </a:cubicBezTo>
                  <a:cubicBezTo>
                    <a:pt x="1121" y="824"/>
                    <a:pt x="1099" y="851"/>
                    <a:pt x="1049" y="851"/>
                  </a:cubicBezTo>
                  <a:close/>
                  <a:moveTo>
                    <a:pt x="1338" y="731"/>
                  </a:moveTo>
                  <a:cubicBezTo>
                    <a:pt x="1281" y="719"/>
                    <a:pt x="1271" y="711"/>
                    <a:pt x="1271" y="693"/>
                  </a:cubicBezTo>
                  <a:cubicBezTo>
                    <a:pt x="1271" y="670"/>
                    <a:pt x="1289" y="654"/>
                    <a:pt x="1336" y="654"/>
                  </a:cubicBezTo>
                  <a:cubicBezTo>
                    <a:pt x="1368" y="654"/>
                    <a:pt x="1398" y="668"/>
                    <a:pt x="1410" y="682"/>
                  </a:cubicBezTo>
                  <a:cubicBezTo>
                    <a:pt x="1412" y="682"/>
                    <a:pt x="1412" y="682"/>
                    <a:pt x="1412" y="682"/>
                  </a:cubicBezTo>
                  <a:cubicBezTo>
                    <a:pt x="1412" y="662"/>
                    <a:pt x="1412" y="662"/>
                    <a:pt x="1412" y="662"/>
                  </a:cubicBezTo>
                  <a:cubicBezTo>
                    <a:pt x="1412" y="628"/>
                    <a:pt x="1373" y="610"/>
                    <a:pt x="1332" y="610"/>
                  </a:cubicBezTo>
                  <a:cubicBezTo>
                    <a:pt x="1264" y="610"/>
                    <a:pt x="1223" y="651"/>
                    <a:pt x="1223" y="696"/>
                  </a:cubicBezTo>
                  <a:cubicBezTo>
                    <a:pt x="1223" y="737"/>
                    <a:pt x="1248" y="754"/>
                    <a:pt x="1299" y="765"/>
                  </a:cubicBezTo>
                  <a:cubicBezTo>
                    <a:pt x="1362" y="779"/>
                    <a:pt x="1371" y="788"/>
                    <a:pt x="1371" y="811"/>
                  </a:cubicBezTo>
                  <a:cubicBezTo>
                    <a:pt x="1371" y="838"/>
                    <a:pt x="1353" y="851"/>
                    <a:pt x="1313" y="851"/>
                  </a:cubicBezTo>
                  <a:cubicBezTo>
                    <a:pt x="1277" y="851"/>
                    <a:pt x="1247" y="837"/>
                    <a:pt x="1231" y="820"/>
                  </a:cubicBezTo>
                  <a:cubicBezTo>
                    <a:pt x="1229" y="820"/>
                    <a:pt x="1229" y="820"/>
                    <a:pt x="1229" y="820"/>
                  </a:cubicBezTo>
                  <a:cubicBezTo>
                    <a:pt x="1229" y="840"/>
                    <a:pt x="1229" y="840"/>
                    <a:pt x="1229" y="840"/>
                  </a:cubicBezTo>
                  <a:cubicBezTo>
                    <a:pt x="1229" y="873"/>
                    <a:pt x="1266" y="895"/>
                    <a:pt x="1312" y="895"/>
                  </a:cubicBezTo>
                  <a:cubicBezTo>
                    <a:pt x="1374" y="895"/>
                    <a:pt x="1419" y="864"/>
                    <a:pt x="1419" y="806"/>
                  </a:cubicBezTo>
                  <a:cubicBezTo>
                    <a:pt x="1419" y="768"/>
                    <a:pt x="1392" y="743"/>
                    <a:pt x="1338" y="731"/>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5"/>
          <p:cNvSpPr>
            <a:spLocks noEditPoints="1"/>
          </p:cNvSpPr>
          <p:nvPr/>
        </p:nvSpPr>
        <p:spPr bwMode="auto">
          <a:xfrm>
            <a:off x="0" y="-22660"/>
            <a:ext cx="2066728" cy="6910358"/>
          </a:xfrm>
          <a:custGeom>
            <a:avLst/>
            <a:gdLst>
              <a:gd name="T0" fmla="*/ 0 w 2171"/>
              <a:gd name="T1" fmla="*/ 3098 h 7259"/>
              <a:gd name="T2" fmla="*/ 2171 w 2171"/>
              <a:gd name="T3" fmla="*/ 1310 h 7259"/>
              <a:gd name="T4" fmla="*/ 2171 w 2171"/>
              <a:gd name="T5" fmla="*/ 1343 h 7259"/>
              <a:gd name="T6" fmla="*/ 0 w 2171"/>
              <a:gd name="T7" fmla="*/ 2473 h 7259"/>
              <a:gd name="T8" fmla="*/ 0 w 2171"/>
              <a:gd name="T9" fmla="*/ 2674 h 7259"/>
              <a:gd name="T10" fmla="*/ 0 w 2171"/>
              <a:gd name="T11" fmla="*/ 2911 h 7259"/>
              <a:gd name="T12" fmla="*/ 2171 w 2171"/>
              <a:gd name="T13" fmla="*/ 650 h 7259"/>
              <a:gd name="T14" fmla="*/ 2171 w 2171"/>
              <a:gd name="T15" fmla="*/ 2095 h 7259"/>
              <a:gd name="T16" fmla="*/ 0 w 2171"/>
              <a:gd name="T17" fmla="*/ 4166 h 7259"/>
              <a:gd name="T18" fmla="*/ 0 w 2171"/>
              <a:gd name="T19" fmla="*/ 4509 h 7259"/>
              <a:gd name="T20" fmla="*/ 0 w 2171"/>
              <a:gd name="T21" fmla="*/ 4133 h 7259"/>
              <a:gd name="T22" fmla="*/ 2171 w 2171"/>
              <a:gd name="T23" fmla="*/ 1591 h 7259"/>
              <a:gd name="T24" fmla="*/ 2171 w 2171"/>
              <a:gd name="T25" fmla="*/ 1438 h 7259"/>
              <a:gd name="T26" fmla="*/ 0 w 2171"/>
              <a:gd name="T27" fmla="*/ 4072 h 7259"/>
              <a:gd name="T28" fmla="*/ 0 w 2171"/>
              <a:gd name="T29" fmla="*/ 3899 h 7259"/>
              <a:gd name="T30" fmla="*/ 0 w 2171"/>
              <a:gd name="T31" fmla="*/ 2346 h 7259"/>
              <a:gd name="T32" fmla="*/ 0 w 2171"/>
              <a:gd name="T33" fmla="*/ 641 h 7259"/>
              <a:gd name="T34" fmla="*/ 0 w 2171"/>
              <a:gd name="T35" fmla="*/ 1029 h 7259"/>
              <a:gd name="T36" fmla="*/ 891 w 2171"/>
              <a:gd name="T37" fmla="*/ 0 h 7259"/>
              <a:gd name="T38" fmla="*/ 171 w 2171"/>
              <a:gd name="T39" fmla="*/ 0 h 7259"/>
              <a:gd name="T40" fmla="*/ 29 w 2171"/>
              <a:gd name="T41" fmla="*/ 0 h 7259"/>
              <a:gd name="T42" fmla="*/ 0 w 2171"/>
              <a:gd name="T43" fmla="*/ 452 h 7259"/>
              <a:gd name="T44" fmla="*/ 0 w 2171"/>
              <a:gd name="T45" fmla="*/ 324 h 7259"/>
              <a:gd name="T46" fmla="*/ 1974 w 2171"/>
              <a:gd name="T47" fmla="*/ 0 h 7259"/>
              <a:gd name="T48" fmla="*/ 1820 w 2171"/>
              <a:gd name="T49" fmla="*/ 0 h 7259"/>
              <a:gd name="T50" fmla="*/ 1773 w 2171"/>
              <a:gd name="T51" fmla="*/ 0 h 7259"/>
              <a:gd name="T52" fmla="*/ 0 w 2171"/>
              <a:gd name="T53" fmla="*/ 2206 h 7259"/>
              <a:gd name="T54" fmla="*/ 0 w 2171"/>
              <a:gd name="T55" fmla="*/ 1360 h 7259"/>
              <a:gd name="T56" fmla="*/ 1455 w 2171"/>
              <a:gd name="T57" fmla="*/ 0 h 7259"/>
              <a:gd name="T58" fmla="*/ 1630 w 2171"/>
              <a:gd name="T59" fmla="*/ 0 h 7259"/>
              <a:gd name="T60" fmla="*/ 1159 w 2171"/>
              <a:gd name="T61" fmla="*/ 0 h 7259"/>
              <a:gd name="T62" fmla="*/ 2171 w 2171"/>
              <a:gd name="T63" fmla="*/ 5777 h 7259"/>
              <a:gd name="T64" fmla="*/ 2171 w 2171"/>
              <a:gd name="T65" fmla="*/ 5810 h 7259"/>
              <a:gd name="T66" fmla="*/ 436 w 2171"/>
              <a:gd name="T67" fmla="*/ 7259 h 7259"/>
              <a:gd name="T68" fmla="*/ 827 w 2171"/>
              <a:gd name="T69" fmla="*/ 7259 h 7259"/>
              <a:gd name="T70" fmla="*/ 403 w 2171"/>
              <a:gd name="T71" fmla="*/ 7259 h 7259"/>
              <a:gd name="T72" fmla="*/ 2171 w 2171"/>
              <a:gd name="T73" fmla="*/ 5025 h 7259"/>
              <a:gd name="T74" fmla="*/ 2171 w 2171"/>
              <a:gd name="T75" fmla="*/ 5434 h 7259"/>
              <a:gd name="T76" fmla="*/ 247 w 2171"/>
              <a:gd name="T77" fmla="*/ 7259 h 7259"/>
              <a:gd name="T78" fmla="*/ 1863 w 2171"/>
              <a:gd name="T79" fmla="*/ 7259 h 7259"/>
              <a:gd name="T80" fmla="*/ 1720 w 2171"/>
              <a:gd name="T81" fmla="*/ 7259 h 7259"/>
              <a:gd name="T82" fmla="*/ 2171 w 2171"/>
              <a:gd name="T83" fmla="*/ 7188 h 7259"/>
              <a:gd name="T84" fmla="*/ 2171 w 2171"/>
              <a:gd name="T85" fmla="*/ 7032 h 7259"/>
              <a:gd name="T86" fmla="*/ 1190 w 2171"/>
              <a:gd name="T87" fmla="*/ 7259 h 7259"/>
              <a:gd name="T88" fmla="*/ 1109 w 2171"/>
              <a:gd name="T89" fmla="*/ 7259 h 7259"/>
              <a:gd name="T90" fmla="*/ 1391 w 2171"/>
              <a:gd name="T91" fmla="*/ 7259 h 7259"/>
              <a:gd name="T92" fmla="*/ 2171 w 2171"/>
              <a:gd name="T93" fmla="*/ 5401 h 7259"/>
              <a:gd name="T94" fmla="*/ 2171 w 2171"/>
              <a:gd name="T95" fmla="*/ 3412 h 7259"/>
              <a:gd name="T96" fmla="*/ 0 w 2171"/>
              <a:gd name="T97" fmla="*/ 5389 h 7259"/>
              <a:gd name="T98" fmla="*/ 0 w 2171"/>
              <a:gd name="T99" fmla="*/ 5637 h 7259"/>
              <a:gd name="T100" fmla="*/ 0 w 2171"/>
              <a:gd name="T101" fmla="*/ 5732 h 7259"/>
              <a:gd name="T102" fmla="*/ 2171 w 2171"/>
              <a:gd name="T103" fmla="*/ 2625 h 7259"/>
              <a:gd name="T104" fmla="*/ 2171 w 2171"/>
              <a:gd name="T105" fmla="*/ 2660 h 7259"/>
              <a:gd name="T106" fmla="*/ 0 w 2171"/>
              <a:gd name="T107" fmla="*/ 5013 h 7259"/>
              <a:gd name="T108" fmla="*/ 0 w 2171"/>
              <a:gd name="T109" fmla="*/ 6436 h 7259"/>
              <a:gd name="T110" fmla="*/ 0 w 2171"/>
              <a:gd name="T111" fmla="*/ 6531 h 7259"/>
              <a:gd name="T112" fmla="*/ 2171 w 2171"/>
              <a:gd name="T113" fmla="*/ 4741 h 7259"/>
              <a:gd name="T114" fmla="*/ 2171 w 2171"/>
              <a:gd name="T115" fmla="*/ 4777 h 7259"/>
              <a:gd name="T116" fmla="*/ 0 w 2171"/>
              <a:gd name="T117" fmla="*/ 6377 h 7259"/>
              <a:gd name="T118" fmla="*/ 0 w 2171"/>
              <a:gd name="T119" fmla="*/ 6155 h 7259"/>
              <a:gd name="T120" fmla="*/ 0 w 2171"/>
              <a:gd name="T121" fmla="*/ 5921 h 7259"/>
              <a:gd name="T122" fmla="*/ 2171 w 2171"/>
              <a:gd name="T123" fmla="*/ 4036 h 7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71" h="7259">
                <a:moveTo>
                  <a:pt x="0" y="3192"/>
                </a:moveTo>
                <a:lnTo>
                  <a:pt x="2171" y="1026"/>
                </a:lnTo>
                <a:lnTo>
                  <a:pt x="2171" y="1014"/>
                </a:lnTo>
                <a:lnTo>
                  <a:pt x="0" y="3180"/>
                </a:lnTo>
                <a:lnTo>
                  <a:pt x="0" y="3192"/>
                </a:lnTo>
                <a:close/>
                <a:moveTo>
                  <a:pt x="0" y="3240"/>
                </a:moveTo>
                <a:lnTo>
                  <a:pt x="2171" y="1074"/>
                </a:lnTo>
                <a:lnTo>
                  <a:pt x="2171" y="1059"/>
                </a:lnTo>
                <a:lnTo>
                  <a:pt x="0" y="3225"/>
                </a:lnTo>
                <a:lnTo>
                  <a:pt x="0" y="3240"/>
                </a:lnTo>
                <a:close/>
                <a:moveTo>
                  <a:pt x="0" y="3145"/>
                </a:moveTo>
                <a:lnTo>
                  <a:pt x="2171" y="979"/>
                </a:lnTo>
                <a:lnTo>
                  <a:pt x="2171" y="967"/>
                </a:lnTo>
                <a:lnTo>
                  <a:pt x="0" y="3133"/>
                </a:lnTo>
                <a:lnTo>
                  <a:pt x="0" y="3145"/>
                </a:lnTo>
                <a:close/>
                <a:moveTo>
                  <a:pt x="0" y="3098"/>
                </a:moveTo>
                <a:lnTo>
                  <a:pt x="2171" y="932"/>
                </a:lnTo>
                <a:lnTo>
                  <a:pt x="2171" y="920"/>
                </a:lnTo>
                <a:lnTo>
                  <a:pt x="0" y="3086"/>
                </a:lnTo>
                <a:lnTo>
                  <a:pt x="0" y="3098"/>
                </a:lnTo>
                <a:close/>
                <a:moveTo>
                  <a:pt x="0" y="3053"/>
                </a:moveTo>
                <a:lnTo>
                  <a:pt x="2171" y="887"/>
                </a:lnTo>
                <a:lnTo>
                  <a:pt x="2171" y="873"/>
                </a:lnTo>
                <a:lnTo>
                  <a:pt x="0" y="3039"/>
                </a:lnTo>
                <a:lnTo>
                  <a:pt x="0" y="3053"/>
                </a:lnTo>
                <a:close/>
                <a:moveTo>
                  <a:pt x="0" y="3287"/>
                </a:moveTo>
                <a:lnTo>
                  <a:pt x="2171" y="1121"/>
                </a:lnTo>
                <a:lnTo>
                  <a:pt x="2171" y="1107"/>
                </a:lnTo>
                <a:lnTo>
                  <a:pt x="0" y="3273"/>
                </a:lnTo>
                <a:lnTo>
                  <a:pt x="0" y="3287"/>
                </a:lnTo>
                <a:close/>
                <a:moveTo>
                  <a:pt x="0" y="3476"/>
                </a:moveTo>
                <a:lnTo>
                  <a:pt x="2171" y="1310"/>
                </a:lnTo>
                <a:lnTo>
                  <a:pt x="2171" y="1296"/>
                </a:lnTo>
                <a:lnTo>
                  <a:pt x="0" y="3462"/>
                </a:lnTo>
                <a:lnTo>
                  <a:pt x="0" y="3476"/>
                </a:lnTo>
                <a:close/>
                <a:moveTo>
                  <a:pt x="0" y="3334"/>
                </a:moveTo>
                <a:lnTo>
                  <a:pt x="2171" y="1168"/>
                </a:lnTo>
                <a:lnTo>
                  <a:pt x="2171" y="1154"/>
                </a:lnTo>
                <a:lnTo>
                  <a:pt x="0" y="3320"/>
                </a:lnTo>
                <a:lnTo>
                  <a:pt x="0" y="3334"/>
                </a:lnTo>
                <a:close/>
                <a:moveTo>
                  <a:pt x="0" y="3005"/>
                </a:moveTo>
                <a:lnTo>
                  <a:pt x="2171" y="839"/>
                </a:lnTo>
                <a:lnTo>
                  <a:pt x="2171" y="825"/>
                </a:lnTo>
                <a:lnTo>
                  <a:pt x="0" y="2991"/>
                </a:lnTo>
                <a:lnTo>
                  <a:pt x="0" y="3005"/>
                </a:lnTo>
                <a:close/>
                <a:moveTo>
                  <a:pt x="0" y="3521"/>
                </a:moveTo>
                <a:lnTo>
                  <a:pt x="2171" y="1355"/>
                </a:lnTo>
                <a:lnTo>
                  <a:pt x="2171" y="1343"/>
                </a:lnTo>
                <a:lnTo>
                  <a:pt x="0" y="3509"/>
                </a:lnTo>
                <a:lnTo>
                  <a:pt x="0" y="3521"/>
                </a:lnTo>
                <a:close/>
                <a:moveTo>
                  <a:pt x="0" y="3381"/>
                </a:moveTo>
                <a:lnTo>
                  <a:pt x="2171" y="1215"/>
                </a:lnTo>
                <a:lnTo>
                  <a:pt x="2171" y="1201"/>
                </a:lnTo>
                <a:lnTo>
                  <a:pt x="0" y="3367"/>
                </a:lnTo>
                <a:lnTo>
                  <a:pt x="0" y="3381"/>
                </a:lnTo>
                <a:close/>
                <a:moveTo>
                  <a:pt x="0" y="3429"/>
                </a:moveTo>
                <a:lnTo>
                  <a:pt x="2171" y="1263"/>
                </a:lnTo>
                <a:lnTo>
                  <a:pt x="2171" y="1249"/>
                </a:lnTo>
                <a:lnTo>
                  <a:pt x="0" y="3415"/>
                </a:lnTo>
                <a:lnTo>
                  <a:pt x="0" y="3429"/>
                </a:lnTo>
                <a:close/>
                <a:moveTo>
                  <a:pt x="0" y="2488"/>
                </a:moveTo>
                <a:lnTo>
                  <a:pt x="2171" y="322"/>
                </a:lnTo>
                <a:lnTo>
                  <a:pt x="2171" y="307"/>
                </a:lnTo>
                <a:lnTo>
                  <a:pt x="0" y="2473"/>
                </a:lnTo>
                <a:lnTo>
                  <a:pt x="0" y="2488"/>
                </a:lnTo>
                <a:close/>
                <a:moveTo>
                  <a:pt x="0" y="2629"/>
                </a:moveTo>
                <a:lnTo>
                  <a:pt x="2171" y="463"/>
                </a:lnTo>
                <a:lnTo>
                  <a:pt x="2171" y="449"/>
                </a:lnTo>
                <a:lnTo>
                  <a:pt x="0" y="2615"/>
                </a:lnTo>
                <a:lnTo>
                  <a:pt x="0" y="2629"/>
                </a:lnTo>
                <a:close/>
                <a:moveTo>
                  <a:pt x="0" y="2582"/>
                </a:moveTo>
                <a:lnTo>
                  <a:pt x="2171" y="416"/>
                </a:lnTo>
                <a:lnTo>
                  <a:pt x="2171" y="402"/>
                </a:lnTo>
                <a:lnTo>
                  <a:pt x="0" y="2568"/>
                </a:lnTo>
                <a:lnTo>
                  <a:pt x="0" y="2582"/>
                </a:lnTo>
                <a:close/>
                <a:moveTo>
                  <a:pt x="0" y="2674"/>
                </a:moveTo>
                <a:lnTo>
                  <a:pt x="2171" y="508"/>
                </a:lnTo>
                <a:lnTo>
                  <a:pt x="2171" y="497"/>
                </a:lnTo>
                <a:lnTo>
                  <a:pt x="0" y="2663"/>
                </a:lnTo>
                <a:lnTo>
                  <a:pt x="0" y="2674"/>
                </a:lnTo>
                <a:close/>
                <a:moveTo>
                  <a:pt x="0" y="2440"/>
                </a:moveTo>
                <a:lnTo>
                  <a:pt x="2171" y="274"/>
                </a:lnTo>
                <a:lnTo>
                  <a:pt x="2171" y="260"/>
                </a:lnTo>
                <a:lnTo>
                  <a:pt x="0" y="2426"/>
                </a:lnTo>
                <a:lnTo>
                  <a:pt x="0" y="2440"/>
                </a:lnTo>
                <a:close/>
                <a:moveTo>
                  <a:pt x="0" y="2535"/>
                </a:moveTo>
                <a:lnTo>
                  <a:pt x="2171" y="369"/>
                </a:lnTo>
                <a:lnTo>
                  <a:pt x="2171" y="355"/>
                </a:lnTo>
                <a:lnTo>
                  <a:pt x="0" y="2521"/>
                </a:lnTo>
                <a:lnTo>
                  <a:pt x="0" y="2535"/>
                </a:lnTo>
                <a:close/>
                <a:moveTo>
                  <a:pt x="0" y="2864"/>
                </a:moveTo>
                <a:lnTo>
                  <a:pt x="2171" y="698"/>
                </a:lnTo>
                <a:lnTo>
                  <a:pt x="2171" y="683"/>
                </a:lnTo>
                <a:lnTo>
                  <a:pt x="0" y="2849"/>
                </a:lnTo>
                <a:lnTo>
                  <a:pt x="0" y="2864"/>
                </a:lnTo>
                <a:close/>
                <a:moveTo>
                  <a:pt x="0" y="2911"/>
                </a:moveTo>
                <a:lnTo>
                  <a:pt x="2171" y="745"/>
                </a:lnTo>
                <a:lnTo>
                  <a:pt x="2171" y="731"/>
                </a:lnTo>
                <a:lnTo>
                  <a:pt x="0" y="2897"/>
                </a:lnTo>
                <a:lnTo>
                  <a:pt x="0" y="2911"/>
                </a:lnTo>
                <a:close/>
                <a:moveTo>
                  <a:pt x="0" y="2958"/>
                </a:moveTo>
                <a:lnTo>
                  <a:pt x="2171" y="792"/>
                </a:lnTo>
                <a:lnTo>
                  <a:pt x="2171" y="778"/>
                </a:lnTo>
                <a:lnTo>
                  <a:pt x="0" y="2944"/>
                </a:lnTo>
                <a:lnTo>
                  <a:pt x="0" y="2958"/>
                </a:lnTo>
                <a:close/>
                <a:moveTo>
                  <a:pt x="0" y="2722"/>
                </a:moveTo>
                <a:lnTo>
                  <a:pt x="2171" y="556"/>
                </a:lnTo>
                <a:lnTo>
                  <a:pt x="2171" y="544"/>
                </a:lnTo>
                <a:lnTo>
                  <a:pt x="0" y="2710"/>
                </a:lnTo>
                <a:lnTo>
                  <a:pt x="0" y="2722"/>
                </a:lnTo>
                <a:close/>
                <a:moveTo>
                  <a:pt x="0" y="2816"/>
                </a:moveTo>
                <a:lnTo>
                  <a:pt x="2171" y="650"/>
                </a:lnTo>
                <a:lnTo>
                  <a:pt x="2171" y="636"/>
                </a:lnTo>
                <a:lnTo>
                  <a:pt x="0" y="2802"/>
                </a:lnTo>
                <a:lnTo>
                  <a:pt x="0" y="2816"/>
                </a:lnTo>
                <a:close/>
                <a:moveTo>
                  <a:pt x="0" y="2769"/>
                </a:moveTo>
                <a:lnTo>
                  <a:pt x="2171" y="603"/>
                </a:lnTo>
                <a:lnTo>
                  <a:pt x="2171" y="591"/>
                </a:lnTo>
                <a:lnTo>
                  <a:pt x="0" y="2757"/>
                </a:lnTo>
                <a:lnTo>
                  <a:pt x="0" y="2769"/>
                </a:lnTo>
                <a:close/>
                <a:moveTo>
                  <a:pt x="0" y="3710"/>
                </a:moveTo>
                <a:lnTo>
                  <a:pt x="2171" y="1544"/>
                </a:lnTo>
                <a:lnTo>
                  <a:pt x="2171" y="1530"/>
                </a:lnTo>
                <a:lnTo>
                  <a:pt x="0" y="3696"/>
                </a:lnTo>
                <a:lnTo>
                  <a:pt x="0" y="3710"/>
                </a:lnTo>
                <a:close/>
                <a:moveTo>
                  <a:pt x="0" y="4275"/>
                </a:moveTo>
                <a:lnTo>
                  <a:pt x="2171" y="2109"/>
                </a:lnTo>
                <a:lnTo>
                  <a:pt x="2171" y="2095"/>
                </a:lnTo>
                <a:lnTo>
                  <a:pt x="0" y="4261"/>
                </a:lnTo>
                <a:lnTo>
                  <a:pt x="0" y="4275"/>
                </a:lnTo>
                <a:close/>
                <a:moveTo>
                  <a:pt x="0" y="4323"/>
                </a:moveTo>
                <a:lnTo>
                  <a:pt x="2171" y="2157"/>
                </a:lnTo>
                <a:lnTo>
                  <a:pt x="2171" y="2142"/>
                </a:lnTo>
                <a:lnTo>
                  <a:pt x="0" y="4308"/>
                </a:lnTo>
                <a:lnTo>
                  <a:pt x="0" y="4323"/>
                </a:lnTo>
                <a:close/>
                <a:moveTo>
                  <a:pt x="0" y="3568"/>
                </a:moveTo>
                <a:lnTo>
                  <a:pt x="2171" y="1402"/>
                </a:lnTo>
                <a:lnTo>
                  <a:pt x="2171" y="1390"/>
                </a:lnTo>
                <a:lnTo>
                  <a:pt x="0" y="3556"/>
                </a:lnTo>
                <a:lnTo>
                  <a:pt x="0" y="3568"/>
                </a:lnTo>
                <a:close/>
                <a:moveTo>
                  <a:pt x="0" y="4181"/>
                </a:moveTo>
                <a:lnTo>
                  <a:pt x="2171" y="2015"/>
                </a:lnTo>
                <a:lnTo>
                  <a:pt x="2171" y="2000"/>
                </a:lnTo>
                <a:lnTo>
                  <a:pt x="0" y="4166"/>
                </a:lnTo>
                <a:lnTo>
                  <a:pt x="0" y="4181"/>
                </a:lnTo>
                <a:close/>
                <a:moveTo>
                  <a:pt x="0" y="4415"/>
                </a:moveTo>
                <a:lnTo>
                  <a:pt x="2171" y="2249"/>
                </a:lnTo>
                <a:lnTo>
                  <a:pt x="2171" y="2237"/>
                </a:lnTo>
                <a:lnTo>
                  <a:pt x="0" y="4403"/>
                </a:lnTo>
                <a:lnTo>
                  <a:pt x="0" y="4415"/>
                </a:lnTo>
                <a:close/>
                <a:moveTo>
                  <a:pt x="0" y="4228"/>
                </a:moveTo>
                <a:lnTo>
                  <a:pt x="2171" y="2062"/>
                </a:lnTo>
                <a:lnTo>
                  <a:pt x="2171" y="2048"/>
                </a:lnTo>
                <a:lnTo>
                  <a:pt x="0" y="4214"/>
                </a:lnTo>
                <a:lnTo>
                  <a:pt x="0" y="4228"/>
                </a:lnTo>
                <a:close/>
                <a:moveTo>
                  <a:pt x="0" y="4509"/>
                </a:moveTo>
                <a:lnTo>
                  <a:pt x="2171" y="2343"/>
                </a:lnTo>
                <a:lnTo>
                  <a:pt x="2171" y="2329"/>
                </a:lnTo>
                <a:lnTo>
                  <a:pt x="0" y="4495"/>
                </a:lnTo>
                <a:lnTo>
                  <a:pt x="0" y="4509"/>
                </a:lnTo>
                <a:close/>
                <a:moveTo>
                  <a:pt x="0" y="4604"/>
                </a:moveTo>
                <a:lnTo>
                  <a:pt x="2171" y="2438"/>
                </a:lnTo>
                <a:lnTo>
                  <a:pt x="2171" y="2424"/>
                </a:lnTo>
                <a:lnTo>
                  <a:pt x="0" y="4590"/>
                </a:lnTo>
                <a:lnTo>
                  <a:pt x="0" y="4604"/>
                </a:lnTo>
                <a:close/>
                <a:moveTo>
                  <a:pt x="0" y="4651"/>
                </a:moveTo>
                <a:lnTo>
                  <a:pt x="2171" y="2485"/>
                </a:lnTo>
                <a:lnTo>
                  <a:pt x="2171" y="2471"/>
                </a:lnTo>
                <a:lnTo>
                  <a:pt x="0" y="4637"/>
                </a:lnTo>
                <a:lnTo>
                  <a:pt x="0" y="4651"/>
                </a:lnTo>
                <a:close/>
                <a:moveTo>
                  <a:pt x="0" y="4557"/>
                </a:moveTo>
                <a:lnTo>
                  <a:pt x="2171" y="2391"/>
                </a:lnTo>
                <a:lnTo>
                  <a:pt x="2171" y="2376"/>
                </a:lnTo>
                <a:lnTo>
                  <a:pt x="0" y="4542"/>
                </a:lnTo>
                <a:lnTo>
                  <a:pt x="0" y="4557"/>
                </a:lnTo>
                <a:close/>
                <a:moveTo>
                  <a:pt x="0" y="4133"/>
                </a:moveTo>
                <a:lnTo>
                  <a:pt x="2171" y="1967"/>
                </a:lnTo>
                <a:lnTo>
                  <a:pt x="2171" y="1953"/>
                </a:lnTo>
                <a:lnTo>
                  <a:pt x="0" y="4119"/>
                </a:lnTo>
                <a:lnTo>
                  <a:pt x="0" y="4133"/>
                </a:lnTo>
                <a:close/>
                <a:moveTo>
                  <a:pt x="0" y="4462"/>
                </a:moveTo>
                <a:lnTo>
                  <a:pt x="2171" y="2296"/>
                </a:lnTo>
                <a:lnTo>
                  <a:pt x="2171" y="2284"/>
                </a:lnTo>
                <a:lnTo>
                  <a:pt x="0" y="4450"/>
                </a:lnTo>
                <a:lnTo>
                  <a:pt x="0" y="4462"/>
                </a:lnTo>
                <a:close/>
                <a:moveTo>
                  <a:pt x="0" y="4367"/>
                </a:moveTo>
                <a:lnTo>
                  <a:pt x="2171" y="2201"/>
                </a:lnTo>
                <a:lnTo>
                  <a:pt x="2171" y="2190"/>
                </a:lnTo>
                <a:lnTo>
                  <a:pt x="0" y="4356"/>
                </a:lnTo>
                <a:lnTo>
                  <a:pt x="0" y="4367"/>
                </a:lnTo>
                <a:close/>
                <a:moveTo>
                  <a:pt x="0" y="3757"/>
                </a:moveTo>
                <a:lnTo>
                  <a:pt x="2171" y="1591"/>
                </a:lnTo>
                <a:lnTo>
                  <a:pt x="2171" y="1577"/>
                </a:lnTo>
                <a:lnTo>
                  <a:pt x="0" y="3743"/>
                </a:lnTo>
                <a:lnTo>
                  <a:pt x="0" y="3757"/>
                </a:lnTo>
                <a:close/>
                <a:moveTo>
                  <a:pt x="0" y="2393"/>
                </a:moveTo>
                <a:lnTo>
                  <a:pt x="2171" y="227"/>
                </a:lnTo>
                <a:lnTo>
                  <a:pt x="2171" y="213"/>
                </a:lnTo>
                <a:lnTo>
                  <a:pt x="0" y="2379"/>
                </a:lnTo>
                <a:lnTo>
                  <a:pt x="0" y="2393"/>
                </a:lnTo>
                <a:close/>
                <a:moveTo>
                  <a:pt x="0" y="3805"/>
                </a:moveTo>
                <a:lnTo>
                  <a:pt x="2171" y="1639"/>
                </a:lnTo>
                <a:lnTo>
                  <a:pt x="2171" y="1625"/>
                </a:lnTo>
                <a:lnTo>
                  <a:pt x="0" y="3790"/>
                </a:lnTo>
                <a:lnTo>
                  <a:pt x="0" y="3805"/>
                </a:lnTo>
                <a:close/>
                <a:moveTo>
                  <a:pt x="0" y="3615"/>
                </a:moveTo>
                <a:lnTo>
                  <a:pt x="2171" y="1450"/>
                </a:lnTo>
                <a:lnTo>
                  <a:pt x="2171" y="1438"/>
                </a:lnTo>
                <a:lnTo>
                  <a:pt x="0" y="3604"/>
                </a:lnTo>
                <a:lnTo>
                  <a:pt x="0" y="3615"/>
                </a:lnTo>
                <a:close/>
                <a:moveTo>
                  <a:pt x="0" y="3663"/>
                </a:moveTo>
                <a:lnTo>
                  <a:pt x="2171" y="1497"/>
                </a:lnTo>
                <a:lnTo>
                  <a:pt x="2171" y="1483"/>
                </a:lnTo>
                <a:lnTo>
                  <a:pt x="0" y="3649"/>
                </a:lnTo>
                <a:lnTo>
                  <a:pt x="0" y="3663"/>
                </a:lnTo>
                <a:close/>
                <a:moveTo>
                  <a:pt x="0" y="3991"/>
                </a:moveTo>
                <a:lnTo>
                  <a:pt x="2171" y="1825"/>
                </a:lnTo>
                <a:lnTo>
                  <a:pt x="2171" y="1814"/>
                </a:lnTo>
                <a:lnTo>
                  <a:pt x="0" y="3980"/>
                </a:lnTo>
                <a:lnTo>
                  <a:pt x="0" y="3991"/>
                </a:lnTo>
                <a:close/>
                <a:moveTo>
                  <a:pt x="0" y="4086"/>
                </a:moveTo>
                <a:lnTo>
                  <a:pt x="2171" y="1920"/>
                </a:lnTo>
                <a:lnTo>
                  <a:pt x="2171" y="1906"/>
                </a:lnTo>
                <a:lnTo>
                  <a:pt x="0" y="4072"/>
                </a:lnTo>
                <a:lnTo>
                  <a:pt x="0" y="4086"/>
                </a:lnTo>
                <a:close/>
                <a:moveTo>
                  <a:pt x="0" y="4698"/>
                </a:moveTo>
                <a:lnTo>
                  <a:pt x="2171" y="2533"/>
                </a:lnTo>
                <a:lnTo>
                  <a:pt x="2171" y="2518"/>
                </a:lnTo>
                <a:lnTo>
                  <a:pt x="0" y="4684"/>
                </a:lnTo>
                <a:lnTo>
                  <a:pt x="0" y="4698"/>
                </a:lnTo>
                <a:close/>
                <a:moveTo>
                  <a:pt x="0" y="3852"/>
                </a:moveTo>
                <a:lnTo>
                  <a:pt x="2171" y="1686"/>
                </a:lnTo>
                <a:lnTo>
                  <a:pt x="2171" y="1672"/>
                </a:lnTo>
                <a:lnTo>
                  <a:pt x="0" y="3838"/>
                </a:lnTo>
                <a:lnTo>
                  <a:pt x="0" y="3852"/>
                </a:lnTo>
                <a:close/>
                <a:moveTo>
                  <a:pt x="0" y="3899"/>
                </a:moveTo>
                <a:lnTo>
                  <a:pt x="2171" y="1733"/>
                </a:lnTo>
                <a:lnTo>
                  <a:pt x="2171" y="1719"/>
                </a:lnTo>
                <a:lnTo>
                  <a:pt x="0" y="3885"/>
                </a:lnTo>
                <a:lnTo>
                  <a:pt x="0" y="3899"/>
                </a:lnTo>
                <a:close/>
                <a:moveTo>
                  <a:pt x="0" y="3944"/>
                </a:moveTo>
                <a:lnTo>
                  <a:pt x="2171" y="1778"/>
                </a:lnTo>
                <a:lnTo>
                  <a:pt x="2171" y="1766"/>
                </a:lnTo>
                <a:lnTo>
                  <a:pt x="0" y="3932"/>
                </a:lnTo>
                <a:lnTo>
                  <a:pt x="0" y="3944"/>
                </a:lnTo>
                <a:close/>
                <a:moveTo>
                  <a:pt x="0" y="4039"/>
                </a:moveTo>
                <a:lnTo>
                  <a:pt x="2171" y="1873"/>
                </a:lnTo>
                <a:lnTo>
                  <a:pt x="2171" y="1861"/>
                </a:lnTo>
                <a:lnTo>
                  <a:pt x="0" y="4027"/>
                </a:lnTo>
                <a:lnTo>
                  <a:pt x="0" y="4039"/>
                </a:lnTo>
                <a:close/>
                <a:moveTo>
                  <a:pt x="830" y="0"/>
                </a:moveTo>
                <a:lnTo>
                  <a:pt x="0" y="828"/>
                </a:lnTo>
                <a:lnTo>
                  <a:pt x="0" y="842"/>
                </a:lnTo>
                <a:lnTo>
                  <a:pt x="844" y="0"/>
                </a:lnTo>
                <a:lnTo>
                  <a:pt x="830" y="0"/>
                </a:lnTo>
                <a:close/>
                <a:moveTo>
                  <a:pt x="0" y="2346"/>
                </a:moveTo>
                <a:lnTo>
                  <a:pt x="2171" y="180"/>
                </a:lnTo>
                <a:lnTo>
                  <a:pt x="2171" y="168"/>
                </a:lnTo>
                <a:lnTo>
                  <a:pt x="0" y="2334"/>
                </a:lnTo>
                <a:lnTo>
                  <a:pt x="0" y="2346"/>
                </a:lnTo>
                <a:close/>
                <a:moveTo>
                  <a:pt x="782" y="0"/>
                </a:moveTo>
                <a:lnTo>
                  <a:pt x="0" y="780"/>
                </a:lnTo>
                <a:lnTo>
                  <a:pt x="0" y="795"/>
                </a:lnTo>
                <a:lnTo>
                  <a:pt x="796" y="0"/>
                </a:lnTo>
                <a:lnTo>
                  <a:pt x="782" y="0"/>
                </a:lnTo>
                <a:close/>
                <a:moveTo>
                  <a:pt x="735" y="0"/>
                </a:moveTo>
                <a:lnTo>
                  <a:pt x="0" y="733"/>
                </a:lnTo>
                <a:lnTo>
                  <a:pt x="0" y="747"/>
                </a:lnTo>
                <a:lnTo>
                  <a:pt x="749" y="0"/>
                </a:lnTo>
                <a:lnTo>
                  <a:pt x="735" y="0"/>
                </a:lnTo>
                <a:close/>
                <a:moveTo>
                  <a:pt x="642" y="0"/>
                </a:moveTo>
                <a:lnTo>
                  <a:pt x="0" y="641"/>
                </a:lnTo>
                <a:lnTo>
                  <a:pt x="0" y="653"/>
                </a:lnTo>
                <a:lnTo>
                  <a:pt x="654" y="0"/>
                </a:lnTo>
                <a:lnTo>
                  <a:pt x="642" y="0"/>
                </a:lnTo>
                <a:close/>
                <a:moveTo>
                  <a:pt x="1114" y="0"/>
                </a:moveTo>
                <a:lnTo>
                  <a:pt x="0" y="1111"/>
                </a:lnTo>
                <a:lnTo>
                  <a:pt x="0" y="1123"/>
                </a:lnTo>
                <a:lnTo>
                  <a:pt x="1126" y="0"/>
                </a:lnTo>
                <a:lnTo>
                  <a:pt x="1114" y="0"/>
                </a:lnTo>
                <a:close/>
                <a:moveTo>
                  <a:pt x="548" y="0"/>
                </a:moveTo>
                <a:lnTo>
                  <a:pt x="0" y="546"/>
                </a:lnTo>
                <a:lnTo>
                  <a:pt x="0" y="560"/>
                </a:lnTo>
                <a:lnTo>
                  <a:pt x="562" y="0"/>
                </a:lnTo>
                <a:lnTo>
                  <a:pt x="548" y="0"/>
                </a:lnTo>
                <a:close/>
                <a:moveTo>
                  <a:pt x="1019" y="0"/>
                </a:moveTo>
                <a:lnTo>
                  <a:pt x="0" y="1017"/>
                </a:lnTo>
                <a:lnTo>
                  <a:pt x="0" y="1029"/>
                </a:lnTo>
                <a:lnTo>
                  <a:pt x="1031" y="0"/>
                </a:lnTo>
                <a:lnTo>
                  <a:pt x="1019" y="0"/>
                </a:lnTo>
                <a:close/>
                <a:moveTo>
                  <a:pt x="1067" y="0"/>
                </a:moveTo>
                <a:lnTo>
                  <a:pt x="0" y="1064"/>
                </a:lnTo>
                <a:lnTo>
                  <a:pt x="0" y="1076"/>
                </a:lnTo>
                <a:lnTo>
                  <a:pt x="1078" y="0"/>
                </a:lnTo>
                <a:lnTo>
                  <a:pt x="1067" y="0"/>
                </a:lnTo>
                <a:close/>
                <a:moveTo>
                  <a:pt x="924" y="0"/>
                </a:moveTo>
                <a:lnTo>
                  <a:pt x="0" y="922"/>
                </a:lnTo>
                <a:lnTo>
                  <a:pt x="0" y="936"/>
                </a:lnTo>
                <a:lnTo>
                  <a:pt x="939" y="0"/>
                </a:lnTo>
                <a:lnTo>
                  <a:pt x="924" y="0"/>
                </a:lnTo>
                <a:close/>
                <a:moveTo>
                  <a:pt x="877" y="0"/>
                </a:moveTo>
                <a:lnTo>
                  <a:pt x="0" y="875"/>
                </a:lnTo>
                <a:lnTo>
                  <a:pt x="0" y="889"/>
                </a:lnTo>
                <a:lnTo>
                  <a:pt x="891" y="0"/>
                </a:lnTo>
                <a:lnTo>
                  <a:pt x="877" y="0"/>
                </a:lnTo>
                <a:close/>
                <a:moveTo>
                  <a:pt x="972" y="0"/>
                </a:moveTo>
                <a:lnTo>
                  <a:pt x="0" y="970"/>
                </a:lnTo>
                <a:lnTo>
                  <a:pt x="0" y="984"/>
                </a:lnTo>
                <a:lnTo>
                  <a:pt x="986" y="0"/>
                </a:lnTo>
                <a:lnTo>
                  <a:pt x="972" y="0"/>
                </a:lnTo>
                <a:close/>
                <a:moveTo>
                  <a:pt x="595" y="0"/>
                </a:moveTo>
                <a:lnTo>
                  <a:pt x="0" y="594"/>
                </a:lnTo>
                <a:lnTo>
                  <a:pt x="0" y="605"/>
                </a:lnTo>
                <a:lnTo>
                  <a:pt x="607" y="0"/>
                </a:lnTo>
                <a:lnTo>
                  <a:pt x="595" y="0"/>
                </a:lnTo>
                <a:close/>
                <a:moveTo>
                  <a:pt x="171" y="0"/>
                </a:moveTo>
                <a:lnTo>
                  <a:pt x="0" y="170"/>
                </a:lnTo>
                <a:lnTo>
                  <a:pt x="0" y="182"/>
                </a:lnTo>
                <a:lnTo>
                  <a:pt x="183" y="0"/>
                </a:lnTo>
                <a:lnTo>
                  <a:pt x="171" y="0"/>
                </a:lnTo>
                <a:close/>
                <a:moveTo>
                  <a:pt x="500" y="0"/>
                </a:moveTo>
                <a:lnTo>
                  <a:pt x="0" y="499"/>
                </a:lnTo>
                <a:lnTo>
                  <a:pt x="0" y="513"/>
                </a:lnTo>
                <a:lnTo>
                  <a:pt x="515" y="0"/>
                </a:lnTo>
                <a:lnTo>
                  <a:pt x="500" y="0"/>
                </a:lnTo>
                <a:close/>
                <a:moveTo>
                  <a:pt x="124" y="0"/>
                </a:moveTo>
                <a:lnTo>
                  <a:pt x="0" y="123"/>
                </a:lnTo>
                <a:lnTo>
                  <a:pt x="0" y="137"/>
                </a:lnTo>
                <a:lnTo>
                  <a:pt x="138" y="0"/>
                </a:lnTo>
                <a:lnTo>
                  <a:pt x="124" y="0"/>
                </a:lnTo>
                <a:close/>
                <a:moveTo>
                  <a:pt x="76" y="0"/>
                </a:moveTo>
                <a:lnTo>
                  <a:pt x="0" y="76"/>
                </a:lnTo>
                <a:lnTo>
                  <a:pt x="0" y="90"/>
                </a:lnTo>
                <a:lnTo>
                  <a:pt x="90" y="0"/>
                </a:lnTo>
                <a:lnTo>
                  <a:pt x="76" y="0"/>
                </a:lnTo>
                <a:close/>
                <a:moveTo>
                  <a:pt x="29" y="0"/>
                </a:moveTo>
                <a:lnTo>
                  <a:pt x="0" y="28"/>
                </a:lnTo>
                <a:lnTo>
                  <a:pt x="0" y="43"/>
                </a:lnTo>
                <a:lnTo>
                  <a:pt x="43" y="0"/>
                </a:lnTo>
                <a:lnTo>
                  <a:pt x="29" y="0"/>
                </a:lnTo>
                <a:close/>
                <a:moveTo>
                  <a:pt x="218" y="0"/>
                </a:moveTo>
                <a:lnTo>
                  <a:pt x="0" y="218"/>
                </a:lnTo>
                <a:lnTo>
                  <a:pt x="0" y="229"/>
                </a:lnTo>
                <a:lnTo>
                  <a:pt x="230" y="0"/>
                </a:lnTo>
                <a:lnTo>
                  <a:pt x="218" y="0"/>
                </a:lnTo>
                <a:close/>
                <a:moveTo>
                  <a:pt x="266" y="0"/>
                </a:moveTo>
                <a:lnTo>
                  <a:pt x="0" y="265"/>
                </a:lnTo>
                <a:lnTo>
                  <a:pt x="0" y="277"/>
                </a:lnTo>
                <a:lnTo>
                  <a:pt x="278" y="0"/>
                </a:lnTo>
                <a:lnTo>
                  <a:pt x="266" y="0"/>
                </a:lnTo>
                <a:close/>
                <a:moveTo>
                  <a:pt x="453" y="0"/>
                </a:moveTo>
                <a:lnTo>
                  <a:pt x="0" y="452"/>
                </a:lnTo>
                <a:lnTo>
                  <a:pt x="0" y="466"/>
                </a:lnTo>
                <a:lnTo>
                  <a:pt x="467" y="0"/>
                </a:lnTo>
                <a:lnTo>
                  <a:pt x="453" y="0"/>
                </a:lnTo>
                <a:close/>
                <a:moveTo>
                  <a:pt x="406" y="0"/>
                </a:moveTo>
                <a:lnTo>
                  <a:pt x="0" y="404"/>
                </a:lnTo>
                <a:lnTo>
                  <a:pt x="0" y="419"/>
                </a:lnTo>
                <a:lnTo>
                  <a:pt x="420" y="0"/>
                </a:lnTo>
                <a:lnTo>
                  <a:pt x="406" y="0"/>
                </a:lnTo>
                <a:close/>
                <a:moveTo>
                  <a:pt x="358" y="0"/>
                </a:moveTo>
                <a:lnTo>
                  <a:pt x="0" y="357"/>
                </a:lnTo>
                <a:lnTo>
                  <a:pt x="0" y="371"/>
                </a:lnTo>
                <a:lnTo>
                  <a:pt x="372" y="0"/>
                </a:lnTo>
                <a:lnTo>
                  <a:pt x="358" y="0"/>
                </a:lnTo>
                <a:close/>
                <a:moveTo>
                  <a:pt x="311" y="0"/>
                </a:moveTo>
                <a:lnTo>
                  <a:pt x="0" y="310"/>
                </a:lnTo>
                <a:lnTo>
                  <a:pt x="0" y="324"/>
                </a:lnTo>
                <a:lnTo>
                  <a:pt x="325" y="0"/>
                </a:lnTo>
                <a:lnTo>
                  <a:pt x="311" y="0"/>
                </a:lnTo>
                <a:close/>
                <a:moveTo>
                  <a:pt x="690" y="0"/>
                </a:moveTo>
                <a:lnTo>
                  <a:pt x="0" y="688"/>
                </a:lnTo>
                <a:lnTo>
                  <a:pt x="0" y="700"/>
                </a:lnTo>
                <a:lnTo>
                  <a:pt x="702" y="0"/>
                </a:lnTo>
                <a:lnTo>
                  <a:pt x="690" y="0"/>
                </a:lnTo>
                <a:close/>
                <a:moveTo>
                  <a:pt x="1915" y="0"/>
                </a:moveTo>
                <a:lnTo>
                  <a:pt x="0" y="1911"/>
                </a:lnTo>
                <a:lnTo>
                  <a:pt x="0" y="1922"/>
                </a:lnTo>
                <a:lnTo>
                  <a:pt x="1927" y="0"/>
                </a:lnTo>
                <a:lnTo>
                  <a:pt x="1915" y="0"/>
                </a:lnTo>
                <a:close/>
                <a:moveTo>
                  <a:pt x="1960" y="0"/>
                </a:moveTo>
                <a:lnTo>
                  <a:pt x="0" y="1956"/>
                </a:lnTo>
                <a:lnTo>
                  <a:pt x="0" y="1970"/>
                </a:lnTo>
                <a:lnTo>
                  <a:pt x="1974" y="0"/>
                </a:lnTo>
                <a:lnTo>
                  <a:pt x="1960" y="0"/>
                </a:lnTo>
                <a:close/>
                <a:moveTo>
                  <a:pt x="2007" y="0"/>
                </a:moveTo>
                <a:lnTo>
                  <a:pt x="0" y="2003"/>
                </a:lnTo>
                <a:lnTo>
                  <a:pt x="0" y="2017"/>
                </a:lnTo>
                <a:lnTo>
                  <a:pt x="2021" y="0"/>
                </a:lnTo>
                <a:lnTo>
                  <a:pt x="2007" y="0"/>
                </a:lnTo>
                <a:close/>
                <a:moveTo>
                  <a:pt x="2055" y="0"/>
                </a:moveTo>
                <a:lnTo>
                  <a:pt x="0" y="2050"/>
                </a:lnTo>
                <a:lnTo>
                  <a:pt x="0" y="2064"/>
                </a:lnTo>
                <a:lnTo>
                  <a:pt x="2069" y="0"/>
                </a:lnTo>
                <a:lnTo>
                  <a:pt x="2055" y="0"/>
                </a:lnTo>
                <a:close/>
                <a:moveTo>
                  <a:pt x="1820" y="0"/>
                </a:moveTo>
                <a:lnTo>
                  <a:pt x="0" y="1816"/>
                </a:lnTo>
                <a:lnTo>
                  <a:pt x="0" y="1828"/>
                </a:lnTo>
                <a:lnTo>
                  <a:pt x="1832" y="0"/>
                </a:lnTo>
                <a:lnTo>
                  <a:pt x="1820" y="0"/>
                </a:lnTo>
                <a:close/>
                <a:moveTo>
                  <a:pt x="1867" y="0"/>
                </a:moveTo>
                <a:lnTo>
                  <a:pt x="0" y="1863"/>
                </a:lnTo>
                <a:lnTo>
                  <a:pt x="0" y="1875"/>
                </a:lnTo>
                <a:lnTo>
                  <a:pt x="1879" y="0"/>
                </a:lnTo>
                <a:lnTo>
                  <a:pt x="1867" y="0"/>
                </a:lnTo>
                <a:close/>
                <a:moveTo>
                  <a:pt x="2102" y="0"/>
                </a:moveTo>
                <a:lnTo>
                  <a:pt x="0" y="2097"/>
                </a:lnTo>
                <a:lnTo>
                  <a:pt x="0" y="2112"/>
                </a:lnTo>
                <a:lnTo>
                  <a:pt x="2116" y="0"/>
                </a:lnTo>
                <a:lnTo>
                  <a:pt x="2102" y="0"/>
                </a:lnTo>
                <a:close/>
                <a:moveTo>
                  <a:pt x="0" y="2298"/>
                </a:moveTo>
                <a:lnTo>
                  <a:pt x="2171" y="132"/>
                </a:lnTo>
                <a:lnTo>
                  <a:pt x="2171" y="121"/>
                </a:lnTo>
                <a:lnTo>
                  <a:pt x="0" y="2287"/>
                </a:lnTo>
                <a:lnTo>
                  <a:pt x="0" y="2298"/>
                </a:lnTo>
                <a:close/>
                <a:moveTo>
                  <a:pt x="1773" y="0"/>
                </a:moveTo>
                <a:lnTo>
                  <a:pt x="0" y="1769"/>
                </a:lnTo>
                <a:lnTo>
                  <a:pt x="0" y="1783"/>
                </a:lnTo>
                <a:lnTo>
                  <a:pt x="1787" y="0"/>
                </a:lnTo>
                <a:lnTo>
                  <a:pt x="1773" y="0"/>
                </a:lnTo>
                <a:close/>
                <a:moveTo>
                  <a:pt x="0" y="2251"/>
                </a:moveTo>
                <a:lnTo>
                  <a:pt x="2171" y="85"/>
                </a:lnTo>
                <a:lnTo>
                  <a:pt x="2171" y="73"/>
                </a:lnTo>
                <a:lnTo>
                  <a:pt x="0" y="2239"/>
                </a:lnTo>
                <a:lnTo>
                  <a:pt x="0" y="2251"/>
                </a:lnTo>
                <a:close/>
                <a:moveTo>
                  <a:pt x="2149" y="0"/>
                </a:moveTo>
                <a:lnTo>
                  <a:pt x="0" y="2145"/>
                </a:lnTo>
                <a:lnTo>
                  <a:pt x="0" y="2159"/>
                </a:lnTo>
                <a:lnTo>
                  <a:pt x="2163" y="0"/>
                </a:lnTo>
                <a:lnTo>
                  <a:pt x="2149" y="0"/>
                </a:lnTo>
                <a:close/>
                <a:moveTo>
                  <a:pt x="0" y="2192"/>
                </a:moveTo>
                <a:lnTo>
                  <a:pt x="0" y="2206"/>
                </a:lnTo>
                <a:lnTo>
                  <a:pt x="2171" y="40"/>
                </a:lnTo>
                <a:lnTo>
                  <a:pt x="2171" y="26"/>
                </a:lnTo>
                <a:lnTo>
                  <a:pt x="0" y="2192"/>
                </a:lnTo>
                <a:close/>
                <a:moveTo>
                  <a:pt x="1206" y="0"/>
                </a:moveTo>
                <a:lnTo>
                  <a:pt x="0" y="1204"/>
                </a:lnTo>
                <a:lnTo>
                  <a:pt x="0" y="1218"/>
                </a:lnTo>
                <a:lnTo>
                  <a:pt x="1221" y="0"/>
                </a:lnTo>
                <a:lnTo>
                  <a:pt x="1206" y="0"/>
                </a:lnTo>
                <a:close/>
                <a:moveTo>
                  <a:pt x="1396" y="0"/>
                </a:moveTo>
                <a:lnTo>
                  <a:pt x="0" y="1393"/>
                </a:lnTo>
                <a:lnTo>
                  <a:pt x="0" y="1405"/>
                </a:lnTo>
                <a:lnTo>
                  <a:pt x="1408" y="0"/>
                </a:lnTo>
                <a:lnTo>
                  <a:pt x="1396" y="0"/>
                </a:lnTo>
                <a:close/>
                <a:moveTo>
                  <a:pt x="1349" y="0"/>
                </a:moveTo>
                <a:lnTo>
                  <a:pt x="0" y="1345"/>
                </a:lnTo>
                <a:lnTo>
                  <a:pt x="0" y="1360"/>
                </a:lnTo>
                <a:lnTo>
                  <a:pt x="1363" y="0"/>
                </a:lnTo>
                <a:lnTo>
                  <a:pt x="1349" y="0"/>
                </a:lnTo>
                <a:close/>
                <a:moveTo>
                  <a:pt x="1254" y="0"/>
                </a:moveTo>
                <a:lnTo>
                  <a:pt x="0" y="1251"/>
                </a:lnTo>
                <a:lnTo>
                  <a:pt x="0" y="1265"/>
                </a:lnTo>
                <a:lnTo>
                  <a:pt x="1268" y="0"/>
                </a:lnTo>
                <a:lnTo>
                  <a:pt x="1254" y="0"/>
                </a:lnTo>
                <a:close/>
                <a:moveTo>
                  <a:pt x="1301" y="0"/>
                </a:moveTo>
                <a:lnTo>
                  <a:pt x="0" y="1298"/>
                </a:lnTo>
                <a:lnTo>
                  <a:pt x="0" y="1312"/>
                </a:lnTo>
                <a:lnTo>
                  <a:pt x="1315" y="0"/>
                </a:lnTo>
                <a:lnTo>
                  <a:pt x="1301" y="0"/>
                </a:lnTo>
                <a:close/>
                <a:moveTo>
                  <a:pt x="1443" y="0"/>
                </a:moveTo>
                <a:lnTo>
                  <a:pt x="0" y="1440"/>
                </a:lnTo>
                <a:lnTo>
                  <a:pt x="0" y="1452"/>
                </a:lnTo>
                <a:lnTo>
                  <a:pt x="1455" y="0"/>
                </a:lnTo>
                <a:lnTo>
                  <a:pt x="1443" y="0"/>
                </a:lnTo>
                <a:close/>
                <a:moveTo>
                  <a:pt x="1583" y="0"/>
                </a:moveTo>
                <a:lnTo>
                  <a:pt x="0" y="1580"/>
                </a:lnTo>
                <a:lnTo>
                  <a:pt x="0" y="1594"/>
                </a:lnTo>
                <a:lnTo>
                  <a:pt x="1597" y="0"/>
                </a:lnTo>
                <a:lnTo>
                  <a:pt x="1583" y="0"/>
                </a:lnTo>
                <a:close/>
                <a:moveTo>
                  <a:pt x="1678" y="0"/>
                </a:moveTo>
                <a:lnTo>
                  <a:pt x="0" y="1674"/>
                </a:lnTo>
                <a:lnTo>
                  <a:pt x="0" y="1688"/>
                </a:lnTo>
                <a:lnTo>
                  <a:pt x="1692" y="0"/>
                </a:lnTo>
                <a:lnTo>
                  <a:pt x="1678" y="0"/>
                </a:lnTo>
                <a:close/>
                <a:moveTo>
                  <a:pt x="1630" y="0"/>
                </a:moveTo>
                <a:lnTo>
                  <a:pt x="0" y="1627"/>
                </a:lnTo>
                <a:lnTo>
                  <a:pt x="0" y="1641"/>
                </a:lnTo>
                <a:lnTo>
                  <a:pt x="1645" y="0"/>
                </a:lnTo>
                <a:lnTo>
                  <a:pt x="1630" y="0"/>
                </a:lnTo>
                <a:close/>
                <a:moveTo>
                  <a:pt x="1491" y="0"/>
                </a:moveTo>
                <a:lnTo>
                  <a:pt x="0" y="1487"/>
                </a:lnTo>
                <a:lnTo>
                  <a:pt x="0" y="1499"/>
                </a:lnTo>
                <a:lnTo>
                  <a:pt x="1503" y="0"/>
                </a:lnTo>
                <a:lnTo>
                  <a:pt x="1491" y="0"/>
                </a:lnTo>
                <a:close/>
                <a:moveTo>
                  <a:pt x="1538" y="0"/>
                </a:moveTo>
                <a:lnTo>
                  <a:pt x="0" y="1535"/>
                </a:lnTo>
                <a:lnTo>
                  <a:pt x="0" y="1546"/>
                </a:lnTo>
                <a:lnTo>
                  <a:pt x="1550" y="0"/>
                </a:lnTo>
                <a:lnTo>
                  <a:pt x="1538" y="0"/>
                </a:lnTo>
                <a:close/>
                <a:moveTo>
                  <a:pt x="1725" y="0"/>
                </a:moveTo>
                <a:lnTo>
                  <a:pt x="0" y="1721"/>
                </a:lnTo>
                <a:lnTo>
                  <a:pt x="0" y="1736"/>
                </a:lnTo>
                <a:lnTo>
                  <a:pt x="1739" y="0"/>
                </a:lnTo>
                <a:lnTo>
                  <a:pt x="1725" y="0"/>
                </a:lnTo>
                <a:close/>
                <a:moveTo>
                  <a:pt x="1159" y="0"/>
                </a:moveTo>
                <a:lnTo>
                  <a:pt x="0" y="1156"/>
                </a:lnTo>
                <a:lnTo>
                  <a:pt x="0" y="1171"/>
                </a:lnTo>
                <a:lnTo>
                  <a:pt x="1173" y="0"/>
                </a:lnTo>
                <a:lnTo>
                  <a:pt x="1159" y="0"/>
                </a:lnTo>
                <a:close/>
                <a:moveTo>
                  <a:pt x="590" y="7259"/>
                </a:moveTo>
                <a:lnTo>
                  <a:pt x="2171" y="5682"/>
                </a:lnTo>
                <a:lnTo>
                  <a:pt x="2171" y="5668"/>
                </a:lnTo>
                <a:lnTo>
                  <a:pt x="576" y="7259"/>
                </a:lnTo>
                <a:lnTo>
                  <a:pt x="590" y="7259"/>
                </a:lnTo>
                <a:close/>
                <a:moveTo>
                  <a:pt x="1014" y="7259"/>
                </a:moveTo>
                <a:lnTo>
                  <a:pt x="2171" y="6105"/>
                </a:lnTo>
                <a:lnTo>
                  <a:pt x="2171" y="6091"/>
                </a:lnTo>
                <a:lnTo>
                  <a:pt x="1000" y="7259"/>
                </a:lnTo>
                <a:lnTo>
                  <a:pt x="1014" y="7259"/>
                </a:lnTo>
                <a:close/>
                <a:moveTo>
                  <a:pt x="685" y="7259"/>
                </a:moveTo>
                <a:lnTo>
                  <a:pt x="2171" y="5777"/>
                </a:lnTo>
                <a:lnTo>
                  <a:pt x="2171" y="5763"/>
                </a:lnTo>
                <a:lnTo>
                  <a:pt x="671" y="7259"/>
                </a:lnTo>
                <a:lnTo>
                  <a:pt x="685" y="7259"/>
                </a:lnTo>
                <a:close/>
                <a:moveTo>
                  <a:pt x="0" y="7096"/>
                </a:moveTo>
                <a:lnTo>
                  <a:pt x="2171" y="4930"/>
                </a:lnTo>
                <a:lnTo>
                  <a:pt x="2171" y="4916"/>
                </a:lnTo>
                <a:lnTo>
                  <a:pt x="0" y="7082"/>
                </a:lnTo>
                <a:lnTo>
                  <a:pt x="0" y="7096"/>
                </a:lnTo>
                <a:close/>
                <a:moveTo>
                  <a:pt x="496" y="7259"/>
                </a:moveTo>
                <a:lnTo>
                  <a:pt x="2171" y="5588"/>
                </a:lnTo>
                <a:lnTo>
                  <a:pt x="2171" y="5576"/>
                </a:lnTo>
                <a:lnTo>
                  <a:pt x="484" y="7259"/>
                </a:lnTo>
                <a:lnTo>
                  <a:pt x="496" y="7259"/>
                </a:lnTo>
                <a:close/>
                <a:moveTo>
                  <a:pt x="733" y="7259"/>
                </a:moveTo>
                <a:lnTo>
                  <a:pt x="2171" y="5824"/>
                </a:lnTo>
                <a:lnTo>
                  <a:pt x="2171" y="5810"/>
                </a:lnTo>
                <a:lnTo>
                  <a:pt x="718" y="7259"/>
                </a:lnTo>
                <a:lnTo>
                  <a:pt x="733" y="7259"/>
                </a:lnTo>
                <a:close/>
                <a:moveTo>
                  <a:pt x="920" y="7259"/>
                </a:moveTo>
                <a:lnTo>
                  <a:pt x="2171" y="6011"/>
                </a:lnTo>
                <a:lnTo>
                  <a:pt x="2171" y="5999"/>
                </a:lnTo>
                <a:lnTo>
                  <a:pt x="908" y="7259"/>
                </a:lnTo>
                <a:lnTo>
                  <a:pt x="920" y="7259"/>
                </a:lnTo>
                <a:close/>
                <a:moveTo>
                  <a:pt x="967" y="7259"/>
                </a:moveTo>
                <a:lnTo>
                  <a:pt x="2171" y="6058"/>
                </a:lnTo>
                <a:lnTo>
                  <a:pt x="2171" y="6046"/>
                </a:lnTo>
                <a:lnTo>
                  <a:pt x="955" y="7259"/>
                </a:lnTo>
                <a:lnTo>
                  <a:pt x="967" y="7259"/>
                </a:lnTo>
                <a:close/>
                <a:moveTo>
                  <a:pt x="448" y="7259"/>
                </a:moveTo>
                <a:lnTo>
                  <a:pt x="2171" y="5540"/>
                </a:lnTo>
                <a:lnTo>
                  <a:pt x="2171" y="5528"/>
                </a:lnTo>
                <a:lnTo>
                  <a:pt x="436" y="7259"/>
                </a:lnTo>
                <a:lnTo>
                  <a:pt x="448" y="7259"/>
                </a:lnTo>
                <a:close/>
                <a:moveTo>
                  <a:pt x="872" y="7259"/>
                </a:moveTo>
                <a:lnTo>
                  <a:pt x="2171" y="5964"/>
                </a:lnTo>
                <a:lnTo>
                  <a:pt x="2171" y="5952"/>
                </a:lnTo>
                <a:lnTo>
                  <a:pt x="860" y="7259"/>
                </a:lnTo>
                <a:lnTo>
                  <a:pt x="872" y="7259"/>
                </a:lnTo>
                <a:close/>
                <a:moveTo>
                  <a:pt x="780" y="7259"/>
                </a:moveTo>
                <a:lnTo>
                  <a:pt x="2171" y="5871"/>
                </a:lnTo>
                <a:lnTo>
                  <a:pt x="2171" y="5857"/>
                </a:lnTo>
                <a:lnTo>
                  <a:pt x="766" y="7259"/>
                </a:lnTo>
                <a:lnTo>
                  <a:pt x="780" y="7259"/>
                </a:lnTo>
                <a:close/>
                <a:moveTo>
                  <a:pt x="827" y="7259"/>
                </a:moveTo>
                <a:lnTo>
                  <a:pt x="2171" y="5919"/>
                </a:lnTo>
                <a:lnTo>
                  <a:pt x="2171" y="5904"/>
                </a:lnTo>
                <a:lnTo>
                  <a:pt x="813" y="7259"/>
                </a:lnTo>
                <a:lnTo>
                  <a:pt x="827" y="7259"/>
                </a:lnTo>
                <a:close/>
                <a:moveTo>
                  <a:pt x="638" y="7259"/>
                </a:moveTo>
                <a:lnTo>
                  <a:pt x="2171" y="5729"/>
                </a:lnTo>
                <a:lnTo>
                  <a:pt x="2171" y="5715"/>
                </a:lnTo>
                <a:lnTo>
                  <a:pt x="624" y="7259"/>
                </a:lnTo>
                <a:lnTo>
                  <a:pt x="638" y="7259"/>
                </a:lnTo>
                <a:close/>
                <a:moveTo>
                  <a:pt x="24" y="7259"/>
                </a:moveTo>
                <a:lnTo>
                  <a:pt x="2171" y="5117"/>
                </a:lnTo>
                <a:lnTo>
                  <a:pt x="2171" y="5105"/>
                </a:lnTo>
                <a:lnTo>
                  <a:pt x="12" y="7259"/>
                </a:lnTo>
                <a:lnTo>
                  <a:pt x="24" y="7259"/>
                </a:lnTo>
                <a:close/>
                <a:moveTo>
                  <a:pt x="0" y="7238"/>
                </a:moveTo>
                <a:lnTo>
                  <a:pt x="2171" y="5072"/>
                </a:lnTo>
                <a:lnTo>
                  <a:pt x="2171" y="5058"/>
                </a:lnTo>
                <a:lnTo>
                  <a:pt x="0" y="7224"/>
                </a:lnTo>
                <a:lnTo>
                  <a:pt x="0" y="7238"/>
                </a:lnTo>
                <a:close/>
                <a:moveTo>
                  <a:pt x="403" y="7259"/>
                </a:moveTo>
                <a:lnTo>
                  <a:pt x="2171" y="5495"/>
                </a:lnTo>
                <a:lnTo>
                  <a:pt x="2171" y="5481"/>
                </a:lnTo>
                <a:lnTo>
                  <a:pt x="389" y="7259"/>
                </a:lnTo>
                <a:lnTo>
                  <a:pt x="403" y="7259"/>
                </a:lnTo>
                <a:close/>
                <a:moveTo>
                  <a:pt x="0" y="7143"/>
                </a:moveTo>
                <a:lnTo>
                  <a:pt x="2171" y="4978"/>
                </a:lnTo>
                <a:lnTo>
                  <a:pt x="2171" y="4963"/>
                </a:lnTo>
                <a:lnTo>
                  <a:pt x="0" y="7129"/>
                </a:lnTo>
                <a:lnTo>
                  <a:pt x="0" y="7143"/>
                </a:lnTo>
                <a:close/>
                <a:moveTo>
                  <a:pt x="119" y="7259"/>
                </a:moveTo>
                <a:lnTo>
                  <a:pt x="2171" y="5212"/>
                </a:lnTo>
                <a:lnTo>
                  <a:pt x="2171" y="5200"/>
                </a:lnTo>
                <a:lnTo>
                  <a:pt x="107" y="7259"/>
                </a:lnTo>
                <a:lnTo>
                  <a:pt x="119" y="7259"/>
                </a:lnTo>
                <a:close/>
                <a:moveTo>
                  <a:pt x="0" y="7191"/>
                </a:moveTo>
                <a:lnTo>
                  <a:pt x="2171" y="5025"/>
                </a:lnTo>
                <a:lnTo>
                  <a:pt x="2171" y="5011"/>
                </a:lnTo>
                <a:lnTo>
                  <a:pt x="0" y="7177"/>
                </a:lnTo>
                <a:lnTo>
                  <a:pt x="0" y="7191"/>
                </a:lnTo>
                <a:close/>
                <a:moveTo>
                  <a:pt x="72" y="7259"/>
                </a:moveTo>
                <a:lnTo>
                  <a:pt x="2171" y="5164"/>
                </a:lnTo>
                <a:lnTo>
                  <a:pt x="2171" y="5152"/>
                </a:lnTo>
                <a:lnTo>
                  <a:pt x="60" y="7259"/>
                </a:lnTo>
                <a:lnTo>
                  <a:pt x="72" y="7259"/>
                </a:lnTo>
                <a:close/>
                <a:moveTo>
                  <a:pt x="0" y="4746"/>
                </a:moveTo>
                <a:lnTo>
                  <a:pt x="2171" y="2580"/>
                </a:lnTo>
                <a:lnTo>
                  <a:pt x="2171" y="2566"/>
                </a:lnTo>
                <a:lnTo>
                  <a:pt x="0" y="4732"/>
                </a:lnTo>
                <a:lnTo>
                  <a:pt x="0" y="4746"/>
                </a:lnTo>
                <a:close/>
                <a:moveTo>
                  <a:pt x="356" y="7259"/>
                </a:moveTo>
                <a:lnTo>
                  <a:pt x="2171" y="5448"/>
                </a:lnTo>
                <a:lnTo>
                  <a:pt x="2171" y="5434"/>
                </a:lnTo>
                <a:lnTo>
                  <a:pt x="342" y="7259"/>
                </a:lnTo>
                <a:lnTo>
                  <a:pt x="356" y="7259"/>
                </a:lnTo>
                <a:close/>
                <a:moveTo>
                  <a:pt x="166" y="7259"/>
                </a:moveTo>
                <a:lnTo>
                  <a:pt x="2171" y="5259"/>
                </a:lnTo>
                <a:lnTo>
                  <a:pt x="2171" y="5245"/>
                </a:lnTo>
                <a:lnTo>
                  <a:pt x="152" y="7259"/>
                </a:lnTo>
                <a:lnTo>
                  <a:pt x="166" y="7259"/>
                </a:lnTo>
                <a:close/>
                <a:moveTo>
                  <a:pt x="214" y="7259"/>
                </a:moveTo>
                <a:lnTo>
                  <a:pt x="2171" y="5306"/>
                </a:lnTo>
                <a:lnTo>
                  <a:pt x="2171" y="5292"/>
                </a:lnTo>
                <a:lnTo>
                  <a:pt x="199" y="7259"/>
                </a:lnTo>
                <a:lnTo>
                  <a:pt x="214" y="7259"/>
                </a:lnTo>
                <a:close/>
                <a:moveTo>
                  <a:pt x="261" y="7259"/>
                </a:moveTo>
                <a:lnTo>
                  <a:pt x="2171" y="5353"/>
                </a:lnTo>
                <a:lnTo>
                  <a:pt x="2171" y="5339"/>
                </a:lnTo>
                <a:lnTo>
                  <a:pt x="247" y="7259"/>
                </a:lnTo>
                <a:lnTo>
                  <a:pt x="261" y="7259"/>
                </a:lnTo>
                <a:close/>
                <a:moveTo>
                  <a:pt x="543" y="7259"/>
                </a:moveTo>
                <a:lnTo>
                  <a:pt x="2171" y="5635"/>
                </a:lnTo>
                <a:lnTo>
                  <a:pt x="2171" y="5623"/>
                </a:lnTo>
                <a:lnTo>
                  <a:pt x="531" y="7259"/>
                </a:lnTo>
                <a:lnTo>
                  <a:pt x="543" y="7259"/>
                </a:lnTo>
                <a:close/>
                <a:moveTo>
                  <a:pt x="1910" y="7259"/>
                </a:moveTo>
                <a:lnTo>
                  <a:pt x="2171" y="6999"/>
                </a:lnTo>
                <a:lnTo>
                  <a:pt x="2171" y="6985"/>
                </a:lnTo>
                <a:lnTo>
                  <a:pt x="1896" y="7259"/>
                </a:lnTo>
                <a:lnTo>
                  <a:pt x="1910" y="7259"/>
                </a:lnTo>
                <a:close/>
                <a:moveTo>
                  <a:pt x="1863" y="7259"/>
                </a:moveTo>
                <a:lnTo>
                  <a:pt x="2171" y="6952"/>
                </a:lnTo>
                <a:lnTo>
                  <a:pt x="2171" y="6938"/>
                </a:lnTo>
                <a:lnTo>
                  <a:pt x="1848" y="7259"/>
                </a:lnTo>
                <a:lnTo>
                  <a:pt x="1863" y="7259"/>
                </a:lnTo>
                <a:close/>
                <a:moveTo>
                  <a:pt x="1768" y="7259"/>
                </a:moveTo>
                <a:lnTo>
                  <a:pt x="2171" y="6857"/>
                </a:lnTo>
                <a:lnTo>
                  <a:pt x="2171" y="6846"/>
                </a:lnTo>
                <a:lnTo>
                  <a:pt x="1756" y="7259"/>
                </a:lnTo>
                <a:lnTo>
                  <a:pt x="1768" y="7259"/>
                </a:lnTo>
                <a:close/>
                <a:moveTo>
                  <a:pt x="1815" y="7259"/>
                </a:moveTo>
                <a:lnTo>
                  <a:pt x="2171" y="6905"/>
                </a:lnTo>
                <a:lnTo>
                  <a:pt x="2171" y="6893"/>
                </a:lnTo>
                <a:lnTo>
                  <a:pt x="1803" y="7259"/>
                </a:lnTo>
                <a:lnTo>
                  <a:pt x="1815" y="7259"/>
                </a:lnTo>
                <a:close/>
                <a:moveTo>
                  <a:pt x="1675" y="7259"/>
                </a:moveTo>
                <a:lnTo>
                  <a:pt x="2171" y="6765"/>
                </a:lnTo>
                <a:lnTo>
                  <a:pt x="2171" y="6751"/>
                </a:lnTo>
                <a:lnTo>
                  <a:pt x="1661" y="7259"/>
                </a:lnTo>
                <a:lnTo>
                  <a:pt x="1675" y="7259"/>
                </a:lnTo>
                <a:close/>
                <a:moveTo>
                  <a:pt x="1720" y="7259"/>
                </a:moveTo>
                <a:lnTo>
                  <a:pt x="2171" y="6810"/>
                </a:lnTo>
                <a:lnTo>
                  <a:pt x="2171" y="6798"/>
                </a:lnTo>
                <a:lnTo>
                  <a:pt x="1709" y="7259"/>
                </a:lnTo>
                <a:lnTo>
                  <a:pt x="1720" y="7259"/>
                </a:lnTo>
                <a:close/>
                <a:moveTo>
                  <a:pt x="2052" y="7259"/>
                </a:moveTo>
                <a:lnTo>
                  <a:pt x="2171" y="7141"/>
                </a:lnTo>
                <a:lnTo>
                  <a:pt x="2171" y="7127"/>
                </a:lnTo>
                <a:lnTo>
                  <a:pt x="2038" y="7259"/>
                </a:lnTo>
                <a:lnTo>
                  <a:pt x="2052" y="7259"/>
                </a:lnTo>
                <a:close/>
                <a:moveTo>
                  <a:pt x="2145" y="7259"/>
                </a:moveTo>
                <a:lnTo>
                  <a:pt x="2171" y="7233"/>
                </a:lnTo>
                <a:lnTo>
                  <a:pt x="2171" y="7222"/>
                </a:lnTo>
                <a:lnTo>
                  <a:pt x="2133" y="7259"/>
                </a:lnTo>
                <a:lnTo>
                  <a:pt x="2145" y="7259"/>
                </a:lnTo>
                <a:close/>
                <a:moveTo>
                  <a:pt x="2100" y="7259"/>
                </a:moveTo>
                <a:lnTo>
                  <a:pt x="2171" y="7188"/>
                </a:lnTo>
                <a:lnTo>
                  <a:pt x="2171" y="7174"/>
                </a:lnTo>
                <a:lnTo>
                  <a:pt x="2085" y="7259"/>
                </a:lnTo>
                <a:lnTo>
                  <a:pt x="2100" y="7259"/>
                </a:lnTo>
                <a:close/>
                <a:moveTo>
                  <a:pt x="2005" y="7259"/>
                </a:moveTo>
                <a:lnTo>
                  <a:pt x="2171" y="7094"/>
                </a:lnTo>
                <a:lnTo>
                  <a:pt x="2171" y="7080"/>
                </a:lnTo>
                <a:lnTo>
                  <a:pt x="1991" y="7259"/>
                </a:lnTo>
                <a:lnTo>
                  <a:pt x="2005" y="7259"/>
                </a:lnTo>
                <a:close/>
                <a:moveTo>
                  <a:pt x="1628" y="7259"/>
                </a:moveTo>
                <a:lnTo>
                  <a:pt x="2171" y="6718"/>
                </a:lnTo>
                <a:lnTo>
                  <a:pt x="2171" y="6704"/>
                </a:lnTo>
                <a:lnTo>
                  <a:pt x="1614" y="7259"/>
                </a:lnTo>
                <a:lnTo>
                  <a:pt x="1628" y="7259"/>
                </a:lnTo>
                <a:close/>
                <a:moveTo>
                  <a:pt x="1957" y="7259"/>
                </a:moveTo>
                <a:lnTo>
                  <a:pt x="2171" y="7047"/>
                </a:lnTo>
                <a:lnTo>
                  <a:pt x="2171" y="7032"/>
                </a:lnTo>
                <a:lnTo>
                  <a:pt x="1943" y="7259"/>
                </a:lnTo>
                <a:lnTo>
                  <a:pt x="1957" y="7259"/>
                </a:lnTo>
                <a:close/>
                <a:moveTo>
                  <a:pt x="1581" y="7259"/>
                </a:moveTo>
                <a:lnTo>
                  <a:pt x="2171" y="6671"/>
                </a:lnTo>
                <a:lnTo>
                  <a:pt x="2171" y="6656"/>
                </a:lnTo>
                <a:lnTo>
                  <a:pt x="1566" y="7259"/>
                </a:lnTo>
                <a:lnTo>
                  <a:pt x="1581" y="7259"/>
                </a:lnTo>
                <a:close/>
                <a:moveTo>
                  <a:pt x="1062" y="7259"/>
                </a:moveTo>
                <a:lnTo>
                  <a:pt x="2171" y="6153"/>
                </a:lnTo>
                <a:lnTo>
                  <a:pt x="2171" y="6139"/>
                </a:lnTo>
                <a:lnTo>
                  <a:pt x="1048" y="7259"/>
                </a:lnTo>
                <a:lnTo>
                  <a:pt x="1062" y="7259"/>
                </a:lnTo>
                <a:close/>
                <a:moveTo>
                  <a:pt x="1204" y="7259"/>
                </a:moveTo>
                <a:lnTo>
                  <a:pt x="2171" y="6295"/>
                </a:lnTo>
                <a:lnTo>
                  <a:pt x="2171" y="6280"/>
                </a:lnTo>
                <a:lnTo>
                  <a:pt x="1190" y="7259"/>
                </a:lnTo>
                <a:lnTo>
                  <a:pt x="1204" y="7259"/>
                </a:lnTo>
                <a:close/>
                <a:moveTo>
                  <a:pt x="1251" y="7259"/>
                </a:moveTo>
                <a:lnTo>
                  <a:pt x="2171" y="6342"/>
                </a:lnTo>
                <a:lnTo>
                  <a:pt x="2171" y="6328"/>
                </a:lnTo>
                <a:lnTo>
                  <a:pt x="1237" y="7259"/>
                </a:lnTo>
                <a:lnTo>
                  <a:pt x="1251" y="7259"/>
                </a:lnTo>
                <a:close/>
                <a:moveTo>
                  <a:pt x="1157" y="7259"/>
                </a:moveTo>
                <a:lnTo>
                  <a:pt x="2171" y="6247"/>
                </a:lnTo>
                <a:lnTo>
                  <a:pt x="2171" y="6233"/>
                </a:lnTo>
                <a:lnTo>
                  <a:pt x="1142" y="7259"/>
                </a:lnTo>
                <a:lnTo>
                  <a:pt x="1157" y="7259"/>
                </a:lnTo>
                <a:close/>
                <a:moveTo>
                  <a:pt x="1109" y="7259"/>
                </a:moveTo>
                <a:lnTo>
                  <a:pt x="2171" y="6200"/>
                </a:lnTo>
                <a:lnTo>
                  <a:pt x="2171" y="6186"/>
                </a:lnTo>
                <a:lnTo>
                  <a:pt x="1095" y="7259"/>
                </a:lnTo>
                <a:lnTo>
                  <a:pt x="1109" y="7259"/>
                </a:lnTo>
                <a:close/>
                <a:moveTo>
                  <a:pt x="1296" y="7259"/>
                </a:moveTo>
                <a:lnTo>
                  <a:pt x="2171" y="6387"/>
                </a:lnTo>
                <a:lnTo>
                  <a:pt x="2171" y="6375"/>
                </a:lnTo>
                <a:lnTo>
                  <a:pt x="1285" y="7259"/>
                </a:lnTo>
                <a:lnTo>
                  <a:pt x="1296" y="7259"/>
                </a:lnTo>
                <a:close/>
                <a:moveTo>
                  <a:pt x="1486" y="7259"/>
                </a:moveTo>
                <a:lnTo>
                  <a:pt x="2171" y="6576"/>
                </a:lnTo>
                <a:lnTo>
                  <a:pt x="2171" y="6562"/>
                </a:lnTo>
                <a:lnTo>
                  <a:pt x="1472" y="7259"/>
                </a:lnTo>
                <a:lnTo>
                  <a:pt x="1486" y="7259"/>
                </a:lnTo>
                <a:close/>
                <a:moveTo>
                  <a:pt x="1533" y="7259"/>
                </a:moveTo>
                <a:lnTo>
                  <a:pt x="2171" y="6623"/>
                </a:lnTo>
                <a:lnTo>
                  <a:pt x="2171" y="6609"/>
                </a:lnTo>
                <a:lnTo>
                  <a:pt x="1519" y="7259"/>
                </a:lnTo>
                <a:lnTo>
                  <a:pt x="1533" y="7259"/>
                </a:lnTo>
                <a:close/>
                <a:moveTo>
                  <a:pt x="1391" y="7259"/>
                </a:moveTo>
                <a:lnTo>
                  <a:pt x="2171" y="6481"/>
                </a:lnTo>
                <a:lnTo>
                  <a:pt x="2171" y="6470"/>
                </a:lnTo>
                <a:lnTo>
                  <a:pt x="1379" y="7259"/>
                </a:lnTo>
                <a:lnTo>
                  <a:pt x="1391" y="7259"/>
                </a:lnTo>
                <a:close/>
                <a:moveTo>
                  <a:pt x="1344" y="7259"/>
                </a:moveTo>
                <a:lnTo>
                  <a:pt x="2171" y="6434"/>
                </a:lnTo>
                <a:lnTo>
                  <a:pt x="2171" y="6422"/>
                </a:lnTo>
                <a:lnTo>
                  <a:pt x="1332" y="7259"/>
                </a:lnTo>
                <a:lnTo>
                  <a:pt x="1344" y="7259"/>
                </a:lnTo>
                <a:close/>
                <a:moveTo>
                  <a:pt x="1439" y="7259"/>
                </a:moveTo>
                <a:lnTo>
                  <a:pt x="2171" y="6529"/>
                </a:lnTo>
                <a:lnTo>
                  <a:pt x="2171" y="6514"/>
                </a:lnTo>
                <a:lnTo>
                  <a:pt x="1424" y="7259"/>
                </a:lnTo>
                <a:lnTo>
                  <a:pt x="1439" y="7259"/>
                </a:lnTo>
                <a:close/>
                <a:moveTo>
                  <a:pt x="308" y="7259"/>
                </a:moveTo>
                <a:lnTo>
                  <a:pt x="2171" y="5401"/>
                </a:lnTo>
                <a:lnTo>
                  <a:pt x="2171" y="5387"/>
                </a:lnTo>
                <a:lnTo>
                  <a:pt x="294" y="7259"/>
                </a:lnTo>
                <a:lnTo>
                  <a:pt x="308" y="7259"/>
                </a:lnTo>
                <a:close/>
                <a:moveTo>
                  <a:pt x="0" y="5450"/>
                </a:moveTo>
                <a:lnTo>
                  <a:pt x="2171" y="3284"/>
                </a:lnTo>
                <a:lnTo>
                  <a:pt x="2171" y="3270"/>
                </a:lnTo>
                <a:lnTo>
                  <a:pt x="0" y="5436"/>
                </a:lnTo>
                <a:lnTo>
                  <a:pt x="0" y="5450"/>
                </a:lnTo>
                <a:close/>
                <a:moveTo>
                  <a:pt x="0" y="5498"/>
                </a:moveTo>
                <a:lnTo>
                  <a:pt x="2171" y="3332"/>
                </a:lnTo>
                <a:lnTo>
                  <a:pt x="2171" y="3318"/>
                </a:lnTo>
                <a:lnTo>
                  <a:pt x="0" y="5484"/>
                </a:lnTo>
                <a:lnTo>
                  <a:pt x="0" y="5498"/>
                </a:lnTo>
                <a:close/>
                <a:moveTo>
                  <a:pt x="0" y="5592"/>
                </a:moveTo>
                <a:lnTo>
                  <a:pt x="2171" y="3426"/>
                </a:lnTo>
                <a:lnTo>
                  <a:pt x="2171" y="3412"/>
                </a:lnTo>
                <a:lnTo>
                  <a:pt x="0" y="5578"/>
                </a:lnTo>
                <a:lnTo>
                  <a:pt x="0" y="5592"/>
                </a:lnTo>
                <a:close/>
                <a:moveTo>
                  <a:pt x="0" y="5545"/>
                </a:moveTo>
                <a:lnTo>
                  <a:pt x="2171" y="3379"/>
                </a:lnTo>
                <a:lnTo>
                  <a:pt x="2171" y="3365"/>
                </a:lnTo>
                <a:lnTo>
                  <a:pt x="0" y="5531"/>
                </a:lnTo>
                <a:lnTo>
                  <a:pt x="0" y="5545"/>
                </a:lnTo>
                <a:close/>
                <a:moveTo>
                  <a:pt x="0" y="5356"/>
                </a:moveTo>
                <a:lnTo>
                  <a:pt x="2171" y="3190"/>
                </a:lnTo>
                <a:lnTo>
                  <a:pt x="2171" y="3176"/>
                </a:lnTo>
                <a:lnTo>
                  <a:pt x="0" y="5342"/>
                </a:lnTo>
                <a:lnTo>
                  <a:pt x="0" y="5356"/>
                </a:lnTo>
                <a:close/>
                <a:moveTo>
                  <a:pt x="0" y="5403"/>
                </a:moveTo>
                <a:lnTo>
                  <a:pt x="2171" y="3237"/>
                </a:lnTo>
                <a:lnTo>
                  <a:pt x="2171" y="3223"/>
                </a:lnTo>
                <a:lnTo>
                  <a:pt x="0" y="5389"/>
                </a:lnTo>
                <a:lnTo>
                  <a:pt x="0" y="5403"/>
                </a:lnTo>
                <a:close/>
                <a:moveTo>
                  <a:pt x="0" y="5779"/>
                </a:moveTo>
                <a:lnTo>
                  <a:pt x="2171" y="3613"/>
                </a:lnTo>
                <a:lnTo>
                  <a:pt x="2171" y="3599"/>
                </a:lnTo>
                <a:lnTo>
                  <a:pt x="0" y="5765"/>
                </a:lnTo>
                <a:lnTo>
                  <a:pt x="0" y="5779"/>
                </a:lnTo>
                <a:close/>
                <a:moveTo>
                  <a:pt x="0" y="5309"/>
                </a:moveTo>
                <a:lnTo>
                  <a:pt x="2171" y="3143"/>
                </a:lnTo>
                <a:lnTo>
                  <a:pt x="2171" y="3131"/>
                </a:lnTo>
                <a:lnTo>
                  <a:pt x="0" y="5297"/>
                </a:lnTo>
                <a:lnTo>
                  <a:pt x="0" y="5309"/>
                </a:lnTo>
                <a:close/>
                <a:moveTo>
                  <a:pt x="0" y="5637"/>
                </a:moveTo>
                <a:lnTo>
                  <a:pt x="2171" y="3471"/>
                </a:lnTo>
                <a:lnTo>
                  <a:pt x="2171" y="3459"/>
                </a:lnTo>
                <a:lnTo>
                  <a:pt x="0" y="5625"/>
                </a:lnTo>
                <a:lnTo>
                  <a:pt x="0" y="5637"/>
                </a:lnTo>
                <a:close/>
                <a:moveTo>
                  <a:pt x="0" y="5826"/>
                </a:moveTo>
                <a:lnTo>
                  <a:pt x="2171" y="3660"/>
                </a:lnTo>
                <a:lnTo>
                  <a:pt x="2171" y="3646"/>
                </a:lnTo>
                <a:lnTo>
                  <a:pt x="0" y="5812"/>
                </a:lnTo>
                <a:lnTo>
                  <a:pt x="0" y="5826"/>
                </a:lnTo>
                <a:close/>
                <a:moveTo>
                  <a:pt x="0" y="5685"/>
                </a:moveTo>
                <a:lnTo>
                  <a:pt x="2171" y="3519"/>
                </a:lnTo>
                <a:lnTo>
                  <a:pt x="2171" y="3507"/>
                </a:lnTo>
                <a:lnTo>
                  <a:pt x="0" y="5673"/>
                </a:lnTo>
                <a:lnTo>
                  <a:pt x="0" y="5685"/>
                </a:lnTo>
                <a:close/>
                <a:moveTo>
                  <a:pt x="0" y="5874"/>
                </a:moveTo>
                <a:lnTo>
                  <a:pt x="2171" y="3708"/>
                </a:lnTo>
                <a:lnTo>
                  <a:pt x="2171" y="3694"/>
                </a:lnTo>
                <a:lnTo>
                  <a:pt x="0" y="5859"/>
                </a:lnTo>
                <a:lnTo>
                  <a:pt x="0" y="5874"/>
                </a:lnTo>
                <a:close/>
                <a:moveTo>
                  <a:pt x="0" y="5732"/>
                </a:moveTo>
                <a:lnTo>
                  <a:pt x="2171" y="3566"/>
                </a:lnTo>
                <a:lnTo>
                  <a:pt x="2171" y="3554"/>
                </a:lnTo>
                <a:lnTo>
                  <a:pt x="0" y="5720"/>
                </a:lnTo>
                <a:lnTo>
                  <a:pt x="0" y="5732"/>
                </a:lnTo>
                <a:close/>
                <a:moveTo>
                  <a:pt x="0" y="4885"/>
                </a:moveTo>
                <a:lnTo>
                  <a:pt x="2171" y="2719"/>
                </a:lnTo>
                <a:lnTo>
                  <a:pt x="2171" y="2707"/>
                </a:lnTo>
                <a:lnTo>
                  <a:pt x="0" y="4873"/>
                </a:lnTo>
                <a:lnTo>
                  <a:pt x="0" y="4885"/>
                </a:lnTo>
                <a:close/>
                <a:moveTo>
                  <a:pt x="0" y="4933"/>
                </a:moveTo>
                <a:lnTo>
                  <a:pt x="2171" y="2767"/>
                </a:lnTo>
                <a:lnTo>
                  <a:pt x="2171" y="2752"/>
                </a:lnTo>
                <a:lnTo>
                  <a:pt x="0" y="4918"/>
                </a:lnTo>
                <a:lnTo>
                  <a:pt x="0" y="4933"/>
                </a:lnTo>
                <a:close/>
                <a:moveTo>
                  <a:pt x="0" y="4791"/>
                </a:moveTo>
                <a:lnTo>
                  <a:pt x="2171" y="2625"/>
                </a:lnTo>
                <a:lnTo>
                  <a:pt x="2171" y="2613"/>
                </a:lnTo>
                <a:lnTo>
                  <a:pt x="0" y="4779"/>
                </a:lnTo>
                <a:lnTo>
                  <a:pt x="0" y="4791"/>
                </a:lnTo>
                <a:close/>
                <a:moveTo>
                  <a:pt x="0" y="5261"/>
                </a:moveTo>
                <a:lnTo>
                  <a:pt x="2171" y="3095"/>
                </a:lnTo>
                <a:lnTo>
                  <a:pt x="2171" y="3083"/>
                </a:lnTo>
                <a:lnTo>
                  <a:pt x="0" y="5249"/>
                </a:lnTo>
                <a:lnTo>
                  <a:pt x="0" y="5261"/>
                </a:lnTo>
                <a:close/>
                <a:moveTo>
                  <a:pt x="0" y="4980"/>
                </a:moveTo>
                <a:lnTo>
                  <a:pt x="2171" y="2814"/>
                </a:lnTo>
                <a:lnTo>
                  <a:pt x="2171" y="2800"/>
                </a:lnTo>
                <a:lnTo>
                  <a:pt x="0" y="4966"/>
                </a:lnTo>
                <a:lnTo>
                  <a:pt x="0" y="4980"/>
                </a:lnTo>
                <a:close/>
                <a:moveTo>
                  <a:pt x="0" y="4838"/>
                </a:moveTo>
                <a:lnTo>
                  <a:pt x="2171" y="2672"/>
                </a:lnTo>
                <a:lnTo>
                  <a:pt x="2171" y="2660"/>
                </a:lnTo>
                <a:lnTo>
                  <a:pt x="0" y="4826"/>
                </a:lnTo>
                <a:lnTo>
                  <a:pt x="0" y="4838"/>
                </a:lnTo>
                <a:close/>
                <a:moveTo>
                  <a:pt x="0" y="5169"/>
                </a:moveTo>
                <a:lnTo>
                  <a:pt x="2171" y="3003"/>
                </a:lnTo>
                <a:lnTo>
                  <a:pt x="2171" y="2989"/>
                </a:lnTo>
                <a:lnTo>
                  <a:pt x="0" y="5155"/>
                </a:lnTo>
                <a:lnTo>
                  <a:pt x="0" y="5169"/>
                </a:lnTo>
                <a:close/>
                <a:moveTo>
                  <a:pt x="0" y="5214"/>
                </a:moveTo>
                <a:lnTo>
                  <a:pt x="2171" y="3048"/>
                </a:lnTo>
                <a:lnTo>
                  <a:pt x="2171" y="3036"/>
                </a:lnTo>
                <a:lnTo>
                  <a:pt x="0" y="5202"/>
                </a:lnTo>
                <a:lnTo>
                  <a:pt x="0" y="5214"/>
                </a:lnTo>
                <a:close/>
                <a:moveTo>
                  <a:pt x="0" y="5027"/>
                </a:moveTo>
                <a:lnTo>
                  <a:pt x="2171" y="2861"/>
                </a:lnTo>
                <a:lnTo>
                  <a:pt x="2171" y="2847"/>
                </a:lnTo>
                <a:lnTo>
                  <a:pt x="0" y="5013"/>
                </a:lnTo>
                <a:lnTo>
                  <a:pt x="0" y="5027"/>
                </a:lnTo>
                <a:close/>
                <a:moveTo>
                  <a:pt x="0" y="5074"/>
                </a:moveTo>
                <a:lnTo>
                  <a:pt x="2171" y="2908"/>
                </a:lnTo>
                <a:lnTo>
                  <a:pt x="2171" y="2894"/>
                </a:lnTo>
                <a:lnTo>
                  <a:pt x="0" y="5060"/>
                </a:lnTo>
                <a:lnTo>
                  <a:pt x="0" y="5074"/>
                </a:lnTo>
                <a:close/>
                <a:moveTo>
                  <a:pt x="0" y="5122"/>
                </a:moveTo>
                <a:lnTo>
                  <a:pt x="2171" y="2956"/>
                </a:lnTo>
                <a:lnTo>
                  <a:pt x="2171" y="2942"/>
                </a:lnTo>
                <a:lnTo>
                  <a:pt x="0" y="5108"/>
                </a:lnTo>
                <a:lnTo>
                  <a:pt x="0" y="5122"/>
                </a:lnTo>
                <a:close/>
                <a:moveTo>
                  <a:pt x="0" y="6436"/>
                </a:moveTo>
                <a:lnTo>
                  <a:pt x="2171" y="4270"/>
                </a:lnTo>
                <a:lnTo>
                  <a:pt x="2171" y="4259"/>
                </a:lnTo>
                <a:lnTo>
                  <a:pt x="0" y="6425"/>
                </a:lnTo>
                <a:lnTo>
                  <a:pt x="0" y="6436"/>
                </a:lnTo>
                <a:close/>
                <a:moveTo>
                  <a:pt x="0" y="6673"/>
                </a:moveTo>
                <a:lnTo>
                  <a:pt x="2171" y="4507"/>
                </a:lnTo>
                <a:lnTo>
                  <a:pt x="2171" y="4493"/>
                </a:lnTo>
                <a:lnTo>
                  <a:pt x="0" y="6659"/>
                </a:lnTo>
                <a:lnTo>
                  <a:pt x="0" y="6673"/>
                </a:lnTo>
                <a:close/>
                <a:moveTo>
                  <a:pt x="0" y="6720"/>
                </a:moveTo>
                <a:lnTo>
                  <a:pt x="2171" y="4554"/>
                </a:lnTo>
                <a:lnTo>
                  <a:pt x="2171" y="4540"/>
                </a:lnTo>
                <a:lnTo>
                  <a:pt x="0" y="6706"/>
                </a:lnTo>
                <a:lnTo>
                  <a:pt x="0" y="6720"/>
                </a:lnTo>
                <a:close/>
                <a:moveTo>
                  <a:pt x="0" y="6626"/>
                </a:moveTo>
                <a:lnTo>
                  <a:pt x="2171" y="4460"/>
                </a:lnTo>
                <a:lnTo>
                  <a:pt x="2171" y="4445"/>
                </a:lnTo>
                <a:lnTo>
                  <a:pt x="0" y="6611"/>
                </a:lnTo>
                <a:lnTo>
                  <a:pt x="0" y="6626"/>
                </a:lnTo>
                <a:close/>
                <a:moveTo>
                  <a:pt x="0" y="6531"/>
                </a:moveTo>
                <a:lnTo>
                  <a:pt x="2171" y="4365"/>
                </a:lnTo>
                <a:lnTo>
                  <a:pt x="2171" y="4353"/>
                </a:lnTo>
                <a:lnTo>
                  <a:pt x="0" y="6519"/>
                </a:lnTo>
                <a:lnTo>
                  <a:pt x="0" y="6531"/>
                </a:lnTo>
                <a:close/>
                <a:moveTo>
                  <a:pt x="0" y="6768"/>
                </a:moveTo>
                <a:lnTo>
                  <a:pt x="2171" y="4602"/>
                </a:lnTo>
                <a:lnTo>
                  <a:pt x="2171" y="4587"/>
                </a:lnTo>
                <a:lnTo>
                  <a:pt x="0" y="6753"/>
                </a:lnTo>
                <a:lnTo>
                  <a:pt x="0" y="6768"/>
                </a:lnTo>
                <a:close/>
                <a:moveTo>
                  <a:pt x="0" y="6578"/>
                </a:moveTo>
                <a:lnTo>
                  <a:pt x="2171" y="4412"/>
                </a:lnTo>
                <a:lnTo>
                  <a:pt x="2171" y="4398"/>
                </a:lnTo>
                <a:lnTo>
                  <a:pt x="0" y="6564"/>
                </a:lnTo>
                <a:lnTo>
                  <a:pt x="0" y="6578"/>
                </a:lnTo>
                <a:close/>
                <a:moveTo>
                  <a:pt x="0" y="6907"/>
                </a:moveTo>
                <a:lnTo>
                  <a:pt x="2171" y="4741"/>
                </a:lnTo>
                <a:lnTo>
                  <a:pt x="2171" y="4729"/>
                </a:lnTo>
                <a:lnTo>
                  <a:pt x="0" y="6895"/>
                </a:lnTo>
                <a:lnTo>
                  <a:pt x="0" y="6907"/>
                </a:lnTo>
                <a:close/>
                <a:moveTo>
                  <a:pt x="0" y="6815"/>
                </a:moveTo>
                <a:lnTo>
                  <a:pt x="2171" y="4649"/>
                </a:lnTo>
                <a:lnTo>
                  <a:pt x="2171" y="4635"/>
                </a:lnTo>
                <a:lnTo>
                  <a:pt x="0" y="6801"/>
                </a:lnTo>
                <a:lnTo>
                  <a:pt x="0" y="6815"/>
                </a:lnTo>
                <a:close/>
                <a:moveTo>
                  <a:pt x="0" y="7002"/>
                </a:moveTo>
                <a:lnTo>
                  <a:pt x="2171" y="4836"/>
                </a:lnTo>
                <a:lnTo>
                  <a:pt x="2171" y="4821"/>
                </a:lnTo>
                <a:lnTo>
                  <a:pt x="0" y="6987"/>
                </a:lnTo>
                <a:lnTo>
                  <a:pt x="0" y="7002"/>
                </a:lnTo>
                <a:close/>
                <a:moveTo>
                  <a:pt x="0" y="6954"/>
                </a:moveTo>
                <a:lnTo>
                  <a:pt x="2171" y="4788"/>
                </a:lnTo>
                <a:lnTo>
                  <a:pt x="2171" y="4777"/>
                </a:lnTo>
                <a:lnTo>
                  <a:pt x="0" y="6942"/>
                </a:lnTo>
                <a:lnTo>
                  <a:pt x="0" y="6954"/>
                </a:lnTo>
                <a:close/>
                <a:moveTo>
                  <a:pt x="0" y="6484"/>
                </a:moveTo>
                <a:lnTo>
                  <a:pt x="2171" y="4318"/>
                </a:lnTo>
                <a:lnTo>
                  <a:pt x="2171" y="4306"/>
                </a:lnTo>
                <a:lnTo>
                  <a:pt x="0" y="6472"/>
                </a:lnTo>
                <a:lnTo>
                  <a:pt x="0" y="6484"/>
                </a:lnTo>
                <a:close/>
                <a:moveTo>
                  <a:pt x="0" y="6860"/>
                </a:moveTo>
                <a:lnTo>
                  <a:pt x="2171" y="4694"/>
                </a:lnTo>
                <a:lnTo>
                  <a:pt x="2171" y="4682"/>
                </a:lnTo>
                <a:lnTo>
                  <a:pt x="0" y="6848"/>
                </a:lnTo>
                <a:lnTo>
                  <a:pt x="0" y="6860"/>
                </a:lnTo>
                <a:close/>
                <a:moveTo>
                  <a:pt x="0" y="6392"/>
                </a:moveTo>
                <a:lnTo>
                  <a:pt x="2171" y="4226"/>
                </a:lnTo>
                <a:lnTo>
                  <a:pt x="2171" y="4211"/>
                </a:lnTo>
                <a:lnTo>
                  <a:pt x="0" y="6377"/>
                </a:lnTo>
                <a:lnTo>
                  <a:pt x="0" y="6392"/>
                </a:lnTo>
                <a:close/>
                <a:moveTo>
                  <a:pt x="0" y="6108"/>
                </a:moveTo>
                <a:lnTo>
                  <a:pt x="2171" y="3942"/>
                </a:lnTo>
                <a:lnTo>
                  <a:pt x="2171" y="3930"/>
                </a:lnTo>
                <a:lnTo>
                  <a:pt x="0" y="6096"/>
                </a:lnTo>
                <a:lnTo>
                  <a:pt x="0" y="6108"/>
                </a:lnTo>
                <a:close/>
                <a:moveTo>
                  <a:pt x="0" y="6060"/>
                </a:moveTo>
                <a:lnTo>
                  <a:pt x="2171" y="3895"/>
                </a:lnTo>
                <a:lnTo>
                  <a:pt x="2171" y="3883"/>
                </a:lnTo>
                <a:lnTo>
                  <a:pt x="0" y="6049"/>
                </a:lnTo>
                <a:lnTo>
                  <a:pt x="0" y="6060"/>
                </a:lnTo>
                <a:close/>
                <a:moveTo>
                  <a:pt x="0" y="6155"/>
                </a:moveTo>
                <a:lnTo>
                  <a:pt x="2171" y="3989"/>
                </a:lnTo>
                <a:lnTo>
                  <a:pt x="2171" y="3975"/>
                </a:lnTo>
                <a:lnTo>
                  <a:pt x="0" y="6141"/>
                </a:lnTo>
                <a:lnTo>
                  <a:pt x="0" y="6155"/>
                </a:lnTo>
                <a:close/>
                <a:moveTo>
                  <a:pt x="0" y="7049"/>
                </a:moveTo>
                <a:lnTo>
                  <a:pt x="2171" y="4883"/>
                </a:lnTo>
                <a:lnTo>
                  <a:pt x="2171" y="4869"/>
                </a:lnTo>
                <a:lnTo>
                  <a:pt x="0" y="7035"/>
                </a:lnTo>
                <a:lnTo>
                  <a:pt x="0" y="7049"/>
                </a:lnTo>
                <a:close/>
                <a:moveTo>
                  <a:pt x="0" y="6013"/>
                </a:moveTo>
                <a:lnTo>
                  <a:pt x="2171" y="3847"/>
                </a:lnTo>
                <a:lnTo>
                  <a:pt x="2171" y="3835"/>
                </a:lnTo>
                <a:lnTo>
                  <a:pt x="0" y="6001"/>
                </a:lnTo>
                <a:lnTo>
                  <a:pt x="0" y="6013"/>
                </a:lnTo>
                <a:close/>
                <a:moveTo>
                  <a:pt x="0" y="5968"/>
                </a:moveTo>
                <a:lnTo>
                  <a:pt x="2171" y="3802"/>
                </a:lnTo>
                <a:lnTo>
                  <a:pt x="2171" y="3788"/>
                </a:lnTo>
                <a:lnTo>
                  <a:pt x="0" y="5954"/>
                </a:lnTo>
                <a:lnTo>
                  <a:pt x="0" y="5968"/>
                </a:lnTo>
                <a:close/>
                <a:moveTo>
                  <a:pt x="0" y="5921"/>
                </a:moveTo>
                <a:lnTo>
                  <a:pt x="2171" y="3755"/>
                </a:lnTo>
                <a:lnTo>
                  <a:pt x="2171" y="3741"/>
                </a:lnTo>
                <a:lnTo>
                  <a:pt x="0" y="5907"/>
                </a:lnTo>
                <a:lnTo>
                  <a:pt x="0" y="5921"/>
                </a:lnTo>
                <a:close/>
                <a:moveTo>
                  <a:pt x="0" y="6344"/>
                </a:moveTo>
                <a:lnTo>
                  <a:pt x="2171" y="4178"/>
                </a:lnTo>
                <a:lnTo>
                  <a:pt x="2171" y="4164"/>
                </a:lnTo>
                <a:lnTo>
                  <a:pt x="0" y="6330"/>
                </a:lnTo>
                <a:lnTo>
                  <a:pt x="0" y="6344"/>
                </a:lnTo>
                <a:close/>
                <a:moveTo>
                  <a:pt x="0" y="6250"/>
                </a:moveTo>
                <a:lnTo>
                  <a:pt x="2171" y="4084"/>
                </a:lnTo>
                <a:lnTo>
                  <a:pt x="2171" y="4070"/>
                </a:lnTo>
                <a:lnTo>
                  <a:pt x="0" y="6235"/>
                </a:lnTo>
                <a:lnTo>
                  <a:pt x="0" y="6250"/>
                </a:lnTo>
                <a:close/>
                <a:moveTo>
                  <a:pt x="0" y="6202"/>
                </a:moveTo>
                <a:lnTo>
                  <a:pt x="2171" y="4036"/>
                </a:lnTo>
                <a:lnTo>
                  <a:pt x="2171" y="4022"/>
                </a:lnTo>
                <a:lnTo>
                  <a:pt x="0" y="6188"/>
                </a:lnTo>
                <a:lnTo>
                  <a:pt x="0" y="6202"/>
                </a:lnTo>
                <a:close/>
                <a:moveTo>
                  <a:pt x="0" y="6297"/>
                </a:moveTo>
                <a:lnTo>
                  <a:pt x="2171" y="4131"/>
                </a:lnTo>
                <a:lnTo>
                  <a:pt x="2171" y="4117"/>
                </a:lnTo>
                <a:lnTo>
                  <a:pt x="0" y="6283"/>
                </a:lnTo>
                <a:lnTo>
                  <a:pt x="0" y="6297"/>
                </a:lnTo>
                <a:close/>
              </a:path>
            </a:pathLst>
          </a:custGeom>
          <a:solidFill>
            <a:srgbClr val="FFFFFF">
              <a:alpha val="4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9042400" y="6447370"/>
            <a:ext cx="2844800" cy="230832"/>
          </a:xfrm>
          <a:prstGeom prst="rect">
            <a:avLst/>
          </a:prstGeom>
          <a:noFill/>
        </p:spPr>
        <p:txBody>
          <a:bodyPr wrap="square" rtlCol="0">
            <a:spAutoFit/>
          </a:bodyPr>
          <a:lstStyle/>
          <a:p>
            <a:pPr algn="r"/>
            <a:r>
              <a:rPr lang="en-IN" sz="900">
                <a:solidFill>
                  <a:schemeClr val="bg1">
                    <a:lumMod val="50000"/>
                  </a:schemeClr>
                </a:solidFill>
                <a:latin typeface="+mn-lt"/>
                <a:cs typeface="Segoe UI" panose="020B0502040204020203" pitchFamily="34" charset="0"/>
              </a:rPr>
              <a:t>Confidential – www.happiestminds.com</a:t>
            </a:r>
            <a:endParaRPr lang="en-US" sz="900">
              <a:solidFill>
                <a:schemeClr val="bg1">
                  <a:lumMod val="50000"/>
                </a:schemeClr>
              </a:solidFill>
              <a:latin typeface="+mn-lt"/>
              <a:cs typeface="Segoe UI" panose="020B0502040204020203" pitchFamily="34" charset="0"/>
            </a:endParaRPr>
          </a:p>
        </p:txBody>
      </p:sp>
      <p:sp>
        <p:nvSpPr>
          <p:cNvPr id="16" name="Slide Number Placeholder 168"/>
          <p:cNvSpPr>
            <a:spLocks noGrp="1"/>
          </p:cNvSpPr>
          <p:nvPr>
            <p:ph type="sldNum" sz="quarter" idx="4"/>
          </p:nvPr>
        </p:nvSpPr>
        <p:spPr>
          <a:xfrm>
            <a:off x="6856751" y="639022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ADF02F0-7A45-4BFB-A264-947079AA91A4}" type="slidenum">
              <a:rPr lang="en-US" smtClean="0"/>
              <a:pPr/>
              <a:t>‹#›</a:t>
            </a:fld>
            <a:endParaRPr lang="en-US"/>
          </a:p>
        </p:txBody>
      </p:sp>
    </p:spTree>
    <p:extLst>
      <p:ext uri="{BB962C8B-B14F-4D97-AF65-F5344CB8AC3E}">
        <p14:creationId xmlns:p14="http://schemas.microsoft.com/office/powerpoint/2010/main" val="23765555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523">
          <p15:clr>
            <a:srgbClr val="FBAE40"/>
          </p15:clr>
        </p15:guide>
        <p15:guide id="8" orient="horz" pos="3072">
          <p15:clr>
            <a:srgbClr val="FBAE40"/>
          </p15:clr>
        </p15:guide>
        <p15:guide id="9" pos="1073">
          <p15:clr>
            <a:srgbClr val="FBAE40"/>
          </p15:clr>
        </p15:guide>
        <p15:guide id="10" pos="2112">
          <p15:clr>
            <a:srgbClr val="FBAE40"/>
          </p15:clr>
        </p15:guide>
        <p15:guide id="11" pos="2366">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434">
          <p15:clr>
            <a:srgbClr val="FBAE40"/>
          </p15:clr>
        </p15:guide>
        <p15:guide id="22" orient="horz" pos="2251">
          <p15:clr>
            <a:srgbClr val="FBAE40"/>
          </p15:clr>
        </p15:guide>
        <p15:guide id="23" orient="horz" pos="331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181" name="TextBox 180"/>
          <p:cNvSpPr txBox="1"/>
          <p:nvPr/>
        </p:nvSpPr>
        <p:spPr>
          <a:xfrm>
            <a:off x="294825" y="3198168"/>
            <a:ext cx="5317307" cy="400110"/>
          </a:xfrm>
          <a:prstGeom prst="rect">
            <a:avLst/>
          </a:prstGeom>
          <a:noFill/>
        </p:spPr>
        <p:txBody>
          <a:bodyPr wrap="square" rtlCol="0">
            <a:spAutoFit/>
          </a:bodyPr>
          <a:lstStyle/>
          <a:p>
            <a:r>
              <a:rPr lang="en-US" sz="2000" i="1">
                <a:gradFill flip="none" rotWithShape="1">
                  <a:gsLst>
                    <a:gs pos="0">
                      <a:srgbClr val="3DB44A"/>
                    </a:gs>
                    <a:gs pos="33000">
                      <a:srgbClr val="3DB44A"/>
                    </a:gs>
                    <a:gs pos="100000">
                      <a:srgbClr val="29B9CD"/>
                    </a:gs>
                  </a:gsLst>
                  <a:lin ang="2700000" scaled="1"/>
                  <a:tileRect/>
                </a:gradFill>
                <a:latin typeface="+mn-lt"/>
                <a:cs typeface="Segoe UI" panose="020B0502040204020203" pitchFamily="34" charset="0"/>
              </a:rPr>
              <a:t>Happiest People · Happiest Customers</a:t>
            </a:r>
          </a:p>
        </p:txBody>
      </p:sp>
      <p:sp>
        <p:nvSpPr>
          <p:cNvPr id="182" name="TextBox 181"/>
          <p:cNvSpPr txBox="1"/>
          <p:nvPr/>
        </p:nvSpPr>
        <p:spPr>
          <a:xfrm>
            <a:off x="294825" y="5531019"/>
            <a:ext cx="6457951" cy="230832"/>
          </a:xfrm>
          <a:prstGeom prst="rect">
            <a:avLst/>
          </a:prstGeom>
          <a:noFill/>
        </p:spPr>
        <p:txBody>
          <a:bodyPr wrap="square" rtlCol="0">
            <a:spAutoFit/>
          </a:bodyPr>
          <a:lstStyle/>
          <a:p>
            <a:r>
              <a:rPr lang="en-US" sz="900">
                <a:solidFill>
                  <a:schemeClr val="bg1">
                    <a:lumMod val="75000"/>
                  </a:schemeClr>
                </a:solidFill>
                <a:latin typeface="+mn-lt"/>
                <a:cs typeface="Segoe UI" panose="020B0502040204020203" pitchFamily="34" charset="0"/>
              </a:rPr>
              <a:t>India   |   United States   |   United Kingdom   |  Canada  |  Australia   |   Dubai</a:t>
            </a:r>
          </a:p>
        </p:txBody>
      </p:sp>
      <p:sp>
        <p:nvSpPr>
          <p:cNvPr id="185" name="Rectangle 184"/>
          <p:cNvSpPr/>
          <p:nvPr/>
        </p:nvSpPr>
        <p:spPr>
          <a:xfrm>
            <a:off x="10713791" y="152954"/>
            <a:ext cx="1480457" cy="1018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66"/>
          <p:cNvPicPr>
            <a:picLocks noChangeAspect="1"/>
          </p:cNvPicPr>
          <p:nvPr/>
        </p:nvPicPr>
        <p:blipFill rotWithShape="1">
          <a:blip r:embed="rId2" cstate="print">
            <a:extLst>
              <a:ext uri="{28A0092B-C50C-407E-A947-70E740481C1C}">
                <a14:useLocalDpi xmlns:a14="http://schemas.microsoft.com/office/drawing/2010/main" val="0"/>
              </a:ext>
            </a:extLst>
          </a:blip>
          <a:srcRect t="52220"/>
          <a:stretch/>
        </p:blipFill>
        <p:spPr>
          <a:xfrm flipH="1">
            <a:off x="0" y="-3752"/>
            <a:ext cx="5892461" cy="1583662"/>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8421" y="-295275"/>
            <a:ext cx="7448550" cy="7448550"/>
          </a:xfrm>
          <a:prstGeom prst="rect">
            <a:avLst/>
          </a:prstGeom>
        </p:spPr>
      </p:pic>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41822" t="58874" r="50591" b="39954"/>
          <a:stretch/>
        </p:blipFill>
        <p:spPr>
          <a:xfrm>
            <a:off x="8376443" y="4256046"/>
            <a:ext cx="565149" cy="87354"/>
          </a:xfrm>
          <a:prstGeom prst="rect">
            <a:avLst/>
          </a:prstGeom>
        </p:spPr>
      </p:pic>
      <p:sp>
        <p:nvSpPr>
          <p:cNvPr id="4" name="Text Placeholder 3"/>
          <p:cNvSpPr>
            <a:spLocks noGrp="1"/>
          </p:cNvSpPr>
          <p:nvPr>
            <p:ph type="body" sz="quarter" idx="11" hasCustomPrompt="1"/>
          </p:nvPr>
        </p:nvSpPr>
        <p:spPr>
          <a:xfrm>
            <a:off x="294825" y="4226042"/>
            <a:ext cx="4140200" cy="443945"/>
          </a:xfrm>
          <a:prstGeom prst="rect">
            <a:avLst/>
          </a:prstGeom>
        </p:spPr>
        <p:txBody>
          <a:bodyPr anchor="b"/>
          <a:lstStyle>
            <a:lvl1pPr marL="0" indent="0">
              <a:buNone/>
              <a:defRPr sz="1600" baseline="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presenter’s email address</a:t>
            </a:r>
          </a:p>
        </p:txBody>
      </p:sp>
      <p:sp>
        <p:nvSpPr>
          <p:cNvPr id="17" name="Text Placeholder 3"/>
          <p:cNvSpPr>
            <a:spLocks noGrp="1"/>
          </p:cNvSpPr>
          <p:nvPr>
            <p:ph type="body" sz="quarter" idx="12" hasCustomPrompt="1"/>
          </p:nvPr>
        </p:nvSpPr>
        <p:spPr>
          <a:xfrm>
            <a:off x="294825" y="4691010"/>
            <a:ext cx="4140200" cy="443945"/>
          </a:xfrm>
          <a:prstGeom prst="rect">
            <a:avLst/>
          </a:prstGeom>
        </p:spPr>
        <p:txBody>
          <a:bodyPr anchor="t"/>
          <a:lstStyle>
            <a:lvl1pPr marL="0" indent="0">
              <a:buNone/>
              <a:defRPr sz="1200" baseline="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presenter’s Phone / Twitter ID</a:t>
            </a:r>
          </a:p>
        </p:txBody>
      </p:sp>
      <p:pic>
        <p:nvPicPr>
          <p:cNvPr id="3" name="Picture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50347" y="998269"/>
            <a:ext cx="2288696" cy="831585"/>
          </a:xfrm>
          <a:prstGeom prst="rect">
            <a:avLst/>
          </a:prstGeom>
        </p:spPr>
      </p:pic>
    </p:spTree>
    <p:extLst>
      <p:ext uri="{BB962C8B-B14F-4D97-AF65-F5344CB8AC3E}">
        <p14:creationId xmlns:p14="http://schemas.microsoft.com/office/powerpoint/2010/main" val="315504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52">
          <p15:clr>
            <a:srgbClr val="FBAE40"/>
          </p15:clr>
        </p15:guide>
        <p15:guide id="7" orient="horz" pos="2523">
          <p15:clr>
            <a:srgbClr val="FBAE40"/>
          </p15:clr>
        </p15:guide>
        <p15:guide id="8" orient="horz" pos="3045">
          <p15:clr>
            <a:srgbClr val="FBAE40"/>
          </p15:clr>
        </p15:guide>
        <p15:guide id="9" pos="1050">
          <p15:clr>
            <a:srgbClr val="FBAE40"/>
          </p15:clr>
        </p15:guide>
        <p15:guide id="10" pos="2112">
          <p15:clr>
            <a:srgbClr val="FBAE40"/>
          </p15:clr>
        </p15:guide>
        <p15:guide id="11" pos="2366">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
    <p:spTree>
      <p:nvGrpSpPr>
        <p:cNvPr id="1" name=""/>
        <p:cNvGrpSpPr/>
        <p:nvPr/>
      </p:nvGrpSpPr>
      <p:grpSpPr>
        <a:xfrm>
          <a:off x="0" y="0"/>
          <a:ext cx="0" cy="0"/>
          <a:chOff x="0" y="0"/>
          <a:chExt cx="0" cy="0"/>
        </a:xfrm>
      </p:grpSpPr>
      <p:sp>
        <p:nvSpPr>
          <p:cNvPr id="67" name="Text Placeholder 68"/>
          <p:cNvSpPr>
            <a:spLocks noGrp="1"/>
          </p:cNvSpPr>
          <p:nvPr>
            <p:ph type="body" sz="quarter" idx="15" hasCustomPrompt="1"/>
          </p:nvPr>
        </p:nvSpPr>
        <p:spPr>
          <a:xfrm>
            <a:off x="381000" y="76200"/>
            <a:ext cx="9753599" cy="933450"/>
          </a:xfrm>
        </p:spPr>
        <p:txBody>
          <a:bodyPr anchor="ctr">
            <a:noAutofit/>
          </a:bodyPr>
          <a:lstStyle>
            <a:lvl1pPr marL="0" indent="0">
              <a:buNone/>
              <a:defRPr sz="3200" baseline="0">
                <a:gradFill>
                  <a:gsLst>
                    <a:gs pos="0">
                      <a:srgbClr val="3DB44A"/>
                    </a:gs>
                    <a:gs pos="33000">
                      <a:srgbClr val="3DB44A"/>
                    </a:gs>
                    <a:gs pos="100000">
                      <a:srgbClr val="29B9CD"/>
                    </a:gs>
                  </a:gsLst>
                  <a:lin ang="2700000" scaled="1"/>
                </a:gradFill>
                <a:latin typeface="+mj-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add slide title (limit it to 1 line only)</a:t>
            </a:r>
          </a:p>
        </p:txBody>
      </p:sp>
      <p:pic>
        <p:nvPicPr>
          <p:cNvPr id="68" name="Picture 6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6007100"/>
            <a:ext cx="12192000" cy="850900"/>
          </a:xfrm>
          <a:prstGeom prst="rect">
            <a:avLst/>
          </a:prstGeom>
        </p:spPr>
      </p:pic>
      <p:sp>
        <p:nvSpPr>
          <p:cNvPr id="129" name="Content Placeholder 84"/>
          <p:cNvSpPr>
            <a:spLocks noGrp="1"/>
          </p:cNvSpPr>
          <p:nvPr>
            <p:ph sz="quarter" idx="20"/>
          </p:nvPr>
        </p:nvSpPr>
        <p:spPr>
          <a:xfrm>
            <a:off x="381000" y="1219200"/>
            <a:ext cx="11429999" cy="5049166"/>
          </a:xfrm>
          <a:ln>
            <a:noFill/>
          </a:ln>
        </p:spPr>
        <p:txBody>
          <a:bodyPr>
            <a:normAutofit/>
          </a:bodyPr>
          <a:lstStyle>
            <a:lvl1pPr>
              <a:lnSpc>
                <a:spcPct val="150000"/>
              </a:lnSpc>
              <a:defRPr sz="2400"/>
            </a:lvl1pPr>
            <a:lvl2pPr>
              <a:lnSpc>
                <a:spcPct val="150000"/>
              </a:lnSpc>
              <a:defRPr sz="2000"/>
            </a:lvl2pPr>
            <a:lvl3pPr>
              <a:lnSpc>
                <a:spcPct val="150000"/>
              </a:lnSpc>
              <a:defRPr sz="1800"/>
            </a:lvl3pPr>
            <a:lvl4pPr>
              <a:lnSpc>
                <a:spcPct val="150000"/>
              </a:lnSpc>
              <a:defRPr sz="1600"/>
            </a:lvl4pPr>
            <a:lvl5pPr>
              <a:lnSpc>
                <a:spcPct val="15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21"/>
          </p:nvPr>
        </p:nvSpPr>
        <p:spPr/>
        <p:txBody>
          <a:bodyPr/>
          <a:lstStyle/>
          <a:p>
            <a:fld id="{2ADF02F0-7A45-4BFB-A264-947079AA91A4}" type="slidenum">
              <a:rPr lang="en-US" smtClean="0"/>
              <a:t>‹#›</a:t>
            </a:fld>
            <a:endParaRPr lang="en-US"/>
          </a:p>
        </p:txBody>
      </p:sp>
    </p:spTree>
    <p:extLst>
      <p:ext uri="{BB962C8B-B14F-4D97-AF65-F5344CB8AC3E}">
        <p14:creationId xmlns:p14="http://schemas.microsoft.com/office/powerpoint/2010/main" val="406033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Blank">
    <p:spTree>
      <p:nvGrpSpPr>
        <p:cNvPr id="1" name=""/>
        <p:cNvGrpSpPr/>
        <p:nvPr/>
      </p:nvGrpSpPr>
      <p:grpSpPr>
        <a:xfrm>
          <a:off x="0" y="0"/>
          <a:ext cx="0" cy="0"/>
          <a:chOff x="0" y="0"/>
          <a:chExt cx="0" cy="0"/>
        </a:xfrm>
      </p:grpSpPr>
      <p:sp>
        <p:nvSpPr>
          <p:cNvPr id="67" name="Text Placeholder 68"/>
          <p:cNvSpPr>
            <a:spLocks noGrp="1"/>
          </p:cNvSpPr>
          <p:nvPr>
            <p:ph type="body" sz="quarter" idx="15" hasCustomPrompt="1"/>
          </p:nvPr>
        </p:nvSpPr>
        <p:spPr>
          <a:xfrm>
            <a:off x="381000" y="76200"/>
            <a:ext cx="9753599" cy="933450"/>
          </a:xfrm>
        </p:spPr>
        <p:txBody>
          <a:bodyPr anchor="ctr">
            <a:noAutofit/>
          </a:bodyPr>
          <a:lstStyle>
            <a:lvl1pPr marL="0" indent="0">
              <a:buNone/>
              <a:defRPr sz="3200" baseline="0">
                <a:gradFill>
                  <a:gsLst>
                    <a:gs pos="0">
                      <a:srgbClr val="3DB44A"/>
                    </a:gs>
                    <a:gs pos="33000">
                      <a:srgbClr val="3DB44A"/>
                    </a:gs>
                    <a:gs pos="100000">
                      <a:srgbClr val="29B9CD"/>
                    </a:gs>
                  </a:gsLst>
                  <a:lin ang="2700000" scaled="1"/>
                </a:gradFill>
                <a:latin typeface="+mj-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add slide title (limit it to 1 line only)</a:t>
            </a:r>
          </a:p>
        </p:txBody>
      </p:sp>
      <p:pic>
        <p:nvPicPr>
          <p:cNvPr id="68" name="Picture 6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6007100"/>
            <a:ext cx="12192000" cy="850900"/>
          </a:xfrm>
          <a:prstGeom prst="rect">
            <a:avLst/>
          </a:prstGeom>
        </p:spPr>
      </p:pic>
      <p:sp>
        <p:nvSpPr>
          <p:cNvPr id="2" name="Slide Number Placeholder 1"/>
          <p:cNvSpPr>
            <a:spLocks noGrp="1"/>
          </p:cNvSpPr>
          <p:nvPr>
            <p:ph type="sldNum" sz="quarter" idx="21"/>
          </p:nvPr>
        </p:nvSpPr>
        <p:spPr/>
        <p:txBody>
          <a:bodyPr/>
          <a:lstStyle/>
          <a:p>
            <a:fld id="{2ADF02F0-7A45-4BFB-A264-947079AA91A4}" type="slidenum">
              <a:rPr lang="en-US" smtClean="0"/>
              <a:t>‹#›</a:t>
            </a:fld>
            <a:endParaRPr lang="en-US"/>
          </a:p>
        </p:txBody>
      </p:sp>
    </p:spTree>
    <p:extLst>
      <p:ext uri="{BB962C8B-B14F-4D97-AF65-F5344CB8AC3E}">
        <p14:creationId xmlns:p14="http://schemas.microsoft.com/office/powerpoint/2010/main" val="734523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with subtitle and Content">
    <p:spTree>
      <p:nvGrpSpPr>
        <p:cNvPr id="1" name=""/>
        <p:cNvGrpSpPr/>
        <p:nvPr/>
      </p:nvGrpSpPr>
      <p:grpSpPr>
        <a:xfrm>
          <a:off x="0" y="0"/>
          <a:ext cx="0" cy="0"/>
          <a:chOff x="0" y="0"/>
          <a:chExt cx="0" cy="0"/>
        </a:xfrm>
      </p:grpSpPr>
      <p:sp>
        <p:nvSpPr>
          <p:cNvPr id="67" name="Text Placeholder 68"/>
          <p:cNvSpPr>
            <a:spLocks noGrp="1"/>
          </p:cNvSpPr>
          <p:nvPr>
            <p:ph type="body" sz="quarter" idx="15" hasCustomPrompt="1"/>
          </p:nvPr>
        </p:nvSpPr>
        <p:spPr>
          <a:xfrm>
            <a:off x="381000" y="190046"/>
            <a:ext cx="9753599" cy="559646"/>
          </a:xfrm>
        </p:spPr>
        <p:txBody>
          <a:bodyPr anchor="b">
            <a:noAutofit/>
          </a:bodyPr>
          <a:lstStyle>
            <a:lvl1pPr marL="0" indent="0">
              <a:buNone/>
              <a:defRPr sz="3200" baseline="0">
                <a:gradFill>
                  <a:gsLst>
                    <a:gs pos="0">
                      <a:srgbClr val="3DB44A"/>
                    </a:gs>
                    <a:gs pos="33000">
                      <a:srgbClr val="3DB44A"/>
                    </a:gs>
                    <a:gs pos="100000">
                      <a:srgbClr val="29B9CD"/>
                    </a:gs>
                  </a:gsLst>
                  <a:lin ang="2700000" scaled="1"/>
                </a:gradFill>
                <a:latin typeface="+mj-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add slide title (limit it to 1 line only)</a:t>
            </a:r>
          </a:p>
        </p:txBody>
      </p:sp>
      <p:pic>
        <p:nvPicPr>
          <p:cNvPr id="68" name="Picture 6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6007100"/>
            <a:ext cx="12192000" cy="850900"/>
          </a:xfrm>
          <a:prstGeom prst="rect">
            <a:avLst/>
          </a:prstGeom>
        </p:spPr>
      </p:pic>
      <p:sp>
        <p:nvSpPr>
          <p:cNvPr id="71" name="Text Placeholder 71"/>
          <p:cNvSpPr>
            <a:spLocks noGrp="1"/>
          </p:cNvSpPr>
          <p:nvPr>
            <p:ph type="body" sz="quarter" idx="17" hasCustomPrompt="1"/>
          </p:nvPr>
        </p:nvSpPr>
        <p:spPr>
          <a:xfrm>
            <a:off x="381000" y="657426"/>
            <a:ext cx="9753599" cy="457200"/>
          </a:xfrm>
        </p:spPr>
        <p:txBody>
          <a:bodyPr>
            <a:normAutofit/>
          </a:bodyPr>
          <a:lstStyle>
            <a:lvl1pPr marL="0" indent="0">
              <a:buNone/>
              <a:defRPr sz="1600">
                <a:solidFill>
                  <a:schemeClr val="bg1">
                    <a:lumMod val="65000"/>
                  </a:schemeClr>
                </a:solidFill>
              </a:defRPr>
            </a:lvl1pPr>
          </a:lstStyle>
          <a:p>
            <a:pPr lvl="0"/>
            <a:r>
              <a:rPr lang="en-US"/>
              <a:t>Click here to add subtitle if any</a:t>
            </a:r>
          </a:p>
        </p:txBody>
      </p:sp>
      <p:sp>
        <p:nvSpPr>
          <p:cNvPr id="129" name="Content Placeholder 84"/>
          <p:cNvSpPr>
            <a:spLocks noGrp="1"/>
          </p:cNvSpPr>
          <p:nvPr>
            <p:ph sz="quarter" idx="20"/>
          </p:nvPr>
        </p:nvSpPr>
        <p:spPr>
          <a:xfrm>
            <a:off x="381000" y="1219200"/>
            <a:ext cx="11429999" cy="5049166"/>
          </a:xfrm>
          <a:ln>
            <a:noFill/>
          </a:ln>
        </p:spPr>
        <p:txBody>
          <a:bodyPr>
            <a:normAutofit/>
          </a:bodyPr>
          <a:lstStyle>
            <a:lvl1pPr>
              <a:lnSpc>
                <a:spcPct val="150000"/>
              </a:lnSpc>
              <a:defRPr sz="2400">
                <a:solidFill>
                  <a:schemeClr val="tx1">
                    <a:lumMod val="90000"/>
                    <a:lumOff val="10000"/>
                  </a:schemeClr>
                </a:solidFill>
              </a:defRPr>
            </a:lvl1pPr>
            <a:lvl2pPr>
              <a:lnSpc>
                <a:spcPct val="150000"/>
              </a:lnSpc>
              <a:defRPr sz="2000">
                <a:solidFill>
                  <a:schemeClr val="tx1">
                    <a:lumMod val="90000"/>
                    <a:lumOff val="10000"/>
                  </a:schemeClr>
                </a:solidFill>
              </a:defRPr>
            </a:lvl2pPr>
            <a:lvl3pPr>
              <a:lnSpc>
                <a:spcPct val="150000"/>
              </a:lnSpc>
              <a:defRPr sz="1800">
                <a:solidFill>
                  <a:schemeClr val="tx1">
                    <a:lumMod val="90000"/>
                    <a:lumOff val="10000"/>
                  </a:schemeClr>
                </a:solidFill>
              </a:defRPr>
            </a:lvl3pPr>
            <a:lvl4pPr>
              <a:lnSpc>
                <a:spcPct val="150000"/>
              </a:lnSpc>
              <a:defRPr sz="1600">
                <a:solidFill>
                  <a:schemeClr val="tx1">
                    <a:lumMod val="90000"/>
                    <a:lumOff val="10000"/>
                  </a:schemeClr>
                </a:solidFill>
              </a:defRPr>
            </a:lvl4pPr>
            <a:lvl5pPr>
              <a:lnSpc>
                <a:spcPct val="150000"/>
              </a:lnSpc>
              <a:defRPr sz="1600">
                <a:solidFill>
                  <a:schemeClr val="tx1">
                    <a:lumMod val="90000"/>
                    <a:lumOff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21"/>
          </p:nvPr>
        </p:nvSpPr>
        <p:spPr/>
        <p:txBody>
          <a:bodyPr/>
          <a:lstStyle/>
          <a:p>
            <a:fld id="{2ADF02F0-7A45-4BFB-A264-947079AA91A4}" type="slidenum">
              <a:rPr lang="en-US" smtClean="0"/>
              <a:t>‹#›</a:t>
            </a:fld>
            <a:endParaRPr lang="en-US"/>
          </a:p>
        </p:txBody>
      </p:sp>
    </p:spTree>
    <p:extLst>
      <p:ext uri="{BB962C8B-B14F-4D97-AF65-F5344CB8AC3E}">
        <p14:creationId xmlns:p14="http://schemas.microsoft.com/office/powerpoint/2010/main" val="379222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pic>
        <p:nvPicPr>
          <p:cNvPr id="68" name="Picture 6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6007100"/>
            <a:ext cx="12192000" cy="850900"/>
          </a:xfrm>
          <a:prstGeom prst="rect">
            <a:avLst/>
          </a:prstGeom>
        </p:spPr>
      </p:pic>
      <p:sp>
        <p:nvSpPr>
          <p:cNvPr id="2" name="Slide Number Placeholder 1"/>
          <p:cNvSpPr>
            <a:spLocks noGrp="1"/>
          </p:cNvSpPr>
          <p:nvPr>
            <p:ph type="sldNum" sz="quarter" idx="10"/>
          </p:nvPr>
        </p:nvSpPr>
        <p:spPr/>
        <p:txBody>
          <a:bodyPr/>
          <a:lstStyle>
            <a:lvl1pPr>
              <a:defRPr sz="1100"/>
            </a:lvl1pPr>
          </a:lstStyle>
          <a:p>
            <a:fld id="{2ADF02F0-7A45-4BFB-A264-947079AA91A4}" type="slidenum">
              <a:rPr lang="en-US" smtClean="0"/>
              <a:pPr/>
              <a:t>‹#›</a:t>
            </a:fld>
            <a:endParaRPr lang="en-US"/>
          </a:p>
        </p:txBody>
      </p:sp>
    </p:spTree>
    <p:extLst>
      <p:ext uri="{BB962C8B-B14F-4D97-AF65-F5344CB8AC3E}">
        <p14:creationId xmlns:p14="http://schemas.microsoft.com/office/powerpoint/2010/main" val="48770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3408">
          <p15:clr>
            <a:srgbClr val="FBAE40"/>
          </p15:clr>
        </p15:guide>
        <p15:guide id="12" pos="4224">
          <p15:clr>
            <a:srgbClr val="FBAE40"/>
          </p15:clr>
        </p15:guide>
        <p15:guide id="13" pos="5280">
          <p15:clr>
            <a:srgbClr val="FBAE40"/>
          </p15:clr>
        </p15:guide>
        <p15:guide id="14" pos="6384">
          <p15:clr>
            <a:srgbClr val="FBAE40"/>
          </p15:clr>
        </p15:guide>
        <p15:guide id="15" pos="6624">
          <p15:clr>
            <a:srgbClr val="FBAE40"/>
          </p15:clr>
        </p15:guide>
        <p15:guide id="16" pos="1296">
          <p15:clr>
            <a:srgbClr val="FBAE40"/>
          </p15:clr>
        </p15:guide>
        <p15:guide id="17" pos="3168">
          <p15:clr>
            <a:srgbClr val="FBAE40"/>
          </p15:clr>
        </p15:guide>
        <p15:guide id="18" pos="4464">
          <p15:clr>
            <a:srgbClr val="FBAE40"/>
          </p15:clr>
        </p15:guide>
        <p15:guide id="19" pos="5520">
          <p15:clr>
            <a:srgbClr val="FBAE40"/>
          </p15:clr>
        </p15:guide>
        <p15:guide id="20" orient="horz" pos="1392">
          <p15:clr>
            <a:srgbClr val="FBAE40"/>
          </p15:clr>
        </p15:guide>
        <p15:guide id="21" orient="horz" pos="2256">
          <p15:clr>
            <a:srgbClr val="FBAE40"/>
          </p15:clr>
        </p15:guide>
        <p15:guide id="22" orient="horz" pos="3312">
          <p15:clr>
            <a:srgbClr val="FBAE40"/>
          </p15:clr>
        </p15:guide>
        <p15:guide id="23" pos="236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mparision - 2 Column">
    <p:spTree>
      <p:nvGrpSpPr>
        <p:cNvPr id="1" name=""/>
        <p:cNvGrpSpPr/>
        <p:nvPr/>
      </p:nvGrpSpPr>
      <p:grpSpPr>
        <a:xfrm>
          <a:off x="0" y="0"/>
          <a:ext cx="0" cy="0"/>
          <a:chOff x="0" y="0"/>
          <a:chExt cx="0" cy="0"/>
        </a:xfrm>
      </p:grpSpPr>
      <p:sp>
        <p:nvSpPr>
          <p:cNvPr id="11" name="Text Placeholder 2"/>
          <p:cNvSpPr>
            <a:spLocks noGrp="1"/>
          </p:cNvSpPr>
          <p:nvPr>
            <p:ph type="body" idx="1"/>
          </p:nvPr>
        </p:nvSpPr>
        <p:spPr>
          <a:xfrm>
            <a:off x="379413" y="1219200"/>
            <a:ext cx="5615542" cy="639762"/>
          </a:xfrm>
        </p:spPr>
        <p:txBody>
          <a:bodyPr anchor="b">
            <a:normAutofit/>
          </a:bodyPr>
          <a:lstStyle>
            <a:lvl1pPr marL="0" indent="0">
              <a:buNone/>
              <a:defRPr sz="2400" b="0">
                <a:gradFill>
                  <a:gsLst>
                    <a:gs pos="0">
                      <a:srgbClr val="3DB44A"/>
                    </a:gs>
                    <a:gs pos="33000">
                      <a:srgbClr val="3DB44A"/>
                    </a:gs>
                    <a:gs pos="100000">
                      <a:srgbClr val="29B9CD"/>
                    </a:gs>
                  </a:gsLst>
                  <a:lin ang="2700000" scaled="1"/>
                </a:gra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half" idx="2"/>
          </p:nvPr>
        </p:nvSpPr>
        <p:spPr>
          <a:xfrm>
            <a:off x="379413" y="1905000"/>
            <a:ext cx="5615542" cy="4343400"/>
          </a:xfrm>
        </p:spPr>
        <p:txBody>
          <a:bodyPr/>
          <a:lstStyle>
            <a:lvl1pPr>
              <a:defRPr sz="2400">
                <a:solidFill>
                  <a:schemeClr val="tx1">
                    <a:lumMod val="90000"/>
                    <a:lumOff val="10000"/>
                  </a:schemeClr>
                </a:solidFill>
              </a:defRPr>
            </a:lvl1pPr>
            <a:lvl2pPr>
              <a:defRPr sz="2000">
                <a:solidFill>
                  <a:schemeClr val="tx1">
                    <a:lumMod val="90000"/>
                    <a:lumOff val="10000"/>
                  </a:schemeClr>
                </a:solidFill>
              </a:defRPr>
            </a:lvl2pPr>
            <a:lvl3pPr>
              <a:defRPr sz="1800">
                <a:solidFill>
                  <a:schemeClr val="tx1">
                    <a:lumMod val="90000"/>
                    <a:lumOff val="10000"/>
                  </a:schemeClr>
                </a:solidFill>
              </a:defRPr>
            </a:lvl3pPr>
            <a:lvl4pPr>
              <a:defRPr sz="1600">
                <a:solidFill>
                  <a:schemeClr val="tx1">
                    <a:lumMod val="90000"/>
                    <a:lumOff val="10000"/>
                  </a:schemeClr>
                </a:solidFill>
              </a:defRPr>
            </a:lvl4pPr>
            <a:lvl5pPr>
              <a:defRPr sz="1600">
                <a:solidFill>
                  <a:schemeClr val="tx1">
                    <a:lumMod val="90000"/>
                    <a:lumOff val="10000"/>
                  </a:schemeClr>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4"/>
          <p:cNvSpPr>
            <a:spLocks noGrp="1"/>
          </p:cNvSpPr>
          <p:nvPr>
            <p:ph type="body" sz="quarter" idx="3"/>
          </p:nvPr>
        </p:nvSpPr>
        <p:spPr>
          <a:xfrm>
            <a:off x="6191753" y="1219200"/>
            <a:ext cx="5617659" cy="639762"/>
          </a:xfrm>
        </p:spPr>
        <p:txBody>
          <a:bodyPr anchor="b">
            <a:normAutofit/>
          </a:bodyPr>
          <a:lstStyle>
            <a:lvl1pPr marL="0" indent="0">
              <a:buNone/>
              <a:defRPr sz="2400" b="0">
                <a:gradFill>
                  <a:gsLst>
                    <a:gs pos="0">
                      <a:srgbClr val="3DB44A"/>
                    </a:gs>
                    <a:gs pos="33000">
                      <a:srgbClr val="3DB44A"/>
                    </a:gs>
                    <a:gs pos="100000">
                      <a:srgbClr val="29B9CD"/>
                    </a:gs>
                  </a:gsLst>
                  <a:lin ang="2700000" scaled="1"/>
                </a:gra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Placeholder 5"/>
          <p:cNvSpPr>
            <a:spLocks noGrp="1"/>
          </p:cNvSpPr>
          <p:nvPr>
            <p:ph sz="quarter" idx="4"/>
          </p:nvPr>
        </p:nvSpPr>
        <p:spPr>
          <a:xfrm>
            <a:off x="6191753" y="1905000"/>
            <a:ext cx="5617659" cy="4343400"/>
          </a:xfrm>
        </p:spPr>
        <p:txBody>
          <a:bodyPr/>
          <a:lstStyle>
            <a:lvl1pPr>
              <a:defRPr sz="2400">
                <a:solidFill>
                  <a:schemeClr val="tx1">
                    <a:lumMod val="90000"/>
                    <a:lumOff val="10000"/>
                  </a:schemeClr>
                </a:solidFill>
              </a:defRPr>
            </a:lvl1pPr>
            <a:lvl2pPr>
              <a:defRPr sz="2000">
                <a:solidFill>
                  <a:schemeClr val="tx1">
                    <a:lumMod val="90000"/>
                    <a:lumOff val="10000"/>
                  </a:schemeClr>
                </a:solidFill>
              </a:defRPr>
            </a:lvl2pPr>
            <a:lvl3pPr>
              <a:defRPr sz="1800">
                <a:solidFill>
                  <a:schemeClr val="tx1">
                    <a:lumMod val="90000"/>
                    <a:lumOff val="10000"/>
                  </a:schemeClr>
                </a:solidFill>
              </a:defRPr>
            </a:lvl3pPr>
            <a:lvl4pPr>
              <a:defRPr sz="1600">
                <a:solidFill>
                  <a:schemeClr val="tx1">
                    <a:lumMod val="90000"/>
                    <a:lumOff val="10000"/>
                  </a:schemeClr>
                </a:solidFill>
              </a:defRPr>
            </a:lvl4pPr>
            <a:lvl5pPr>
              <a:defRPr sz="1600">
                <a:solidFill>
                  <a:schemeClr val="tx1">
                    <a:lumMod val="90000"/>
                    <a:lumOff val="10000"/>
                  </a:schemeClr>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Placeholder 1"/>
          <p:cNvSpPr>
            <a:spLocks noGrp="1"/>
          </p:cNvSpPr>
          <p:nvPr>
            <p:ph type="title"/>
          </p:nvPr>
        </p:nvSpPr>
        <p:spPr>
          <a:xfrm>
            <a:off x="318052" y="117475"/>
            <a:ext cx="9816548" cy="872182"/>
          </a:xfrm>
          <a:prstGeom prst="rect">
            <a:avLst/>
          </a:prstGeom>
        </p:spPr>
        <p:txBody>
          <a:bodyPr vert="horz" lIns="91440" tIns="45720" rIns="91440" bIns="45720" rtlCol="0" anchor="ctr">
            <a:normAutofit/>
          </a:bodyPr>
          <a:lstStyle/>
          <a:p>
            <a:r>
              <a:rPr lang="en-US"/>
              <a:t>Click to edit Master title style</a:t>
            </a:r>
          </a:p>
        </p:txBody>
      </p:sp>
      <p:sp>
        <p:nvSpPr>
          <p:cNvPr id="7" name="Slide Number Placeholder 168"/>
          <p:cNvSpPr>
            <a:spLocks noGrp="1"/>
          </p:cNvSpPr>
          <p:nvPr>
            <p:ph type="sldNum" sz="quarter" idx="10"/>
          </p:nvPr>
        </p:nvSpPr>
        <p:spPr>
          <a:xfrm>
            <a:off x="6856751" y="639022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ADF02F0-7A45-4BFB-A264-947079AA91A4}" type="slidenum">
              <a:rPr lang="en-US" smtClean="0"/>
              <a:pPr/>
              <a:t>‹#›</a:t>
            </a:fld>
            <a:endParaRPr lang="en-US"/>
          </a:p>
        </p:txBody>
      </p:sp>
    </p:spTree>
    <p:extLst>
      <p:ext uri="{BB962C8B-B14F-4D97-AF65-F5344CB8AC3E}">
        <p14:creationId xmlns:p14="http://schemas.microsoft.com/office/powerpoint/2010/main" val="168783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43">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Image Layout ">
    <p:spTree>
      <p:nvGrpSpPr>
        <p:cNvPr id="1" name=""/>
        <p:cNvGrpSpPr/>
        <p:nvPr/>
      </p:nvGrpSpPr>
      <p:grpSpPr>
        <a:xfrm>
          <a:off x="0" y="0"/>
          <a:ext cx="0" cy="0"/>
          <a:chOff x="0" y="0"/>
          <a:chExt cx="0" cy="0"/>
        </a:xfrm>
      </p:grpSpPr>
      <p:sp>
        <p:nvSpPr>
          <p:cNvPr id="15" name="Title Placeholder 1"/>
          <p:cNvSpPr>
            <a:spLocks noGrp="1"/>
          </p:cNvSpPr>
          <p:nvPr>
            <p:ph type="title"/>
          </p:nvPr>
        </p:nvSpPr>
        <p:spPr>
          <a:xfrm>
            <a:off x="379512" y="4690418"/>
            <a:ext cx="11432977" cy="872182"/>
          </a:xfrm>
          <a:prstGeom prst="rect">
            <a:avLst/>
          </a:prstGeom>
        </p:spPr>
        <p:txBody>
          <a:bodyPr vert="horz" lIns="91440" tIns="45720" rIns="91440" bIns="45720" rtlCol="0" anchor="b">
            <a:normAutofit/>
          </a:bodyPr>
          <a:lstStyle>
            <a:lvl1pPr algn="ctr">
              <a:defRPr sz="2400"/>
            </a:lvl1pPr>
          </a:lstStyle>
          <a:p>
            <a:r>
              <a:rPr lang="en-US"/>
              <a:t>Click to edit Master title style</a:t>
            </a:r>
          </a:p>
        </p:txBody>
      </p:sp>
      <p:sp>
        <p:nvSpPr>
          <p:cNvPr id="8" name="Picture Placeholder 2"/>
          <p:cNvSpPr>
            <a:spLocks noGrp="1"/>
          </p:cNvSpPr>
          <p:nvPr>
            <p:ph type="pic" idx="1"/>
          </p:nvPr>
        </p:nvSpPr>
        <p:spPr>
          <a:xfrm>
            <a:off x="1675250" y="1066801"/>
            <a:ext cx="8841501" cy="3660774"/>
          </a:xfrm>
        </p:spPr>
        <p:txBody>
          <a:bodyPr anchor="ctr">
            <a:normAutofit/>
          </a:bodyPr>
          <a:lstStyle>
            <a:lvl1pPr marL="0" indent="0" algn="ctr">
              <a:buNone/>
              <a:defRPr sz="1600">
                <a:solidFill>
                  <a:schemeClr val="bg1">
                    <a:lumMod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9" name="Text Placeholder 3"/>
          <p:cNvSpPr>
            <a:spLocks noGrp="1"/>
          </p:cNvSpPr>
          <p:nvPr>
            <p:ph type="body" sz="half" idx="2"/>
          </p:nvPr>
        </p:nvSpPr>
        <p:spPr>
          <a:xfrm>
            <a:off x="379512" y="5562600"/>
            <a:ext cx="11432977" cy="685800"/>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168"/>
          <p:cNvSpPr>
            <a:spLocks noGrp="1"/>
          </p:cNvSpPr>
          <p:nvPr>
            <p:ph type="sldNum" sz="quarter" idx="4"/>
          </p:nvPr>
        </p:nvSpPr>
        <p:spPr>
          <a:xfrm>
            <a:off x="6856751" y="639022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ADF02F0-7A45-4BFB-A264-947079AA91A4}" type="slidenum">
              <a:rPr lang="en-US" smtClean="0"/>
              <a:pPr/>
              <a:t>‹#›</a:t>
            </a:fld>
            <a:endParaRPr lang="en-US"/>
          </a:p>
        </p:txBody>
      </p:sp>
    </p:spTree>
    <p:extLst>
      <p:ext uri="{BB962C8B-B14F-4D97-AF65-F5344CB8AC3E}">
        <p14:creationId xmlns:p14="http://schemas.microsoft.com/office/powerpoint/2010/main" val="4224647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43">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with Caption 2">
    <p:spTree>
      <p:nvGrpSpPr>
        <p:cNvPr id="1" name=""/>
        <p:cNvGrpSpPr/>
        <p:nvPr/>
      </p:nvGrpSpPr>
      <p:grpSpPr>
        <a:xfrm>
          <a:off x="0" y="0"/>
          <a:ext cx="0" cy="0"/>
          <a:chOff x="0" y="0"/>
          <a:chExt cx="0" cy="0"/>
        </a:xfrm>
      </p:grpSpPr>
      <p:sp>
        <p:nvSpPr>
          <p:cNvPr id="61" name="Content Placeholder 2"/>
          <p:cNvSpPr>
            <a:spLocks noGrp="1"/>
          </p:cNvSpPr>
          <p:nvPr>
            <p:ph idx="1"/>
          </p:nvPr>
        </p:nvSpPr>
        <p:spPr>
          <a:xfrm>
            <a:off x="5183188" y="987425"/>
            <a:ext cx="6627812" cy="4873625"/>
          </a:xfrm>
        </p:spPr>
        <p:txBody>
          <a:bodyPr>
            <a:normAutofit/>
          </a:bodyPr>
          <a:lstStyle>
            <a:lvl1pPr>
              <a:defRPr sz="2400">
                <a:solidFill>
                  <a:schemeClr val="tx1">
                    <a:lumMod val="90000"/>
                    <a:lumOff val="10000"/>
                  </a:schemeClr>
                </a:solidFill>
              </a:defRPr>
            </a:lvl1pPr>
            <a:lvl2pPr>
              <a:defRPr sz="2000">
                <a:solidFill>
                  <a:schemeClr val="tx1">
                    <a:lumMod val="90000"/>
                    <a:lumOff val="10000"/>
                  </a:schemeClr>
                </a:solidFill>
              </a:defRPr>
            </a:lvl2pPr>
            <a:lvl3pPr>
              <a:defRPr sz="1800">
                <a:solidFill>
                  <a:schemeClr val="tx1">
                    <a:lumMod val="90000"/>
                    <a:lumOff val="10000"/>
                  </a:schemeClr>
                </a:solidFill>
              </a:defRPr>
            </a:lvl3pPr>
            <a:lvl4pPr>
              <a:defRPr sz="1600">
                <a:solidFill>
                  <a:schemeClr val="tx1">
                    <a:lumMod val="90000"/>
                    <a:lumOff val="10000"/>
                  </a:schemeClr>
                </a:solidFill>
              </a:defRPr>
            </a:lvl4pPr>
            <a:lvl5pPr>
              <a:defRPr sz="1600">
                <a:solidFill>
                  <a:schemeClr val="tx1">
                    <a:lumMod val="90000"/>
                    <a:lumOff val="10000"/>
                  </a:schemeClr>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2" name="Text Placeholder 3"/>
          <p:cNvSpPr>
            <a:spLocks noGrp="1"/>
          </p:cNvSpPr>
          <p:nvPr>
            <p:ph type="body" sz="half" idx="2"/>
          </p:nvPr>
        </p:nvSpPr>
        <p:spPr>
          <a:xfrm>
            <a:off x="371475" y="3038928"/>
            <a:ext cx="4400550" cy="2830059"/>
          </a:xfrm>
        </p:spPr>
        <p:txBody>
          <a:bodyPr/>
          <a:lstStyle>
            <a:lvl1pPr marL="0" indent="0">
              <a:buNone/>
              <a:defRPr sz="1600">
                <a:solidFill>
                  <a:schemeClr val="tx1">
                    <a:lumMod val="90000"/>
                    <a:lumOff val="1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3" name="Rectangle 62"/>
          <p:cNvSpPr/>
          <p:nvPr/>
        </p:nvSpPr>
        <p:spPr>
          <a:xfrm>
            <a:off x="0" y="2842986"/>
            <a:ext cx="931162" cy="25200"/>
          </a:xfrm>
          <a:prstGeom prst="rect">
            <a:avLst/>
          </a:prstGeom>
          <a:gradFill flip="none" rotWithShape="1">
            <a:gsLst>
              <a:gs pos="100000">
                <a:srgbClr val="FBE500"/>
              </a:gs>
              <a:gs pos="14000">
                <a:srgbClr val="3EB44A"/>
              </a:gs>
              <a:gs pos="0">
                <a:srgbClr val="0495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0" y="638629"/>
            <a:ext cx="1480457" cy="1018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itle 1"/>
          <p:cNvSpPr>
            <a:spLocks noGrp="1"/>
          </p:cNvSpPr>
          <p:nvPr>
            <p:ph type="title"/>
          </p:nvPr>
        </p:nvSpPr>
        <p:spPr>
          <a:xfrm>
            <a:off x="371475" y="457200"/>
            <a:ext cx="4400550" cy="2215044"/>
          </a:xfrm>
        </p:spPr>
        <p:txBody>
          <a:bodyPr anchor="b">
            <a:noAutofit/>
          </a:bodyPr>
          <a:lstStyle>
            <a:lvl1pPr>
              <a:defRPr sz="4000"/>
            </a:lvl1pPr>
          </a:lstStyle>
          <a:p>
            <a:r>
              <a:rPr lang="en-US"/>
              <a:t>Click to edit Master title style</a:t>
            </a:r>
          </a:p>
        </p:txBody>
      </p:sp>
      <p:sp>
        <p:nvSpPr>
          <p:cNvPr id="2" name="Slide Number Placeholder 1"/>
          <p:cNvSpPr>
            <a:spLocks noGrp="1"/>
          </p:cNvSpPr>
          <p:nvPr>
            <p:ph type="sldNum" sz="quarter" idx="10"/>
          </p:nvPr>
        </p:nvSpPr>
        <p:spPr/>
        <p:txBody>
          <a:bodyPr/>
          <a:lstStyle/>
          <a:p>
            <a:fld id="{2ADF02F0-7A45-4BFB-A264-947079AA91A4}" type="slidenum">
              <a:rPr lang="en-US" smtClean="0"/>
              <a:t>‹#›</a:t>
            </a:fld>
            <a:endParaRPr lang="en-US"/>
          </a:p>
        </p:txBody>
      </p:sp>
    </p:spTree>
    <p:extLst>
      <p:ext uri="{BB962C8B-B14F-4D97-AF65-F5344CB8AC3E}">
        <p14:creationId xmlns:p14="http://schemas.microsoft.com/office/powerpoint/2010/main" val="208911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and Content ">
    <p:spTree>
      <p:nvGrpSpPr>
        <p:cNvPr id="1" name=""/>
        <p:cNvGrpSpPr/>
        <p:nvPr/>
      </p:nvGrpSpPr>
      <p:grpSpPr>
        <a:xfrm>
          <a:off x="0" y="0"/>
          <a:ext cx="0" cy="0"/>
          <a:chOff x="0" y="0"/>
          <a:chExt cx="0" cy="0"/>
        </a:xfrm>
      </p:grpSpPr>
      <p:sp>
        <p:nvSpPr>
          <p:cNvPr id="67" name="Text Placeholder 68"/>
          <p:cNvSpPr>
            <a:spLocks noGrp="1"/>
          </p:cNvSpPr>
          <p:nvPr>
            <p:ph type="body" sz="quarter" idx="15" hasCustomPrompt="1"/>
          </p:nvPr>
        </p:nvSpPr>
        <p:spPr>
          <a:xfrm>
            <a:off x="381000" y="76200"/>
            <a:ext cx="9753599" cy="933450"/>
          </a:xfrm>
        </p:spPr>
        <p:txBody>
          <a:bodyPr anchor="ctr">
            <a:noAutofit/>
          </a:bodyPr>
          <a:lstStyle>
            <a:lvl1pPr marL="0" indent="0">
              <a:buNone/>
              <a:defRPr sz="3200" baseline="0">
                <a:gradFill>
                  <a:gsLst>
                    <a:gs pos="0">
                      <a:srgbClr val="3DB44A"/>
                    </a:gs>
                    <a:gs pos="33000">
                      <a:srgbClr val="3DB44A"/>
                    </a:gs>
                    <a:gs pos="100000">
                      <a:srgbClr val="29B9CD"/>
                    </a:gs>
                  </a:gsLst>
                  <a:lin ang="2700000" scaled="1"/>
                </a:gradFill>
                <a:latin typeface="+mj-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add slide title (limit it to 1 line only)</a:t>
            </a:r>
          </a:p>
        </p:txBody>
      </p:sp>
      <p:pic>
        <p:nvPicPr>
          <p:cNvPr id="68" name="Picture 6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6007100"/>
            <a:ext cx="12192000" cy="850900"/>
          </a:xfrm>
          <a:prstGeom prst="rect">
            <a:avLst/>
          </a:prstGeom>
        </p:spPr>
      </p:pic>
      <p:sp>
        <p:nvSpPr>
          <p:cNvPr id="129" name="Content Placeholder 84"/>
          <p:cNvSpPr>
            <a:spLocks noGrp="1"/>
          </p:cNvSpPr>
          <p:nvPr>
            <p:ph sz="quarter" idx="20"/>
          </p:nvPr>
        </p:nvSpPr>
        <p:spPr>
          <a:xfrm>
            <a:off x="381000" y="1219200"/>
            <a:ext cx="11429999" cy="5049166"/>
          </a:xfrm>
          <a:ln>
            <a:noFill/>
          </a:ln>
        </p:spPr>
        <p:txBody>
          <a:bodyPr>
            <a:normAutofit/>
          </a:bodyPr>
          <a:lstStyle>
            <a:lvl1pPr>
              <a:lnSpc>
                <a:spcPct val="150000"/>
              </a:lnSpc>
              <a:defRPr sz="2400"/>
            </a:lvl1pPr>
            <a:lvl2pPr>
              <a:lnSpc>
                <a:spcPct val="150000"/>
              </a:lnSpc>
              <a:defRPr sz="2000"/>
            </a:lvl2pPr>
            <a:lvl3pPr>
              <a:lnSpc>
                <a:spcPct val="150000"/>
              </a:lnSpc>
              <a:defRPr sz="1800"/>
            </a:lvl3pPr>
            <a:lvl4pPr>
              <a:lnSpc>
                <a:spcPct val="150000"/>
              </a:lnSpc>
              <a:defRPr sz="1600"/>
            </a:lvl4pPr>
            <a:lvl5pPr>
              <a:lnSpc>
                <a:spcPct val="15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21"/>
          </p:nvPr>
        </p:nvSpPr>
        <p:spPr/>
        <p:txBody>
          <a:bodyPr/>
          <a:lstStyle/>
          <a:p>
            <a:fld id="{2ADF02F0-7A45-4BFB-A264-947079AA91A4}" type="slidenum">
              <a:rPr lang="en-US" smtClean="0"/>
              <a:t>‹#›</a:t>
            </a:fld>
            <a:endParaRPr lang="en-US"/>
          </a:p>
        </p:txBody>
      </p:sp>
    </p:spTree>
    <p:extLst>
      <p:ext uri="{BB962C8B-B14F-4D97-AF65-F5344CB8AC3E}">
        <p14:creationId xmlns:p14="http://schemas.microsoft.com/office/powerpoint/2010/main" val="2606020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5" name="Rectangle 4"/>
          <p:cNvSpPr/>
          <p:nvPr/>
        </p:nvSpPr>
        <p:spPr>
          <a:xfrm>
            <a:off x="-1" y="4476750"/>
            <a:ext cx="12192001" cy="23812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rot="5400000">
            <a:off x="9416832" y="452981"/>
            <a:ext cx="931162" cy="25200"/>
          </a:xfrm>
          <a:prstGeom prst="rect">
            <a:avLst/>
          </a:prstGeom>
          <a:gradFill flip="none" rotWithShape="1">
            <a:gsLst>
              <a:gs pos="100000">
                <a:srgbClr val="FBE500"/>
              </a:gs>
              <a:gs pos="14000">
                <a:srgbClr val="3EB44A"/>
              </a:gs>
              <a:gs pos="0">
                <a:srgbClr val="0495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827314"/>
            <a:ext cx="1117600" cy="899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1" y="-96134"/>
            <a:ext cx="12192001" cy="23812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Vertical Title 1"/>
          <p:cNvSpPr>
            <a:spLocks noGrp="1"/>
          </p:cNvSpPr>
          <p:nvPr>
            <p:ph type="title" orient="vert" hasCustomPrompt="1"/>
          </p:nvPr>
        </p:nvSpPr>
        <p:spPr>
          <a:xfrm>
            <a:off x="10515600" y="365124"/>
            <a:ext cx="1295399" cy="4388177"/>
          </a:xfrm>
        </p:spPr>
        <p:txBody>
          <a:bodyPr vert="eaVert" anchor="b"/>
          <a:lstStyle>
            <a:lvl1pPr>
              <a:lnSpc>
                <a:spcPct val="100000"/>
              </a:lnSpc>
              <a:defRPr/>
            </a:lvl1pPr>
          </a:lstStyle>
          <a:p>
            <a:r>
              <a:rPr lang="en-US"/>
              <a:t>Click to edit Master title style </a:t>
            </a:r>
          </a:p>
        </p:txBody>
      </p:sp>
      <p:sp>
        <p:nvSpPr>
          <p:cNvPr id="72" name="Rectangle 71"/>
          <p:cNvSpPr/>
          <p:nvPr/>
        </p:nvSpPr>
        <p:spPr>
          <a:xfrm rot="5400000">
            <a:off x="10015002" y="356847"/>
            <a:ext cx="931162" cy="25200"/>
          </a:xfrm>
          <a:prstGeom prst="rect">
            <a:avLst/>
          </a:prstGeom>
          <a:gradFill flip="none" rotWithShape="1">
            <a:gsLst>
              <a:gs pos="100000">
                <a:srgbClr val="FBE500"/>
              </a:gs>
              <a:gs pos="14000">
                <a:srgbClr val="3EB44A"/>
              </a:gs>
              <a:gs pos="0">
                <a:srgbClr val="0495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3189686" y="3189685"/>
            <a:ext cx="6858002" cy="478631"/>
          </a:xfrm>
          <a:prstGeom prst="rect">
            <a:avLst/>
          </a:prstGeom>
        </p:spPr>
      </p:pic>
      <p:sp>
        <p:nvSpPr>
          <p:cNvPr id="16" name="TextBox 15"/>
          <p:cNvSpPr txBox="1"/>
          <p:nvPr/>
        </p:nvSpPr>
        <p:spPr>
          <a:xfrm rot="5400000">
            <a:off x="-1081166" y="4802912"/>
            <a:ext cx="2844800" cy="246221"/>
          </a:xfrm>
          <a:prstGeom prst="rect">
            <a:avLst/>
          </a:prstGeom>
          <a:noFill/>
        </p:spPr>
        <p:txBody>
          <a:bodyPr wrap="square" rtlCol="0">
            <a:spAutoFit/>
          </a:bodyPr>
          <a:lstStyle/>
          <a:p>
            <a:pPr algn="r"/>
            <a:r>
              <a:rPr lang="en-IN" sz="1000">
                <a:solidFill>
                  <a:schemeClr val="bg1">
                    <a:lumMod val="50000"/>
                  </a:schemeClr>
                </a:solidFill>
                <a:latin typeface="Segoe UI" panose="020B0502040204020203" pitchFamily="34" charset="0"/>
                <a:cs typeface="Segoe UI" panose="020B0502040204020203" pitchFamily="34" charset="0"/>
              </a:rPr>
              <a:t>Confidential – www.happiestminds.com</a:t>
            </a:r>
            <a:endParaRPr lang="en-US" sz="1000">
              <a:solidFill>
                <a:schemeClr val="bg1">
                  <a:lumMod val="50000"/>
                </a:schemeClr>
              </a:solidFill>
              <a:latin typeface="Segoe UI" panose="020B0502040204020203" pitchFamily="34" charset="0"/>
              <a:cs typeface="Segoe UI" panose="020B0502040204020203" pitchFamily="34" charset="0"/>
            </a:endParaRPr>
          </a:p>
        </p:txBody>
      </p:sp>
      <p:sp>
        <p:nvSpPr>
          <p:cNvPr id="74" name="Content Placeholder 2"/>
          <p:cNvSpPr>
            <a:spLocks noGrp="1"/>
          </p:cNvSpPr>
          <p:nvPr>
            <p:ph idx="10"/>
          </p:nvPr>
        </p:nvSpPr>
        <p:spPr>
          <a:xfrm rot="5400000">
            <a:off x="2612619" y="-1565024"/>
            <a:ext cx="5890325" cy="9750628"/>
          </a:xfrm>
        </p:spPr>
        <p:txBody>
          <a:bodyPr>
            <a:normAutofit/>
          </a:bodyPr>
          <a:lstStyle>
            <a:lvl1pPr>
              <a:defRPr sz="2400">
                <a:solidFill>
                  <a:schemeClr val="tx1">
                    <a:lumMod val="90000"/>
                    <a:lumOff val="10000"/>
                  </a:schemeClr>
                </a:solidFill>
              </a:defRPr>
            </a:lvl1pPr>
            <a:lvl2pPr>
              <a:defRPr sz="2000">
                <a:solidFill>
                  <a:schemeClr val="tx1">
                    <a:lumMod val="90000"/>
                    <a:lumOff val="10000"/>
                  </a:schemeClr>
                </a:solidFill>
              </a:defRPr>
            </a:lvl2pPr>
            <a:lvl3pPr>
              <a:defRPr sz="1800">
                <a:solidFill>
                  <a:schemeClr val="tx1">
                    <a:lumMod val="90000"/>
                    <a:lumOff val="10000"/>
                  </a:schemeClr>
                </a:solidFill>
              </a:defRPr>
            </a:lvl3pPr>
            <a:lvl4pPr>
              <a:defRPr sz="1600">
                <a:solidFill>
                  <a:schemeClr val="tx1">
                    <a:lumMod val="90000"/>
                    <a:lumOff val="10000"/>
                  </a:schemeClr>
                </a:solidFill>
              </a:defRPr>
            </a:lvl4pPr>
            <a:lvl5pPr>
              <a:defRPr sz="1600">
                <a:solidFill>
                  <a:schemeClr val="tx1">
                    <a:lumMod val="90000"/>
                    <a:lumOff val="10000"/>
                  </a:schemeClr>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11"/>
          </p:nvPr>
        </p:nvSpPr>
        <p:spPr>
          <a:xfrm rot="5400000">
            <a:off x="-1023740" y="2274674"/>
            <a:ext cx="2743200" cy="365125"/>
          </a:xfrm>
        </p:spPr>
        <p:txBody>
          <a:bodyPr/>
          <a:lstStyle/>
          <a:p>
            <a:fld id="{2ADF02F0-7A45-4BFB-A264-947079AA91A4}" type="slidenum">
              <a:rPr lang="en-US" smtClean="0"/>
              <a:t>‹#›</a:t>
            </a:fld>
            <a:endParaRPr lang="en-US"/>
          </a:p>
        </p:txBody>
      </p:sp>
      <p:grpSp>
        <p:nvGrpSpPr>
          <p:cNvPr id="73" name="Group 4"/>
          <p:cNvGrpSpPr>
            <a:grpSpLocks noChangeAspect="1"/>
          </p:cNvGrpSpPr>
          <p:nvPr/>
        </p:nvGrpSpPr>
        <p:grpSpPr bwMode="auto">
          <a:xfrm rot="5400000">
            <a:off x="10898149" y="5339075"/>
            <a:ext cx="1367170" cy="458530"/>
            <a:chOff x="-1682" y="309"/>
            <a:chExt cx="11044" cy="3704"/>
          </a:xfrm>
        </p:grpSpPr>
        <p:sp>
          <p:nvSpPr>
            <p:cNvPr id="75" name="Freeform 5"/>
            <p:cNvSpPr>
              <a:spLocks noEditPoints="1"/>
            </p:cNvSpPr>
            <p:nvPr/>
          </p:nvSpPr>
          <p:spPr bwMode="auto">
            <a:xfrm>
              <a:off x="2152" y="3360"/>
              <a:ext cx="7210" cy="653"/>
            </a:xfrm>
            <a:custGeom>
              <a:avLst/>
              <a:gdLst>
                <a:gd name="T0" fmla="*/ 80 w 3050"/>
                <a:gd name="T1" fmla="*/ 217 h 276"/>
                <a:gd name="T2" fmla="*/ 0 w 3050"/>
                <a:gd name="T3" fmla="*/ 24 h 276"/>
                <a:gd name="T4" fmla="*/ 190 w 3050"/>
                <a:gd name="T5" fmla="*/ 8 h 276"/>
                <a:gd name="T6" fmla="*/ 190 w 3050"/>
                <a:gd name="T7" fmla="*/ 112 h 276"/>
                <a:gd name="T8" fmla="*/ 277 w 3050"/>
                <a:gd name="T9" fmla="*/ 217 h 276"/>
                <a:gd name="T10" fmla="*/ 319 w 3050"/>
                <a:gd name="T11" fmla="*/ 145 h 276"/>
                <a:gd name="T12" fmla="*/ 385 w 3050"/>
                <a:gd name="T13" fmla="*/ 201 h 276"/>
                <a:gd name="T14" fmla="*/ 380 w 3050"/>
                <a:gd name="T15" fmla="*/ 66 h 276"/>
                <a:gd name="T16" fmla="*/ 416 w 3050"/>
                <a:gd name="T17" fmla="*/ 132 h 276"/>
                <a:gd name="T18" fmla="*/ 598 w 3050"/>
                <a:gd name="T19" fmla="*/ 24 h 276"/>
                <a:gd name="T20" fmla="*/ 578 w 3050"/>
                <a:gd name="T21" fmla="*/ 130 h 276"/>
                <a:gd name="T22" fmla="*/ 694 w 3050"/>
                <a:gd name="T23" fmla="*/ 49 h 276"/>
                <a:gd name="T24" fmla="*/ 714 w 3050"/>
                <a:gd name="T25" fmla="*/ 24 h 276"/>
                <a:gd name="T26" fmla="*/ 803 w 3050"/>
                <a:gd name="T27" fmla="*/ 70 h 276"/>
                <a:gd name="T28" fmla="*/ 775 w 3050"/>
                <a:gd name="T29" fmla="*/ 17 h 276"/>
                <a:gd name="T30" fmla="*/ 926 w 3050"/>
                <a:gd name="T31" fmla="*/ 66 h 276"/>
                <a:gd name="T32" fmla="*/ 858 w 3050"/>
                <a:gd name="T33" fmla="*/ 217 h 276"/>
                <a:gd name="T34" fmla="*/ 945 w 3050"/>
                <a:gd name="T35" fmla="*/ 115 h 276"/>
                <a:gd name="T36" fmla="*/ 926 w 3050"/>
                <a:gd name="T37" fmla="*/ 66 h 276"/>
                <a:gd name="T38" fmla="*/ 1068 w 3050"/>
                <a:gd name="T39" fmla="*/ 220 h 276"/>
                <a:gd name="T40" fmla="*/ 1133 w 3050"/>
                <a:gd name="T41" fmla="*/ 10 h 276"/>
                <a:gd name="T42" fmla="*/ 1072 w 3050"/>
                <a:gd name="T43" fmla="*/ 202 h 276"/>
                <a:gd name="T44" fmla="*/ 1110 w 3050"/>
                <a:gd name="T45" fmla="*/ 178 h 276"/>
                <a:gd name="T46" fmla="*/ 1170 w 3050"/>
                <a:gd name="T47" fmla="*/ 88 h 276"/>
                <a:gd name="T48" fmla="*/ 1220 w 3050"/>
                <a:gd name="T49" fmla="*/ 88 h 276"/>
                <a:gd name="T50" fmla="*/ 1220 w 3050"/>
                <a:gd name="T51" fmla="*/ 48 h 276"/>
                <a:gd name="T52" fmla="*/ 1241 w 3050"/>
                <a:gd name="T53" fmla="*/ 8 h 276"/>
                <a:gd name="T54" fmla="*/ 1314 w 3050"/>
                <a:gd name="T55" fmla="*/ 173 h 276"/>
                <a:gd name="T56" fmla="*/ 1332 w 3050"/>
                <a:gd name="T57" fmla="*/ 220 h 276"/>
                <a:gd name="T58" fmla="*/ 1400 w 3050"/>
                <a:gd name="T59" fmla="*/ 70 h 276"/>
                <a:gd name="T60" fmla="*/ 1477 w 3050"/>
                <a:gd name="T61" fmla="*/ 188 h 276"/>
                <a:gd name="T62" fmla="*/ 1483 w 3050"/>
                <a:gd name="T63" fmla="*/ 220 h 276"/>
                <a:gd name="T64" fmla="*/ 1613 w 3050"/>
                <a:gd name="T65" fmla="*/ 217 h 276"/>
                <a:gd name="T66" fmla="*/ 1613 w 3050"/>
                <a:gd name="T67" fmla="*/ 217 h 276"/>
                <a:gd name="T68" fmla="*/ 1749 w 3050"/>
                <a:gd name="T69" fmla="*/ 217 h 276"/>
                <a:gd name="T70" fmla="*/ 1670 w 3050"/>
                <a:gd name="T71" fmla="*/ 24 h 276"/>
                <a:gd name="T72" fmla="*/ 1981 w 3050"/>
                <a:gd name="T73" fmla="*/ 41 h 276"/>
                <a:gd name="T74" fmla="*/ 1900 w 3050"/>
                <a:gd name="T75" fmla="*/ 121 h 276"/>
                <a:gd name="T76" fmla="*/ 1981 w 3050"/>
                <a:gd name="T77" fmla="*/ 200 h 276"/>
                <a:gd name="T78" fmla="*/ 2183 w 3050"/>
                <a:gd name="T79" fmla="*/ 143 h 276"/>
                <a:gd name="T80" fmla="*/ 2119 w 3050"/>
                <a:gd name="T81" fmla="*/ 85 h 276"/>
                <a:gd name="T82" fmla="*/ 2329 w 3050"/>
                <a:gd name="T83" fmla="*/ 94 h 276"/>
                <a:gd name="T84" fmla="*/ 2227 w 3050"/>
                <a:gd name="T85" fmla="*/ 70 h 276"/>
                <a:gd name="T86" fmla="*/ 2287 w 3050"/>
                <a:gd name="T87" fmla="*/ 85 h 276"/>
                <a:gd name="T88" fmla="*/ 2332 w 3050"/>
                <a:gd name="T89" fmla="*/ 112 h 276"/>
                <a:gd name="T90" fmla="*/ 2413 w 3050"/>
                <a:gd name="T91" fmla="*/ 217 h 276"/>
                <a:gd name="T92" fmla="*/ 2489 w 3050"/>
                <a:gd name="T93" fmla="*/ 90 h 276"/>
                <a:gd name="T94" fmla="*/ 2490 w 3050"/>
                <a:gd name="T95" fmla="*/ 273 h 276"/>
                <a:gd name="T96" fmla="*/ 2532 w 3050"/>
                <a:gd name="T97" fmla="*/ 66 h 276"/>
                <a:gd name="T98" fmla="*/ 2527 w 3050"/>
                <a:gd name="T99" fmla="*/ 85 h 276"/>
                <a:gd name="T100" fmla="*/ 2729 w 3050"/>
                <a:gd name="T101" fmla="*/ 115 h 276"/>
                <a:gd name="T102" fmla="*/ 2674 w 3050"/>
                <a:gd name="T103" fmla="*/ 86 h 276"/>
                <a:gd name="T104" fmla="*/ 2618 w 3050"/>
                <a:gd name="T105" fmla="*/ 176 h 276"/>
                <a:gd name="T106" fmla="*/ 2742 w 3050"/>
                <a:gd name="T107" fmla="*/ 204 h 276"/>
                <a:gd name="T108" fmla="*/ 2643 w 3050"/>
                <a:gd name="T109" fmla="*/ 175 h 276"/>
                <a:gd name="T110" fmla="*/ 2852 w 3050"/>
                <a:gd name="T111" fmla="*/ 66 h 276"/>
                <a:gd name="T112" fmla="*/ 2784 w 3050"/>
                <a:gd name="T113" fmla="*/ 217 h 276"/>
                <a:gd name="T114" fmla="*/ 2871 w 3050"/>
                <a:gd name="T115" fmla="*/ 115 h 276"/>
                <a:gd name="T116" fmla="*/ 2852 w 3050"/>
                <a:gd name="T117" fmla="*/ 66 h 276"/>
                <a:gd name="T118" fmla="*/ 2920 w 3050"/>
                <a:gd name="T119" fmla="*/ 70 h 276"/>
                <a:gd name="T120" fmla="*/ 2934 w 3050"/>
                <a:gd name="T121"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50" h="276">
                  <a:moveTo>
                    <a:pt x="0" y="45"/>
                  </a:moveTo>
                  <a:cubicBezTo>
                    <a:pt x="55" y="45"/>
                    <a:pt x="55" y="45"/>
                    <a:pt x="55" y="45"/>
                  </a:cubicBezTo>
                  <a:cubicBezTo>
                    <a:pt x="55" y="217"/>
                    <a:pt x="55" y="217"/>
                    <a:pt x="55" y="217"/>
                  </a:cubicBezTo>
                  <a:cubicBezTo>
                    <a:pt x="80" y="217"/>
                    <a:pt x="80" y="217"/>
                    <a:pt x="80" y="217"/>
                  </a:cubicBezTo>
                  <a:cubicBezTo>
                    <a:pt x="80" y="45"/>
                    <a:pt x="80" y="45"/>
                    <a:pt x="80" y="45"/>
                  </a:cubicBezTo>
                  <a:cubicBezTo>
                    <a:pt x="134" y="45"/>
                    <a:pt x="134" y="45"/>
                    <a:pt x="134" y="45"/>
                  </a:cubicBezTo>
                  <a:cubicBezTo>
                    <a:pt x="136" y="24"/>
                    <a:pt x="136" y="24"/>
                    <a:pt x="136" y="24"/>
                  </a:cubicBezTo>
                  <a:cubicBezTo>
                    <a:pt x="0" y="24"/>
                    <a:pt x="0" y="24"/>
                    <a:pt x="0" y="24"/>
                  </a:cubicBezTo>
                  <a:lnTo>
                    <a:pt x="0" y="45"/>
                  </a:lnTo>
                  <a:close/>
                  <a:moveTo>
                    <a:pt x="235" y="66"/>
                  </a:moveTo>
                  <a:cubicBezTo>
                    <a:pt x="216" y="66"/>
                    <a:pt x="201" y="76"/>
                    <a:pt x="190" y="91"/>
                  </a:cubicBezTo>
                  <a:cubicBezTo>
                    <a:pt x="190" y="8"/>
                    <a:pt x="190" y="8"/>
                    <a:pt x="190" y="8"/>
                  </a:cubicBezTo>
                  <a:cubicBezTo>
                    <a:pt x="167" y="11"/>
                    <a:pt x="167" y="11"/>
                    <a:pt x="167" y="11"/>
                  </a:cubicBezTo>
                  <a:cubicBezTo>
                    <a:pt x="167" y="217"/>
                    <a:pt x="167" y="217"/>
                    <a:pt x="167" y="217"/>
                  </a:cubicBezTo>
                  <a:cubicBezTo>
                    <a:pt x="190" y="217"/>
                    <a:pt x="190" y="217"/>
                    <a:pt x="190" y="217"/>
                  </a:cubicBezTo>
                  <a:cubicBezTo>
                    <a:pt x="190" y="112"/>
                    <a:pt x="190" y="112"/>
                    <a:pt x="190" y="112"/>
                  </a:cubicBezTo>
                  <a:cubicBezTo>
                    <a:pt x="200" y="96"/>
                    <a:pt x="212" y="85"/>
                    <a:pt x="229" y="85"/>
                  </a:cubicBezTo>
                  <a:cubicBezTo>
                    <a:pt x="244" y="85"/>
                    <a:pt x="254" y="92"/>
                    <a:pt x="254" y="115"/>
                  </a:cubicBezTo>
                  <a:cubicBezTo>
                    <a:pt x="254" y="217"/>
                    <a:pt x="254" y="217"/>
                    <a:pt x="254" y="217"/>
                  </a:cubicBezTo>
                  <a:cubicBezTo>
                    <a:pt x="277" y="217"/>
                    <a:pt x="277" y="217"/>
                    <a:pt x="277" y="217"/>
                  </a:cubicBezTo>
                  <a:cubicBezTo>
                    <a:pt x="277" y="111"/>
                    <a:pt x="277" y="111"/>
                    <a:pt x="277" y="111"/>
                  </a:cubicBezTo>
                  <a:cubicBezTo>
                    <a:pt x="277" y="84"/>
                    <a:pt x="261" y="66"/>
                    <a:pt x="235" y="66"/>
                  </a:cubicBezTo>
                  <a:close/>
                  <a:moveTo>
                    <a:pt x="380" y="66"/>
                  </a:moveTo>
                  <a:cubicBezTo>
                    <a:pt x="342" y="66"/>
                    <a:pt x="319" y="99"/>
                    <a:pt x="319" y="145"/>
                  </a:cubicBezTo>
                  <a:cubicBezTo>
                    <a:pt x="319" y="191"/>
                    <a:pt x="343" y="220"/>
                    <a:pt x="384" y="220"/>
                  </a:cubicBezTo>
                  <a:cubicBezTo>
                    <a:pt x="404" y="220"/>
                    <a:pt x="420" y="213"/>
                    <a:pt x="434" y="202"/>
                  </a:cubicBezTo>
                  <a:cubicBezTo>
                    <a:pt x="424" y="188"/>
                    <a:pt x="424" y="188"/>
                    <a:pt x="424" y="188"/>
                  </a:cubicBezTo>
                  <a:cubicBezTo>
                    <a:pt x="411" y="197"/>
                    <a:pt x="400" y="201"/>
                    <a:pt x="385" y="201"/>
                  </a:cubicBezTo>
                  <a:cubicBezTo>
                    <a:pt x="363" y="201"/>
                    <a:pt x="346" y="187"/>
                    <a:pt x="344" y="151"/>
                  </a:cubicBezTo>
                  <a:cubicBezTo>
                    <a:pt x="439" y="151"/>
                    <a:pt x="439" y="151"/>
                    <a:pt x="439" y="151"/>
                  </a:cubicBezTo>
                  <a:cubicBezTo>
                    <a:pt x="439" y="148"/>
                    <a:pt x="440" y="144"/>
                    <a:pt x="440" y="139"/>
                  </a:cubicBezTo>
                  <a:cubicBezTo>
                    <a:pt x="440" y="94"/>
                    <a:pt x="419" y="66"/>
                    <a:pt x="380" y="66"/>
                  </a:cubicBezTo>
                  <a:close/>
                  <a:moveTo>
                    <a:pt x="416" y="134"/>
                  </a:moveTo>
                  <a:cubicBezTo>
                    <a:pt x="344" y="134"/>
                    <a:pt x="344" y="134"/>
                    <a:pt x="344" y="134"/>
                  </a:cubicBezTo>
                  <a:cubicBezTo>
                    <a:pt x="346" y="100"/>
                    <a:pt x="360" y="85"/>
                    <a:pt x="380" y="85"/>
                  </a:cubicBezTo>
                  <a:cubicBezTo>
                    <a:pt x="405" y="85"/>
                    <a:pt x="416" y="102"/>
                    <a:pt x="416" y="132"/>
                  </a:cubicBezTo>
                  <a:lnTo>
                    <a:pt x="416" y="134"/>
                  </a:lnTo>
                  <a:close/>
                  <a:moveTo>
                    <a:pt x="681" y="24"/>
                  </a:moveTo>
                  <a:cubicBezTo>
                    <a:pt x="640" y="167"/>
                    <a:pt x="640" y="167"/>
                    <a:pt x="640" y="167"/>
                  </a:cubicBezTo>
                  <a:cubicBezTo>
                    <a:pt x="598" y="24"/>
                    <a:pt x="598" y="24"/>
                    <a:pt x="598" y="24"/>
                  </a:cubicBezTo>
                  <a:cubicBezTo>
                    <a:pt x="565" y="24"/>
                    <a:pt x="565" y="24"/>
                    <a:pt x="565" y="24"/>
                  </a:cubicBezTo>
                  <a:cubicBezTo>
                    <a:pt x="549" y="217"/>
                    <a:pt x="549" y="217"/>
                    <a:pt x="549" y="217"/>
                  </a:cubicBezTo>
                  <a:cubicBezTo>
                    <a:pt x="572" y="217"/>
                    <a:pt x="572" y="217"/>
                    <a:pt x="572" y="217"/>
                  </a:cubicBezTo>
                  <a:cubicBezTo>
                    <a:pt x="578" y="130"/>
                    <a:pt x="578" y="130"/>
                    <a:pt x="578" y="130"/>
                  </a:cubicBezTo>
                  <a:cubicBezTo>
                    <a:pt x="581" y="102"/>
                    <a:pt x="583" y="71"/>
                    <a:pt x="583" y="49"/>
                  </a:cubicBezTo>
                  <a:cubicBezTo>
                    <a:pt x="628" y="195"/>
                    <a:pt x="628" y="195"/>
                    <a:pt x="628" y="195"/>
                  </a:cubicBezTo>
                  <a:cubicBezTo>
                    <a:pt x="651" y="195"/>
                    <a:pt x="651" y="195"/>
                    <a:pt x="651" y="195"/>
                  </a:cubicBezTo>
                  <a:cubicBezTo>
                    <a:pt x="694" y="49"/>
                    <a:pt x="694" y="49"/>
                    <a:pt x="694" y="49"/>
                  </a:cubicBezTo>
                  <a:cubicBezTo>
                    <a:pt x="695" y="65"/>
                    <a:pt x="697" y="98"/>
                    <a:pt x="700" y="129"/>
                  </a:cubicBezTo>
                  <a:cubicBezTo>
                    <a:pt x="707" y="217"/>
                    <a:pt x="707" y="217"/>
                    <a:pt x="707" y="217"/>
                  </a:cubicBezTo>
                  <a:cubicBezTo>
                    <a:pt x="730" y="217"/>
                    <a:pt x="730" y="217"/>
                    <a:pt x="730" y="217"/>
                  </a:cubicBezTo>
                  <a:cubicBezTo>
                    <a:pt x="714" y="24"/>
                    <a:pt x="714" y="24"/>
                    <a:pt x="714" y="24"/>
                  </a:cubicBezTo>
                  <a:lnTo>
                    <a:pt x="681" y="24"/>
                  </a:lnTo>
                  <a:close/>
                  <a:moveTo>
                    <a:pt x="780" y="217"/>
                  </a:moveTo>
                  <a:cubicBezTo>
                    <a:pt x="803" y="217"/>
                    <a:pt x="803" y="217"/>
                    <a:pt x="803" y="217"/>
                  </a:cubicBezTo>
                  <a:cubicBezTo>
                    <a:pt x="803" y="70"/>
                    <a:pt x="803" y="70"/>
                    <a:pt x="803" y="70"/>
                  </a:cubicBezTo>
                  <a:cubicBezTo>
                    <a:pt x="780" y="70"/>
                    <a:pt x="780" y="70"/>
                    <a:pt x="780" y="70"/>
                  </a:cubicBezTo>
                  <a:lnTo>
                    <a:pt x="780" y="217"/>
                  </a:lnTo>
                  <a:close/>
                  <a:moveTo>
                    <a:pt x="791" y="0"/>
                  </a:moveTo>
                  <a:cubicBezTo>
                    <a:pt x="782" y="0"/>
                    <a:pt x="775" y="7"/>
                    <a:pt x="775" y="17"/>
                  </a:cubicBezTo>
                  <a:cubicBezTo>
                    <a:pt x="775" y="26"/>
                    <a:pt x="782" y="33"/>
                    <a:pt x="791" y="33"/>
                  </a:cubicBezTo>
                  <a:cubicBezTo>
                    <a:pt x="801" y="33"/>
                    <a:pt x="808" y="26"/>
                    <a:pt x="808" y="17"/>
                  </a:cubicBezTo>
                  <a:cubicBezTo>
                    <a:pt x="808" y="7"/>
                    <a:pt x="801" y="0"/>
                    <a:pt x="791" y="0"/>
                  </a:cubicBezTo>
                  <a:close/>
                  <a:moveTo>
                    <a:pt x="926" y="66"/>
                  </a:moveTo>
                  <a:cubicBezTo>
                    <a:pt x="906" y="66"/>
                    <a:pt x="891" y="77"/>
                    <a:pt x="880" y="92"/>
                  </a:cubicBezTo>
                  <a:cubicBezTo>
                    <a:pt x="878" y="70"/>
                    <a:pt x="878" y="70"/>
                    <a:pt x="878" y="70"/>
                  </a:cubicBezTo>
                  <a:cubicBezTo>
                    <a:pt x="858" y="70"/>
                    <a:pt x="858" y="70"/>
                    <a:pt x="858" y="70"/>
                  </a:cubicBezTo>
                  <a:cubicBezTo>
                    <a:pt x="858" y="217"/>
                    <a:pt x="858" y="217"/>
                    <a:pt x="858" y="217"/>
                  </a:cubicBezTo>
                  <a:cubicBezTo>
                    <a:pt x="881" y="217"/>
                    <a:pt x="881" y="217"/>
                    <a:pt x="881" y="217"/>
                  </a:cubicBezTo>
                  <a:cubicBezTo>
                    <a:pt x="881" y="112"/>
                    <a:pt x="881" y="112"/>
                    <a:pt x="881" y="112"/>
                  </a:cubicBezTo>
                  <a:cubicBezTo>
                    <a:pt x="892" y="96"/>
                    <a:pt x="903" y="85"/>
                    <a:pt x="921" y="85"/>
                  </a:cubicBezTo>
                  <a:cubicBezTo>
                    <a:pt x="936" y="85"/>
                    <a:pt x="945" y="92"/>
                    <a:pt x="945" y="115"/>
                  </a:cubicBezTo>
                  <a:cubicBezTo>
                    <a:pt x="945" y="217"/>
                    <a:pt x="945" y="217"/>
                    <a:pt x="945" y="217"/>
                  </a:cubicBezTo>
                  <a:cubicBezTo>
                    <a:pt x="969" y="217"/>
                    <a:pt x="969" y="217"/>
                    <a:pt x="969" y="217"/>
                  </a:cubicBezTo>
                  <a:cubicBezTo>
                    <a:pt x="969" y="111"/>
                    <a:pt x="969" y="111"/>
                    <a:pt x="969" y="111"/>
                  </a:cubicBezTo>
                  <a:cubicBezTo>
                    <a:pt x="969" y="83"/>
                    <a:pt x="953" y="66"/>
                    <a:pt x="926" y="66"/>
                  </a:cubicBezTo>
                  <a:close/>
                  <a:moveTo>
                    <a:pt x="1110" y="85"/>
                  </a:moveTo>
                  <a:cubicBezTo>
                    <a:pt x="1101" y="75"/>
                    <a:pt x="1088" y="66"/>
                    <a:pt x="1070" y="66"/>
                  </a:cubicBezTo>
                  <a:cubicBezTo>
                    <a:pt x="1034" y="66"/>
                    <a:pt x="1012" y="99"/>
                    <a:pt x="1012" y="144"/>
                  </a:cubicBezTo>
                  <a:cubicBezTo>
                    <a:pt x="1012" y="190"/>
                    <a:pt x="1032" y="220"/>
                    <a:pt x="1068" y="220"/>
                  </a:cubicBezTo>
                  <a:cubicBezTo>
                    <a:pt x="1086" y="220"/>
                    <a:pt x="1101" y="211"/>
                    <a:pt x="1110" y="196"/>
                  </a:cubicBezTo>
                  <a:cubicBezTo>
                    <a:pt x="1113" y="217"/>
                    <a:pt x="1113" y="217"/>
                    <a:pt x="1113" y="217"/>
                  </a:cubicBezTo>
                  <a:cubicBezTo>
                    <a:pt x="1133" y="217"/>
                    <a:pt x="1133" y="217"/>
                    <a:pt x="1133" y="217"/>
                  </a:cubicBezTo>
                  <a:cubicBezTo>
                    <a:pt x="1133" y="10"/>
                    <a:pt x="1133" y="10"/>
                    <a:pt x="1133" y="10"/>
                  </a:cubicBezTo>
                  <a:cubicBezTo>
                    <a:pt x="1110" y="8"/>
                    <a:pt x="1110" y="8"/>
                    <a:pt x="1110" y="8"/>
                  </a:cubicBezTo>
                  <a:lnTo>
                    <a:pt x="1110" y="85"/>
                  </a:lnTo>
                  <a:close/>
                  <a:moveTo>
                    <a:pt x="1110" y="178"/>
                  </a:moveTo>
                  <a:cubicBezTo>
                    <a:pt x="1100" y="193"/>
                    <a:pt x="1090" y="202"/>
                    <a:pt x="1072" y="202"/>
                  </a:cubicBezTo>
                  <a:cubicBezTo>
                    <a:pt x="1050" y="202"/>
                    <a:pt x="1037" y="183"/>
                    <a:pt x="1037" y="144"/>
                  </a:cubicBezTo>
                  <a:cubicBezTo>
                    <a:pt x="1037" y="104"/>
                    <a:pt x="1052" y="85"/>
                    <a:pt x="1075" y="85"/>
                  </a:cubicBezTo>
                  <a:cubicBezTo>
                    <a:pt x="1090" y="85"/>
                    <a:pt x="1101" y="93"/>
                    <a:pt x="1110" y="105"/>
                  </a:cubicBezTo>
                  <a:lnTo>
                    <a:pt x="1110" y="178"/>
                  </a:lnTo>
                  <a:close/>
                  <a:moveTo>
                    <a:pt x="1196" y="49"/>
                  </a:moveTo>
                  <a:cubicBezTo>
                    <a:pt x="1196" y="70"/>
                    <a:pt x="1196" y="70"/>
                    <a:pt x="1196" y="70"/>
                  </a:cubicBezTo>
                  <a:cubicBezTo>
                    <a:pt x="1170" y="70"/>
                    <a:pt x="1170" y="70"/>
                    <a:pt x="1170" y="70"/>
                  </a:cubicBezTo>
                  <a:cubicBezTo>
                    <a:pt x="1170" y="88"/>
                    <a:pt x="1170" y="88"/>
                    <a:pt x="1170" y="88"/>
                  </a:cubicBezTo>
                  <a:cubicBezTo>
                    <a:pt x="1196" y="88"/>
                    <a:pt x="1196" y="88"/>
                    <a:pt x="1196" y="88"/>
                  </a:cubicBezTo>
                  <a:cubicBezTo>
                    <a:pt x="1196" y="217"/>
                    <a:pt x="1196" y="217"/>
                    <a:pt x="1196" y="217"/>
                  </a:cubicBezTo>
                  <a:cubicBezTo>
                    <a:pt x="1220" y="217"/>
                    <a:pt x="1220" y="217"/>
                    <a:pt x="1220" y="217"/>
                  </a:cubicBezTo>
                  <a:cubicBezTo>
                    <a:pt x="1220" y="88"/>
                    <a:pt x="1220" y="88"/>
                    <a:pt x="1220" y="88"/>
                  </a:cubicBezTo>
                  <a:cubicBezTo>
                    <a:pt x="1253" y="88"/>
                    <a:pt x="1253" y="88"/>
                    <a:pt x="1253" y="88"/>
                  </a:cubicBezTo>
                  <a:cubicBezTo>
                    <a:pt x="1256" y="70"/>
                    <a:pt x="1256" y="70"/>
                    <a:pt x="1256" y="70"/>
                  </a:cubicBezTo>
                  <a:cubicBezTo>
                    <a:pt x="1220" y="70"/>
                    <a:pt x="1220" y="70"/>
                    <a:pt x="1220" y="70"/>
                  </a:cubicBezTo>
                  <a:cubicBezTo>
                    <a:pt x="1220" y="48"/>
                    <a:pt x="1220" y="48"/>
                    <a:pt x="1220" y="48"/>
                  </a:cubicBezTo>
                  <a:cubicBezTo>
                    <a:pt x="1220" y="34"/>
                    <a:pt x="1226" y="27"/>
                    <a:pt x="1242" y="27"/>
                  </a:cubicBezTo>
                  <a:cubicBezTo>
                    <a:pt x="1250" y="27"/>
                    <a:pt x="1259" y="28"/>
                    <a:pt x="1268" y="32"/>
                  </a:cubicBezTo>
                  <a:cubicBezTo>
                    <a:pt x="1276" y="15"/>
                    <a:pt x="1276" y="15"/>
                    <a:pt x="1276" y="15"/>
                  </a:cubicBezTo>
                  <a:cubicBezTo>
                    <a:pt x="1264" y="10"/>
                    <a:pt x="1254" y="8"/>
                    <a:pt x="1241" y="8"/>
                  </a:cubicBezTo>
                  <a:cubicBezTo>
                    <a:pt x="1212" y="8"/>
                    <a:pt x="1196" y="24"/>
                    <a:pt x="1196" y="49"/>
                  </a:cubicBezTo>
                  <a:close/>
                  <a:moveTo>
                    <a:pt x="1377" y="175"/>
                  </a:moveTo>
                  <a:cubicBezTo>
                    <a:pt x="1368" y="191"/>
                    <a:pt x="1355" y="202"/>
                    <a:pt x="1338" y="202"/>
                  </a:cubicBezTo>
                  <a:cubicBezTo>
                    <a:pt x="1322" y="202"/>
                    <a:pt x="1314" y="194"/>
                    <a:pt x="1314" y="173"/>
                  </a:cubicBezTo>
                  <a:cubicBezTo>
                    <a:pt x="1314" y="70"/>
                    <a:pt x="1314" y="70"/>
                    <a:pt x="1314" y="70"/>
                  </a:cubicBezTo>
                  <a:cubicBezTo>
                    <a:pt x="1291" y="70"/>
                    <a:pt x="1291" y="70"/>
                    <a:pt x="1291" y="70"/>
                  </a:cubicBezTo>
                  <a:cubicBezTo>
                    <a:pt x="1291" y="175"/>
                    <a:pt x="1291" y="175"/>
                    <a:pt x="1291" y="175"/>
                  </a:cubicBezTo>
                  <a:cubicBezTo>
                    <a:pt x="1291" y="204"/>
                    <a:pt x="1306" y="220"/>
                    <a:pt x="1332" y="220"/>
                  </a:cubicBezTo>
                  <a:cubicBezTo>
                    <a:pt x="1353" y="220"/>
                    <a:pt x="1367" y="211"/>
                    <a:pt x="1378" y="193"/>
                  </a:cubicBezTo>
                  <a:cubicBezTo>
                    <a:pt x="1380" y="217"/>
                    <a:pt x="1380" y="217"/>
                    <a:pt x="1380" y="217"/>
                  </a:cubicBezTo>
                  <a:cubicBezTo>
                    <a:pt x="1400" y="217"/>
                    <a:pt x="1400" y="217"/>
                    <a:pt x="1400" y="217"/>
                  </a:cubicBezTo>
                  <a:cubicBezTo>
                    <a:pt x="1400" y="70"/>
                    <a:pt x="1400" y="70"/>
                    <a:pt x="1400" y="70"/>
                  </a:cubicBezTo>
                  <a:cubicBezTo>
                    <a:pt x="1377" y="70"/>
                    <a:pt x="1377" y="70"/>
                    <a:pt x="1377" y="70"/>
                  </a:cubicBezTo>
                  <a:lnTo>
                    <a:pt x="1377" y="175"/>
                  </a:lnTo>
                  <a:close/>
                  <a:moveTo>
                    <a:pt x="1487" y="201"/>
                  </a:moveTo>
                  <a:cubicBezTo>
                    <a:pt x="1480" y="201"/>
                    <a:pt x="1477" y="197"/>
                    <a:pt x="1477" y="188"/>
                  </a:cubicBezTo>
                  <a:cubicBezTo>
                    <a:pt x="1477" y="8"/>
                    <a:pt x="1477" y="8"/>
                    <a:pt x="1477" y="8"/>
                  </a:cubicBezTo>
                  <a:cubicBezTo>
                    <a:pt x="1453" y="10"/>
                    <a:pt x="1453" y="10"/>
                    <a:pt x="1453" y="10"/>
                  </a:cubicBezTo>
                  <a:cubicBezTo>
                    <a:pt x="1453" y="189"/>
                    <a:pt x="1453" y="189"/>
                    <a:pt x="1453" y="189"/>
                  </a:cubicBezTo>
                  <a:cubicBezTo>
                    <a:pt x="1453" y="209"/>
                    <a:pt x="1465" y="220"/>
                    <a:pt x="1483" y="220"/>
                  </a:cubicBezTo>
                  <a:cubicBezTo>
                    <a:pt x="1490" y="220"/>
                    <a:pt x="1497" y="218"/>
                    <a:pt x="1502" y="216"/>
                  </a:cubicBezTo>
                  <a:cubicBezTo>
                    <a:pt x="1496" y="199"/>
                    <a:pt x="1496" y="199"/>
                    <a:pt x="1496" y="199"/>
                  </a:cubicBezTo>
                  <a:cubicBezTo>
                    <a:pt x="1493" y="200"/>
                    <a:pt x="1490" y="201"/>
                    <a:pt x="1487" y="201"/>
                  </a:cubicBezTo>
                  <a:close/>
                  <a:moveTo>
                    <a:pt x="1613" y="217"/>
                  </a:moveTo>
                  <a:cubicBezTo>
                    <a:pt x="1637" y="217"/>
                    <a:pt x="1637" y="217"/>
                    <a:pt x="1637" y="217"/>
                  </a:cubicBezTo>
                  <a:cubicBezTo>
                    <a:pt x="1637" y="24"/>
                    <a:pt x="1637" y="24"/>
                    <a:pt x="1637" y="24"/>
                  </a:cubicBezTo>
                  <a:cubicBezTo>
                    <a:pt x="1613" y="24"/>
                    <a:pt x="1613" y="24"/>
                    <a:pt x="1613" y="24"/>
                  </a:cubicBezTo>
                  <a:lnTo>
                    <a:pt x="1613" y="217"/>
                  </a:lnTo>
                  <a:close/>
                  <a:moveTo>
                    <a:pt x="1670" y="45"/>
                  </a:moveTo>
                  <a:cubicBezTo>
                    <a:pt x="1725" y="45"/>
                    <a:pt x="1725" y="45"/>
                    <a:pt x="1725" y="45"/>
                  </a:cubicBezTo>
                  <a:cubicBezTo>
                    <a:pt x="1725" y="217"/>
                    <a:pt x="1725" y="217"/>
                    <a:pt x="1725" y="217"/>
                  </a:cubicBezTo>
                  <a:cubicBezTo>
                    <a:pt x="1749" y="217"/>
                    <a:pt x="1749" y="217"/>
                    <a:pt x="1749" y="217"/>
                  </a:cubicBezTo>
                  <a:cubicBezTo>
                    <a:pt x="1749" y="45"/>
                    <a:pt x="1749" y="45"/>
                    <a:pt x="1749" y="45"/>
                  </a:cubicBezTo>
                  <a:cubicBezTo>
                    <a:pt x="1803" y="45"/>
                    <a:pt x="1803" y="45"/>
                    <a:pt x="1803" y="45"/>
                  </a:cubicBezTo>
                  <a:cubicBezTo>
                    <a:pt x="1806" y="24"/>
                    <a:pt x="1806" y="24"/>
                    <a:pt x="1806" y="24"/>
                  </a:cubicBezTo>
                  <a:cubicBezTo>
                    <a:pt x="1670" y="24"/>
                    <a:pt x="1670" y="24"/>
                    <a:pt x="1670" y="24"/>
                  </a:cubicBezTo>
                  <a:lnTo>
                    <a:pt x="1670" y="45"/>
                  </a:lnTo>
                  <a:close/>
                  <a:moveTo>
                    <a:pt x="1981" y="200"/>
                  </a:moveTo>
                  <a:cubicBezTo>
                    <a:pt x="1950" y="200"/>
                    <a:pt x="1926" y="177"/>
                    <a:pt x="1926" y="121"/>
                  </a:cubicBezTo>
                  <a:cubicBezTo>
                    <a:pt x="1926" y="62"/>
                    <a:pt x="1951" y="41"/>
                    <a:pt x="1981" y="41"/>
                  </a:cubicBezTo>
                  <a:cubicBezTo>
                    <a:pt x="1995" y="41"/>
                    <a:pt x="2006" y="46"/>
                    <a:pt x="2019" y="55"/>
                  </a:cubicBezTo>
                  <a:cubicBezTo>
                    <a:pt x="2032" y="40"/>
                    <a:pt x="2032" y="40"/>
                    <a:pt x="2032" y="40"/>
                  </a:cubicBezTo>
                  <a:cubicBezTo>
                    <a:pt x="2017" y="28"/>
                    <a:pt x="2003" y="21"/>
                    <a:pt x="1980" y="21"/>
                  </a:cubicBezTo>
                  <a:cubicBezTo>
                    <a:pt x="1936" y="21"/>
                    <a:pt x="1900" y="55"/>
                    <a:pt x="1900" y="121"/>
                  </a:cubicBezTo>
                  <a:cubicBezTo>
                    <a:pt x="1900" y="185"/>
                    <a:pt x="1934" y="220"/>
                    <a:pt x="1980" y="220"/>
                  </a:cubicBezTo>
                  <a:cubicBezTo>
                    <a:pt x="2005" y="220"/>
                    <a:pt x="2023" y="210"/>
                    <a:pt x="2034" y="199"/>
                  </a:cubicBezTo>
                  <a:cubicBezTo>
                    <a:pt x="2022" y="183"/>
                    <a:pt x="2022" y="183"/>
                    <a:pt x="2022" y="183"/>
                  </a:cubicBezTo>
                  <a:cubicBezTo>
                    <a:pt x="2011" y="192"/>
                    <a:pt x="1999" y="200"/>
                    <a:pt x="1981" y="200"/>
                  </a:cubicBezTo>
                  <a:close/>
                  <a:moveTo>
                    <a:pt x="2119" y="66"/>
                  </a:moveTo>
                  <a:cubicBezTo>
                    <a:pt x="2077" y="66"/>
                    <a:pt x="2054" y="97"/>
                    <a:pt x="2054" y="144"/>
                  </a:cubicBezTo>
                  <a:cubicBezTo>
                    <a:pt x="2054" y="190"/>
                    <a:pt x="2077" y="220"/>
                    <a:pt x="2118" y="220"/>
                  </a:cubicBezTo>
                  <a:cubicBezTo>
                    <a:pt x="2159" y="220"/>
                    <a:pt x="2183" y="189"/>
                    <a:pt x="2183" y="143"/>
                  </a:cubicBezTo>
                  <a:cubicBezTo>
                    <a:pt x="2183" y="96"/>
                    <a:pt x="2160" y="66"/>
                    <a:pt x="2119" y="66"/>
                  </a:cubicBezTo>
                  <a:close/>
                  <a:moveTo>
                    <a:pt x="2118" y="201"/>
                  </a:moveTo>
                  <a:cubicBezTo>
                    <a:pt x="2093" y="201"/>
                    <a:pt x="2079" y="183"/>
                    <a:pt x="2079" y="144"/>
                  </a:cubicBezTo>
                  <a:cubicBezTo>
                    <a:pt x="2079" y="104"/>
                    <a:pt x="2093" y="85"/>
                    <a:pt x="2119" y="85"/>
                  </a:cubicBezTo>
                  <a:cubicBezTo>
                    <a:pt x="2144" y="85"/>
                    <a:pt x="2158" y="104"/>
                    <a:pt x="2158" y="143"/>
                  </a:cubicBezTo>
                  <a:cubicBezTo>
                    <a:pt x="2158" y="183"/>
                    <a:pt x="2144" y="201"/>
                    <a:pt x="2118" y="201"/>
                  </a:cubicBezTo>
                  <a:close/>
                  <a:moveTo>
                    <a:pt x="2374" y="66"/>
                  </a:moveTo>
                  <a:cubicBezTo>
                    <a:pt x="2354" y="66"/>
                    <a:pt x="2340" y="77"/>
                    <a:pt x="2329" y="94"/>
                  </a:cubicBezTo>
                  <a:cubicBezTo>
                    <a:pt x="2324" y="76"/>
                    <a:pt x="2311" y="66"/>
                    <a:pt x="2292" y="66"/>
                  </a:cubicBezTo>
                  <a:cubicBezTo>
                    <a:pt x="2273" y="66"/>
                    <a:pt x="2259" y="77"/>
                    <a:pt x="2249" y="92"/>
                  </a:cubicBezTo>
                  <a:cubicBezTo>
                    <a:pt x="2247" y="70"/>
                    <a:pt x="2247" y="70"/>
                    <a:pt x="2247" y="70"/>
                  </a:cubicBezTo>
                  <a:cubicBezTo>
                    <a:pt x="2227" y="70"/>
                    <a:pt x="2227" y="70"/>
                    <a:pt x="2227" y="70"/>
                  </a:cubicBezTo>
                  <a:cubicBezTo>
                    <a:pt x="2227" y="217"/>
                    <a:pt x="2227" y="217"/>
                    <a:pt x="2227" y="217"/>
                  </a:cubicBezTo>
                  <a:cubicBezTo>
                    <a:pt x="2251" y="217"/>
                    <a:pt x="2251" y="217"/>
                    <a:pt x="2251" y="217"/>
                  </a:cubicBezTo>
                  <a:cubicBezTo>
                    <a:pt x="2251" y="112"/>
                    <a:pt x="2251" y="112"/>
                    <a:pt x="2251" y="112"/>
                  </a:cubicBezTo>
                  <a:cubicBezTo>
                    <a:pt x="2261" y="96"/>
                    <a:pt x="2271" y="85"/>
                    <a:pt x="2287" y="85"/>
                  </a:cubicBezTo>
                  <a:cubicBezTo>
                    <a:pt x="2299" y="85"/>
                    <a:pt x="2308" y="92"/>
                    <a:pt x="2308" y="115"/>
                  </a:cubicBezTo>
                  <a:cubicBezTo>
                    <a:pt x="2308" y="217"/>
                    <a:pt x="2308" y="217"/>
                    <a:pt x="2308" y="217"/>
                  </a:cubicBezTo>
                  <a:cubicBezTo>
                    <a:pt x="2332" y="217"/>
                    <a:pt x="2332" y="217"/>
                    <a:pt x="2332" y="217"/>
                  </a:cubicBezTo>
                  <a:cubicBezTo>
                    <a:pt x="2332" y="112"/>
                    <a:pt x="2332" y="112"/>
                    <a:pt x="2332" y="112"/>
                  </a:cubicBezTo>
                  <a:cubicBezTo>
                    <a:pt x="2342" y="96"/>
                    <a:pt x="2352" y="85"/>
                    <a:pt x="2368" y="85"/>
                  </a:cubicBezTo>
                  <a:cubicBezTo>
                    <a:pt x="2380" y="85"/>
                    <a:pt x="2390" y="92"/>
                    <a:pt x="2390" y="115"/>
                  </a:cubicBezTo>
                  <a:cubicBezTo>
                    <a:pt x="2390" y="217"/>
                    <a:pt x="2390" y="217"/>
                    <a:pt x="2390" y="217"/>
                  </a:cubicBezTo>
                  <a:cubicBezTo>
                    <a:pt x="2413" y="217"/>
                    <a:pt x="2413" y="217"/>
                    <a:pt x="2413" y="217"/>
                  </a:cubicBezTo>
                  <a:cubicBezTo>
                    <a:pt x="2413" y="111"/>
                    <a:pt x="2413" y="111"/>
                    <a:pt x="2413" y="111"/>
                  </a:cubicBezTo>
                  <a:cubicBezTo>
                    <a:pt x="2413" y="84"/>
                    <a:pt x="2398" y="66"/>
                    <a:pt x="2374" y="66"/>
                  </a:cubicBezTo>
                  <a:close/>
                  <a:moveTo>
                    <a:pt x="2532" y="66"/>
                  </a:moveTo>
                  <a:cubicBezTo>
                    <a:pt x="2515" y="66"/>
                    <a:pt x="2499" y="75"/>
                    <a:pt x="2489" y="90"/>
                  </a:cubicBezTo>
                  <a:cubicBezTo>
                    <a:pt x="2487" y="70"/>
                    <a:pt x="2487" y="70"/>
                    <a:pt x="2487" y="70"/>
                  </a:cubicBezTo>
                  <a:cubicBezTo>
                    <a:pt x="2467" y="70"/>
                    <a:pt x="2467" y="70"/>
                    <a:pt x="2467" y="70"/>
                  </a:cubicBezTo>
                  <a:cubicBezTo>
                    <a:pt x="2467" y="276"/>
                    <a:pt x="2467" y="276"/>
                    <a:pt x="2467" y="276"/>
                  </a:cubicBezTo>
                  <a:cubicBezTo>
                    <a:pt x="2490" y="273"/>
                    <a:pt x="2490" y="273"/>
                    <a:pt x="2490" y="273"/>
                  </a:cubicBezTo>
                  <a:cubicBezTo>
                    <a:pt x="2490" y="203"/>
                    <a:pt x="2490" y="203"/>
                    <a:pt x="2490" y="203"/>
                  </a:cubicBezTo>
                  <a:cubicBezTo>
                    <a:pt x="2499" y="214"/>
                    <a:pt x="2513" y="220"/>
                    <a:pt x="2529" y="220"/>
                  </a:cubicBezTo>
                  <a:cubicBezTo>
                    <a:pt x="2567" y="220"/>
                    <a:pt x="2587" y="188"/>
                    <a:pt x="2587" y="143"/>
                  </a:cubicBezTo>
                  <a:cubicBezTo>
                    <a:pt x="2587" y="96"/>
                    <a:pt x="2571" y="66"/>
                    <a:pt x="2532" y="66"/>
                  </a:cubicBezTo>
                  <a:close/>
                  <a:moveTo>
                    <a:pt x="2524" y="201"/>
                  </a:moveTo>
                  <a:cubicBezTo>
                    <a:pt x="2510" y="201"/>
                    <a:pt x="2498" y="194"/>
                    <a:pt x="2490" y="182"/>
                  </a:cubicBezTo>
                  <a:cubicBezTo>
                    <a:pt x="2490" y="109"/>
                    <a:pt x="2490" y="109"/>
                    <a:pt x="2490" y="109"/>
                  </a:cubicBezTo>
                  <a:cubicBezTo>
                    <a:pt x="2498" y="97"/>
                    <a:pt x="2511" y="85"/>
                    <a:pt x="2527" y="85"/>
                  </a:cubicBezTo>
                  <a:cubicBezTo>
                    <a:pt x="2550" y="85"/>
                    <a:pt x="2562" y="104"/>
                    <a:pt x="2562" y="143"/>
                  </a:cubicBezTo>
                  <a:cubicBezTo>
                    <a:pt x="2562" y="183"/>
                    <a:pt x="2548" y="201"/>
                    <a:pt x="2524" y="201"/>
                  </a:cubicBezTo>
                  <a:close/>
                  <a:moveTo>
                    <a:pt x="2729" y="183"/>
                  </a:moveTo>
                  <a:cubicBezTo>
                    <a:pt x="2729" y="115"/>
                    <a:pt x="2729" y="115"/>
                    <a:pt x="2729" y="115"/>
                  </a:cubicBezTo>
                  <a:cubicBezTo>
                    <a:pt x="2729" y="84"/>
                    <a:pt x="2713" y="66"/>
                    <a:pt x="2679" y="66"/>
                  </a:cubicBezTo>
                  <a:cubicBezTo>
                    <a:pt x="2662" y="66"/>
                    <a:pt x="2646" y="70"/>
                    <a:pt x="2629" y="76"/>
                  </a:cubicBezTo>
                  <a:cubicBezTo>
                    <a:pt x="2635" y="94"/>
                    <a:pt x="2635" y="94"/>
                    <a:pt x="2635" y="94"/>
                  </a:cubicBezTo>
                  <a:cubicBezTo>
                    <a:pt x="2650" y="88"/>
                    <a:pt x="2663" y="86"/>
                    <a:pt x="2674" y="86"/>
                  </a:cubicBezTo>
                  <a:cubicBezTo>
                    <a:pt x="2696" y="86"/>
                    <a:pt x="2706" y="94"/>
                    <a:pt x="2706" y="116"/>
                  </a:cubicBezTo>
                  <a:cubicBezTo>
                    <a:pt x="2706" y="127"/>
                    <a:pt x="2706" y="127"/>
                    <a:pt x="2706" y="127"/>
                  </a:cubicBezTo>
                  <a:cubicBezTo>
                    <a:pt x="2682" y="127"/>
                    <a:pt x="2682" y="127"/>
                    <a:pt x="2682" y="127"/>
                  </a:cubicBezTo>
                  <a:cubicBezTo>
                    <a:pt x="2642" y="127"/>
                    <a:pt x="2618" y="144"/>
                    <a:pt x="2618" y="176"/>
                  </a:cubicBezTo>
                  <a:cubicBezTo>
                    <a:pt x="2618" y="202"/>
                    <a:pt x="2635" y="220"/>
                    <a:pt x="2665" y="220"/>
                  </a:cubicBezTo>
                  <a:cubicBezTo>
                    <a:pt x="2683" y="220"/>
                    <a:pt x="2699" y="213"/>
                    <a:pt x="2709" y="198"/>
                  </a:cubicBezTo>
                  <a:cubicBezTo>
                    <a:pt x="2713" y="212"/>
                    <a:pt x="2722" y="218"/>
                    <a:pt x="2736" y="220"/>
                  </a:cubicBezTo>
                  <a:cubicBezTo>
                    <a:pt x="2742" y="204"/>
                    <a:pt x="2742" y="204"/>
                    <a:pt x="2742" y="204"/>
                  </a:cubicBezTo>
                  <a:cubicBezTo>
                    <a:pt x="2734" y="201"/>
                    <a:pt x="2729" y="197"/>
                    <a:pt x="2729" y="183"/>
                  </a:cubicBezTo>
                  <a:close/>
                  <a:moveTo>
                    <a:pt x="2706" y="179"/>
                  </a:moveTo>
                  <a:cubicBezTo>
                    <a:pt x="2697" y="194"/>
                    <a:pt x="2686" y="202"/>
                    <a:pt x="2670" y="202"/>
                  </a:cubicBezTo>
                  <a:cubicBezTo>
                    <a:pt x="2652" y="202"/>
                    <a:pt x="2643" y="193"/>
                    <a:pt x="2643" y="175"/>
                  </a:cubicBezTo>
                  <a:cubicBezTo>
                    <a:pt x="2643" y="154"/>
                    <a:pt x="2658" y="143"/>
                    <a:pt x="2685" y="143"/>
                  </a:cubicBezTo>
                  <a:cubicBezTo>
                    <a:pt x="2706" y="143"/>
                    <a:pt x="2706" y="143"/>
                    <a:pt x="2706" y="143"/>
                  </a:cubicBezTo>
                  <a:lnTo>
                    <a:pt x="2706" y="179"/>
                  </a:lnTo>
                  <a:close/>
                  <a:moveTo>
                    <a:pt x="2852" y="66"/>
                  </a:moveTo>
                  <a:cubicBezTo>
                    <a:pt x="2832" y="66"/>
                    <a:pt x="2816" y="77"/>
                    <a:pt x="2806" y="92"/>
                  </a:cubicBezTo>
                  <a:cubicBezTo>
                    <a:pt x="2804" y="70"/>
                    <a:pt x="2804" y="70"/>
                    <a:pt x="2804" y="70"/>
                  </a:cubicBezTo>
                  <a:cubicBezTo>
                    <a:pt x="2784" y="70"/>
                    <a:pt x="2784" y="70"/>
                    <a:pt x="2784" y="70"/>
                  </a:cubicBezTo>
                  <a:cubicBezTo>
                    <a:pt x="2784" y="217"/>
                    <a:pt x="2784" y="217"/>
                    <a:pt x="2784" y="217"/>
                  </a:cubicBezTo>
                  <a:cubicBezTo>
                    <a:pt x="2807" y="217"/>
                    <a:pt x="2807" y="217"/>
                    <a:pt x="2807" y="217"/>
                  </a:cubicBezTo>
                  <a:cubicBezTo>
                    <a:pt x="2807" y="112"/>
                    <a:pt x="2807" y="112"/>
                    <a:pt x="2807" y="112"/>
                  </a:cubicBezTo>
                  <a:cubicBezTo>
                    <a:pt x="2817" y="96"/>
                    <a:pt x="2829" y="85"/>
                    <a:pt x="2846" y="85"/>
                  </a:cubicBezTo>
                  <a:cubicBezTo>
                    <a:pt x="2862" y="85"/>
                    <a:pt x="2871" y="92"/>
                    <a:pt x="2871" y="115"/>
                  </a:cubicBezTo>
                  <a:cubicBezTo>
                    <a:pt x="2871" y="217"/>
                    <a:pt x="2871" y="217"/>
                    <a:pt x="2871" y="217"/>
                  </a:cubicBezTo>
                  <a:cubicBezTo>
                    <a:pt x="2894" y="217"/>
                    <a:pt x="2894" y="217"/>
                    <a:pt x="2894" y="217"/>
                  </a:cubicBezTo>
                  <a:cubicBezTo>
                    <a:pt x="2894" y="111"/>
                    <a:pt x="2894" y="111"/>
                    <a:pt x="2894" y="111"/>
                  </a:cubicBezTo>
                  <a:cubicBezTo>
                    <a:pt x="2894" y="83"/>
                    <a:pt x="2879" y="66"/>
                    <a:pt x="2852" y="66"/>
                  </a:cubicBezTo>
                  <a:close/>
                  <a:moveTo>
                    <a:pt x="3026" y="70"/>
                  </a:moveTo>
                  <a:cubicBezTo>
                    <a:pt x="2986" y="200"/>
                    <a:pt x="2986" y="200"/>
                    <a:pt x="2986" y="200"/>
                  </a:cubicBezTo>
                  <a:cubicBezTo>
                    <a:pt x="2945" y="70"/>
                    <a:pt x="2945" y="70"/>
                    <a:pt x="2945" y="70"/>
                  </a:cubicBezTo>
                  <a:cubicBezTo>
                    <a:pt x="2920" y="70"/>
                    <a:pt x="2920" y="70"/>
                    <a:pt x="2920" y="70"/>
                  </a:cubicBezTo>
                  <a:cubicBezTo>
                    <a:pt x="2970" y="217"/>
                    <a:pt x="2970" y="217"/>
                    <a:pt x="2970" y="217"/>
                  </a:cubicBezTo>
                  <a:cubicBezTo>
                    <a:pt x="2978" y="217"/>
                    <a:pt x="2978" y="217"/>
                    <a:pt x="2978" y="217"/>
                  </a:cubicBezTo>
                  <a:cubicBezTo>
                    <a:pt x="2970" y="240"/>
                    <a:pt x="2961" y="252"/>
                    <a:pt x="2931" y="258"/>
                  </a:cubicBezTo>
                  <a:cubicBezTo>
                    <a:pt x="2934" y="276"/>
                    <a:pt x="2934" y="276"/>
                    <a:pt x="2934" y="276"/>
                  </a:cubicBezTo>
                  <a:cubicBezTo>
                    <a:pt x="2974" y="271"/>
                    <a:pt x="2990" y="249"/>
                    <a:pt x="3001" y="218"/>
                  </a:cubicBezTo>
                  <a:cubicBezTo>
                    <a:pt x="3050" y="70"/>
                    <a:pt x="3050" y="70"/>
                    <a:pt x="3050" y="70"/>
                  </a:cubicBezTo>
                  <a:lnTo>
                    <a:pt x="3026" y="70"/>
                  </a:lnTo>
                  <a:close/>
                </a:path>
              </a:pathLst>
            </a:custGeom>
            <a:solidFill>
              <a:srgbClr val="36AA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6"/>
            <p:cNvSpPr>
              <a:spLocks noChangeArrowheads="1"/>
            </p:cNvSpPr>
            <p:nvPr/>
          </p:nvSpPr>
          <p:spPr bwMode="auto">
            <a:xfrm>
              <a:off x="-1360" y="894"/>
              <a:ext cx="2976" cy="2979"/>
            </a:xfrm>
            <a:prstGeom prst="rect">
              <a:avLst/>
            </a:prstGeom>
            <a:solidFill>
              <a:srgbClr val="FEE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
            <p:cNvSpPr>
              <a:spLocks noEditPoints="1"/>
            </p:cNvSpPr>
            <p:nvPr/>
          </p:nvSpPr>
          <p:spPr bwMode="auto">
            <a:xfrm>
              <a:off x="-1682" y="309"/>
              <a:ext cx="3617" cy="3564"/>
            </a:xfrm>
            <a:custGeom>
              <a:avLst/>
              <a:gdLst>
                <a:gd name="T0" fmla="*/ 1510 w 1530"/>
                <a:gd name="T1" fmla="*/ 620 h 1506"/>
                <a:gd name="T2" fmla="*/ 1255 w 1530"/>
                <a:gd name="T3" fmla="*/ 688 h 1506"/>
                <a:gd name="T4" fmla="*/ 765 w 1530"/>
                <a:gd name="T5" fmla="*/ 1056 h 1506"/>
                <a:gd name="T6" fmla="*/ 275 w 1530"/>
                <a:gd name="T7" fmla="*/ 688 h 1506"/>
                <a:gd name="T8" fmla="*/ 20 w 1530"/>
                <a:gd name="T9" fmla="*/ 620 h 1506"/>
                <a:gd name="T10" fmla="*/ 0 w 1530"/>
                <a:gd name="T11" fmla="*/ 755 h 1506"/>
                <a:gd name="T12" fmla="*/ 136 w 1530"/>
                <a:gd name="T13" fmla="*/ 791 h 1506"/>
                <a:gd name="T14" fmla="*/ 561 w 1530"/>
                <a:gd name="T15" fmla="*/ 1207 h 1506"/>
                <a:gd name="T16" fmla="*/ 465 w 1530"/>
                <a:gd name="T17" fmla="*/ 1506 h 1506"/>
                <a:gd name="T18" fmla="*/ 1065 w 1530"/>
                <a:gd name="T19" fmla="*/ 1506 h 1506"/>
                <a:gd name="T20" fmla="*/ 969 w 1530"/>
                <a:gd name="T21" fmla="*/ 1207 h 1506"/>
                <a:gd name="T22" fmla="*/ 1394 w 1530"/>
                <a:gd name="T23" fmla="*/ 791 h 1506"/>
                <a:gd name="T24" fmla="*/ 1530 w 1530"/>
                <a:gd name="T25" fmla="*/ 755 h 1506"/>
                <a:gd name="T26" fmla="*/ 1510 w 1530"/>
                <a:gd name="T27" fmla="*/ 620 h 1506"/>
                <a:gd name="T28" fmla="*/ 765 w 1530"/>
                <a:gd name="T29" fmla="*/ 943 h 1506"/>
                <a:gd name="T30" fmla="*/ 1009 w 1530"/>
                <a:gd name="T31" fmla="*/ 699 h 1506"/>
                <a:gd name="T32" fmla="*/ 765 w 1530"/>
                <a:gd name="T33" fmla="*/ 455 h 1506"/>
                <a:gd name="T34" fmla="*/ 521 w 1530"/>
                <a:gd name="T35" fmla="*/ 699 h 1506"/>
                <a:gd name="T36" fmla="*/ 765 w 1530"/>
                <a:gd name="T37" fmla="*/ 943 h 1506"/>
                <a:gd name="T38" fmla="*/ 1295 w 1530"/>
                <a:gd name="T39" fmla="*/ 246 h 1506"/>
                <a:gd name="T40" fmla="*/ 1249 w 1530"/>
                <a:gd name="T41" fmla="*/ 197 h 1506"/>
                <a:gd name="T42" fmla="*/ 1198 w 1530"/>
                <a:gd name="T43" fmla="*/ 152 h 1506"/>
                <a:gd name="T44" fmla="*/ 975 w 1530"/>
                <a:gd name="T45" fmla="*/ 381 h 1506"/>
                <a:gd name="T46" fmla="*/ 1072 w 1530"/>
                <a:gd name="T47" fmla="*/ 475 h 1506"/>
                <a:gd name="T48" fmla="*/ 1295 w 1530"/>
                <a:gd name="T49" fmla="*/ 246 h 1506"/>
                <a:gd name="T50" fmla="*/ 551 w 1530"/>
                <a:gd name="T51" fmla="*/ 381 h 1506"/>
                <a:gd name="T52" fmla="*/ 329 w 1530"/>
                <a:gd name="T53" fmla="*/ 152 h 1506"/>
                <a:gd name="T54" fmla="*/ 278 w 1530"/>
                <a:gd name="T55" fmla="*/ 197 h 1506"/>
                <a:gd name="T56" fmla="*/ 232 w 1530"/>
                <a:gd name="T57" fmla="*/ 246 h 1506"/>
                <a:gd name="T58" fmla="*/ 454 w 1530"/>
                <a:gd name="T59" fmla="*/ 475 h 1506"/>
                <a:gd name="T60" fmla="*/ 551 w 1530"/>
                <a:gd name="T61" fmla="*/ 381 h 1506"/>
                <a:gd name="T62" fmla="*/ 831 w 1530"/>
                <a:gd name="T63" fmla="*/ 4 h 1506"/>
                <a:gd name="T64" fmla="*/ 764 w 1530"/>
                <a:gd name="T65" fmla="*/ 0 h 1506"/>
                <a:gd name="T66" fmla="*/ 696 w 1530"/>
                <a:gd name="T67" fmla="*/ 4 h 1506"/>
                <a:gd name="T68" fmla="*/ 696 w 1530"/>
                <a:gd name="T69" fmla="*/ 323 h 1506"/>
                <a:gd name="T70" fmla="*/ 831 w 1530"/>
                <a:gd name="T71" fmla="*/ 323 h 1506"/>
                <a:gd name="T72" fmla="*/ 831 w 1530"/>
                <a:gd name="T73" fmla="*/ 4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30" h="1506">
                  <a:moveTo>
                    <a:pt x="1510" y="620"/>
                  </a:moveTo>
                  <a:cubicBezTo>
                    <a:pt x="1255" y="688"/>
                    <a:pt x="1255" y="688"/>
                    <a:pt x="1255" y="688"/>
                  </a:cubicBezTo>
                  <a:cubicBezTo>
                    <a:pt x="1193" y="900"/>
                    <a:pt x="997" y="1055"/>
                    <a:pt x="765" y="1056"/>
                  </a:cubicBezTo>
                  <a:cubicBezTo>
                    <a:pt x="533" y="1055"/>
                    <a:pt x="337" y="900"/>
                    <a:pt x="275" y="688"/>
                  </a:cubicBezTo>
                  <a:cubicBezTo>
                    <a:pt x="20" y="620"/>
                    <a:pt x="20" y="620"/>
                    <a:pt x="20" y="620"/>
                  </a:cubicBezTo>
                  <a:cubicBezTo>
                    <a:pt x="9" y="664"/>
                    <a:pt x="2" y="709"/>
                    <a:pt x="0" y="755"/>
                  </a:cubicBezTo>
                  <a:cubicBezTo>
                    <a:pt x="136" y="791"/>
                    <a:pt x="136" y="791"/>
                    <a:pt x="136" y="791"/>
                  </a:cubicBezTo>
                  <a:cubicBezTo>
                    <a:pt x="204" y="988"/>
                    <a:pt x="362" y="1144"/>
                    <a:pt x="561" y="1207"/>
                  </a:cubicBezTo>
                  <a:cubicBezTo>
                    <a:pt x="465" y="1506"/>
                    <a:pt x="465" y="1506"/>
                    <a:pt x="465" y="1506"/>
                  </a:cubicBezTo>
                  <a:cubicBezTo>
                    <a:pt x="1065" y="1506"/>
                    <a:pt x="1065" y="1506"/>
                    <a:pt x="1065" y="1506"/>
                  </a:cubicBezTo>
                  <a:cubicBezTo>
                    <a:pt x="969" y="1207"/>
                    <a:pt x="969" y="1207"/>
                    <a:pt x="969" y="1207"/>
                  </a:cubicBezTo>
                  <a:cubicBezTo>
                    <a:pt x="1168" y="1144"/>
                    <a:pt x="1326" y="988"/>
                    <a:pt x="1394" y="791"/>
                  </a:cubicBezTo>
                  <a:cubicBezTo>
                    <a:pt x="1530" y="755"/>
                    <a:pt x="1530" y="755"/>
                    <a:pt x="1530" y="755"/>
                  </a:cubicBezTo>
                  <a:cubicBezTo>
                    <a:pt x="1528" y="709"/>
                    <a:pt x="1521" y="664"/>
                    <a:pt x="1510" y="620"/>
                  </a:cubicBezTo>
                  <a:close/>
                  <a:moveTo>
                    <a:pt x="765" y="943"/>
                  </a:moveTo>
                  <a:cubicBezTo>
                    <a:pt x="900" y="943"/>
                    <a:pt x="1009" y="834"/>
                    <a:pt x="1009" y="699"/>
                  </a:cubicBezTo>
                  <a:cubicBezTo>
                    <a:pt x="1009" y="564"/>
                    <a:pt x="900" y="455"/>
                    <a:pt x="765" y="455"/>
                  </a:cubicBezTo>
                  <a:cubicBezTo>
                    <a:pt x="630" y="455"/>
                    <a:pt x="521" y="564"/>
                    <a:pt x="521" y="699"/>
                  </a:cubicBezTo>
                  <a:cubicBezTo>
                    <a:pt x="521" y="834"/>
                    <a:pt x="630" y="943"/>
                    <a:pt x="765" y="943"/>
                  </a:cubicBezTo>
                  <a:close/>
                  <a:moveTo>
                    <a:pt x="1295" y="246"/>
                  </a:moveTo>
                  <a:cubicBezTo>
                    <a:pt x="1280" y="229"/>
                    <a:pt x="1265" y="212"/>
                    <a:pt x="1249" y="197"/>
                  </a:cubicBezTo>
                  <a:cubicBezTo>
                    <a:pt x="1232" y="181"/>
                    <a:pt x="1215" y="166"/>
                    <a:pt x="1198" y="152"/>
                  </a:cubicBezTo>
                  <a:cubicBezTo>
                    <a:pt x="975" y="381"/>
                    <a:pt x="975" y="381"/>
                    <a:pt x="975" y="381"/>
                  </a:cubicBezTo>
                  <a:cubicBezTo>
                    <a:pt x="1072" y="475"/>
                    <a:pt x="1072" y="475"/>
                    <a:pt x="1072" y="475"/>
                  </a:cubicBezTo>
                  <a:lnTo>
                    <a:pt x="1295" y="246"/>
                  </a:lnTo>
                  <a:close/>
                  <a:moveTo>
                    <a:pt x="551" y="381"/>
                  </a:moveTo>
                  <a:cubicBezTo>
                    <a:pt x="329" y="152"/>
                    <a:pt x="329" y="152"/>
                    <a:pt x="329" y="152"/>
                  </a:cubicBezTo>
                  <a:cubicBezTo>
                    <a:pt x="311" y="166"/>
                    <a:pt x="294" y="181"/>
                    <a:pt x="278" y="197"/>
                  </a:cubicBezTo>
                  <a:cubicBezTo>
                    <a:pt x="261" y="212"/>
                    <a:pt x="246" y="229"/>
                    <a:pt x="232" y="246"/>
                  </a:cubicBezTo>
                  <a:cubicBezTo>
                    <a:pt x="454" y="475"/>
                    <a:pt x="454" y="475"/>
                    <a:pt x="454" y="475"/>
                  </a:cubicBezTo>
                  <a:lnTo>
                    <a:pt x="551" y="381"/>
                  </a:lnTo>
                  <a:close/>
                  <a:moveTo>
                    <a:pt x="831" y="4"/>
                  </a:moveTo>
                  <a:cubicBezTo>
                    <a:pt x="809" y="1"/>
                    <a:pt x="786" y="0"/>
                    <a:pt x="764" y="0"/>
                  </a:cubicBezTo>
                  <a:cubicBezTo>
                    <a:pt x="741" y="0"/>
                    <a:pt x="718" y="1"/>
                    <a:pt x="696" y="4"/>
                  </a:cubicBezTo>
                  <a:cubicBezTo>
                    <a:pt x="696" y="323"/>
                    <a:pt x="696" y="323"/>
                    <a:pt x="696" y="323"/>
                  </a:cubicBezTo>
                  <a:cubicBezTo>
                    <a:pt x="831" y="323"/>
                    <a:pt x="831" y="323"/>
                    <a:pt x="831" y="323"/>
                  </a:cubicBezTo>
                  <a:lnTo>
                    <a:pt x="831" y="4"/>
                  </a:lnTo>
                  <a:close/>
                </a:path>
              </a:pathLst>
            </a:custGeom>
            <a:solidFill>
              <a:srgbClr val="3A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8"/>
            <p:cNvSpPr>
              <a:spLocks noEditPoints="1"/>
            </p:cNvSpPr>
            <p:nvPr/>
          </p:nvSpPr>
          <p:spPr bwMode="auto">
            <a:xfrm>
              <a:off x="2152" y="875"/>
              <a:ext cx="4822" cy="2118"/>
            </a:xfrm>
            <a:custGeom>
              <a:avLst/>
              <a:gdLst>
                <a:gd name="T0" fmla="*/ 115 w 2040"/>
                <a:gd name="T1" fmla="*/ 141 h 895"/>
                <a:gd name="T2" fmla="*/ 227 w 2040"/>
                <a:gd name="T3" fmla="*/ 377 h 895"/>
                <a:gd name="T4" fmla="*/ 47 w 2040"/>
                <a:gd name="T5" fmla="*/ 42 h 895"/>
                <a:gd name="T6" fmla="*/ 33 w 2040"/>
                <a:gd name="T7" fmla="*/ 377 h 895"/>
                <a:gd name="T8" fmla="*/ 303 w 2040"/>
                <a:gd name="T9" fmla="*/ 155 h 895"/>
                <a:gd name="T10" fmla="*/ 458 w 2040"/>
                <a:gd name="T11" fmla="*/ 197 h 895"/>
                <a:gd name="T12" fmla="*/ 398 w 2040"/>
                <a:gd name="T13" fmla="*/ 382 h 895"/>
                <a:gd name="T14" fmla="*/ 341 w 2040"/>
                <a:gd name="T15" fmla="*/ 296 h 895"/>
                <a:gd name="T16" fmla="*/ 702 w 2040"/>
                <a:gd name="T17" fmla="*/ 382 h 895"/>
                <a:gd name="T18" fmla="*/ 576 w 2040"/>
                <a:gd name="T19" fmla="*/ 429 h 895"/>
                <a:gd name="T20" fmla="*/ 702 w 2040"/>
                <a:gd name="T21" fmla="*/ 382 h 895"/>
                <a:gd name="T22" fmla="*/ 707 w 2040"/>
                <a:gd name="T23" fmla="*/ 338 h 895"/>
                <a:gd name="T24" fmla="*/ 1138 w 2040"/>
                <a:gd name="T25" fmla="*/ 233 h 895"/>
                <a:gd name="T26" fmla="*/ 918 w 2040"/>
                <a:gd name="T27" fmla="*/ 464 h 895"/>
                <a:gd name="T28" fmla="*/ 1090 w 2040"/>
                <a:gd name="T29" fmla="*/ 246 h 895"/>
                <a:gd name="T30" fmla="*/ 1285 w 2040"/>
                <a:gd name="T31" fmla="*/ 379 h 895"/>
                <a:gd name="T32" fmla="*/ 1250 w 2040"/>
                <a:gd name="T33" fmla="*/ 291 h 895"/>
                <a:gd name="T34" fmla="*/ 1203 w 2040"/>
                <a:gd name="T35" fmla="*/ 298 h 895"/>
                <a:gd name="T36" fmla="*/ 1228 w 2040"/>
                <a:gd name="T37" fmla="*/ 0 h 895"/>
                <a:gd name="T38" fmla="*/ 1471 w 2040"/>
                <a:gd name="T39" fmla="*/ 97 h 895"/>
                <a:gd name="T40" fmla="*/ 1564 w 2040"/>
                <a:gd name="T41" fmla="*/ 311 h 895"/>
                <a:gd name="T42" fmla="*/ 1458 w 2040"/>
                <a:gd name="T43" fmla="*/ 261 h 895"/>
                <a:gd name="T44" fmla="*/ 1466 w 2040"/>
                <a:gd name="T45" fmla="*/ 139 h 895"/>
                <a:gd name="T46" fmla="*/ 1749 w 2040"/>
                <a:gd name="T47" fmla="*/ 219 h 895"/>
                <a:gd name="T48" fmla="*/ 1824 w 2040"/>
                <a:gd name="T49" fmla="*/ 170 h 895"/>
                <a:gd name="T50" fmla="*/ 1710 w 2040"/>
                <a:gd name="T51" fmla="*/ 253 h 895"/>
                <a:gd name="T52" fmla="*/ 1640 w 2040"/>
                <a:gd name="T53" fmla="*/ 308 h 895"/>
                <a:gd name="T54" fmla="*/ 1749 w 2040"/>
                <a:gd name="T55" fmla="*/ 219 h 895"/>
                <a:gd name="T56" fmla="*/ 1945 w 2040"/>
                <a:gd name="T57" fmla="*/ 103 h 895"/>
                <a:gd name="T58" fmla="*/ 1899 w 2040"/>
                <a:gd name="T59" fmla="*/ 108 h 895"/>
                <a:gd name="T60" fmla="*/ 2037 w 2040"/>
                <a:gd name="T61" fmla="*/ 330 h 895"/>
                <a:gd name="T62" fmla="*/ 1946 w 2040"/>
                <a:gd name="T63" fmla="*/ 146 h 895"/>
                <a:gd name="T64" fmla="*/ 112 w 2040"/>
                <a:gd name="T65" fmla="*/ 610 h 895"/>
                <a:gd name="T66" fmla="*/ 48 w 2040"/>
                <a:gd name="T67" fmla="*/ 889 h 895"/>
                <a:gd name="T68" fmla="*/ 171 w 2040"/>
                <a:gd name="T69" fmla="*/ 855 h 895"/>
                <a:gd name="T70" fmla="*/ 282 w 2040"/>
                <a:gd name="T71" fmla="*/ 654 h 895"/>
                <a:gd name="T72" fmla="*/ 388 w 2040"/>
                <a:gd name="T73" fmla="*/ 889 h 895"/>
                <a:gd name="T74" fmla="*/ 516 w 2040"/>
                <a:gd name="T75" fmla="*/ 545 h 895"/>
                <a:gd name="T76" fmla="*/ 507 w 2040"/>
                <a:gd name="T77" fmla="*/ 804 h 895"/>
                <a:gd name="T78" fmla="*/ 460 w 2040"/>
                <a:gd name="T79" fmla="*/ 810 h 895"/>
                <a:gd name="T80" fmla="*/ 549 w 2040"/>
                <a:gd name="T81" fmla="*/ 849 h 895"/>
                <a:gd name="T82" fmla="*/ 626 w 2040"/>
                <a:gd name="T83" fmla="*/ 858 h 895"/>
                <a:gd name="T84" fmla="*/ 737 w 2040"/>
                <a:gd name="T85" fmla="*/ 654 h 895"/>
                <a:gd name="T86" fmla="*/ 853 w 2040"/>
                <a:gd name="T87" fmla="*/ 889 h 895"/>
                <a:gd name="T88" fmla="*/ 1122 w 2040"/>
                <a:gd name="T89" fmla="*/ 520 h 895"/>
                <a:gd name="T90" fmla="*/ 1045 w 2040"/>
                <a:gd name="T91" fmla="*/ 895 h 895"/>
                <a:gd name="T92" fmla="*/ 1049 w 2040"/>
                <a:gd name="T93" fmla="*/ 851 h 895"/>
                <a:gd name="T94" fmla="*/ 1049 w 2040"/>
                <a:gd name="T95" fmla="*/ 851 h 895"/>
                <a:gd name="T96" fmla="*/ 1410 w 2040"/>
                <a:gd name="T97" fmla="*/ 682 h 895"/>
                <a:gd name="T98" fmla="*/ 1223 w 2040"/>
                <a:gd name="T99" fmla="*/ 696 h 895"/>
                <a:gd name="T100" fmla="*/ 1231 w 2040"/>
                <a:gd name="T101" fmla="*/ 820 h 895"/>
                <a:gd name="T102" fmla="*/ 1419 w 2040"/>
                <a:gd name="T103" fmla="*/ 806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40" h="895">
                  <a:moveTo>
                    <a:pt x="33" y="377"/>
                  </a:moveTo>
                  <a:cubicBezTo>
                    <a:pt x="46" y="377"/>
                    <a:pt x="46" y="377"/>
                    <a:pt x="46" y="377"/>
                  </a:cubicBezTo>
                  <a:cubicBezTo>
                    <a:pt x="46" y="219"/>
                    <a:pt x="46" y="219"/>
                    <a:pt x="46" y="219"/>
                  </a:cubicBezTo>
                  <a:cubicBezTo>
                    <a:pt x="46" y="167"/>
                    <a:pt x="83" y="141"/>
                    <a:pt x="115" y="141"/>
                  </a:cubicBezTo>
                  <a:cubicBezTo>
                    <a:pt x="157" y="141"/>
                    <a:pt x="180" y="162"/>
                    <a:pt x="180" y="217"/>
                  </a:cubicBezTo>
                  <a:cubicBezTo>
                    <a:pt x="180" y="347"/>
                    <a:pt x="180" y="347"/>
                    <a:pt x="180" y="347"/>
                  </a:cubicBezTo>
                  <a:cubicBezTo>
                    <a:pt x="180" y="367"/>
                    <a:pt x="190" y="377"/>
                    <a:pt x="215" y="377"/>
                  </a:cubicBezTo>
                  <a:cubicBezTo>
                    <a:pt x="227" y="377"/>
                    <a:pt x="227" y="377"/>
                    <a:pt x="227" y="377"/>
                  </a:cubicBezTo>
                  <a:cubicBezTo>
                    <a:pt x="227" y="215"/>
                    <a:pt x="227" y="215"/>
                    <a:pt x="227" y="215"/>
                  </a:cubicBezTo>
                  <a:cubicBezTo>
                    <a:pt x="227" y="133"/>
                    <a:pt x="187" y="97"/>
                    <a:pt x="121" y="97"/>
                  </a:cubicBezTo>
                  <a:cubicBezTo>
                    <a:pt x="96" y="97"/>
                    <a:pt x="67" y="108"/>
                    <a:pt x="47" y="145"/>
                  </a:cubicBezTo>
                  <a:cubicBezTo>
                    <a:pt x="47" y="42"/>
                    <a:pt x="47" y="42"/>
                    <a:pt x="47" y="42"/>
                  </a:cubicBezTo>
                  <a:cubicBezTo>
                    <a:pt x="47" y="17"/>
                    <a:pt x="35" y="7"/>
                    <a:pt x="14" y="7"/>
                  </a:cubicBezTo>
                  <a:cubicBezTo>
                    <a:pt x="0" y="7"/>
                    <a:pt x="0" y="7"/>
                    <a:pt x="0" y="7"/>
                  </a:cubicBezTo>
                  <a:cubicBezTo>
                    <a:pt x="0" y="347"/>
                    <a:pt x="0" y="347"/>
                    <a:pt x="0" y="347"/>
                  </a:cubicBezTo>
                  <a:cubicBezTo>
                    <a:pt x="0" y="367"/>
                    <a:pt x="10" y="377"/>
                    <a:pt x="33" y="377"/>
                  </a:cubicBezTo>
                  <a:close/>
                  <a:moveTo>
                    <a:pt x="504" y="287"/>
                  </a:moveTo>
                  <a:cubicBezTo>
                    <a:pt x="504" y="200"/>
                    <a:pt x="504" y="200"/>
                    <a:pt x="504" y="200"/>
                  </a:cubicBezTo>
                  <a:cubicBezTo>
                    <a:pt x="504" y="134"/>
                    <a:pt x="467" y="97"/>
                    <a:pt x="398" y="97"/>
                  </a:cubicBezTo>
                  <a:cubicBezTo>
                    <a:pt x="336" y="97"/>
                    <a:pt x="303" y="130"/>
                    <a:pt x="303" y="155"/>
                  </a:cubicBezTo>
                  <a:cubicBezTo>
                    <a:pt x="303" y="178"/>
                    <a:pt x="303" y="178"/>
                    <a:pt x="303" y="178"/>
                  </a:cubicBezTo>
                  <a:cubicBezTo>
                    <a:pt x="306" y="178"/>
                    <a:pt x="306" y="178"/>
                    <a:pt x="306" y="178"/>
                  </a:cubicBezTo>
                  <a:cubicBezTo>
                    <a:pt x="322" y="156"/>
                    <a:pt x="352" y="140"/>
                    <a:pt x="393" y="140"/>
                  </a:cubicBezTo>
                  <a:cubicBezTo>
                    <a:pt x="438" y="140"/>
                    <a:pt x="458" y="157"/>
                    <a:pt x="458" y="197"/>
                  </a:cubicBezTo>
                  <a:cubicBezTo>
                    <a:pt x="458" y="210"/>
                    <a:pt x="458" y="210"/>
                    <a:pt x="458" y="210"/>
                  </a:cubicBezTo>
                  <a:cubicBezTo>
                    <a:pt x="421" y="210"/>
                    <a:pt x="421" y="210"/>
                    <a:pt x="421" y="210"/>
                  </a:cubicBezTo>
                  <a:cubicBezTo>
                    <a:pt x="339" y="210"/>
                    <a:pt x="293" y="242"/>
                    <a:pt x="293" y="301"/>
                  </a:cubicBezTo>
                  <a:cubicBezTo>
                    <a:pt x="293" y="350"/>
                    <a:pt x="342" y="382"/>
                    <a:pt x="398" y="382"/>
                  </a:cubicBezTo>
                  <a:cubicBezTo>
                    <a:pt x="475" y="382"/>
                    <a:pt x="504" y="342"/>
                    <a:pt x="504" y="287"/>
                  </a:cubicBezTo>
                  <a:close/>
                  <a:moveTo>
                    <a:pt x="458" y="283"/>
                  </a:moveTo>
                  <a:cubicBezTo>
                    <a:pt x="458" y="323"/>
                    <a:pt x="441" y="339"/>
                    <a:pt x="400" y="339"/>
                  </a:cubicBezTo>
                  <a:cubicBezTo>
                    <a:pt x="364" y="339"/>
                    <a:pt x="341" y="320"/>
                    <a:pt x="341" y="296"/>
                  </a:cubicBezTo>
                  <a:cubicBezTo>
                    <a:pt x="341" y="265"/>
                    <a:pt x="366" y="249"/>
                    <a:pt x="421" y="249"/>
                  </a:cubicBezTo>
                  <a:cubicBezTo>
                    <a:pt x="458" y="249"/>
                    <a:pt x="458" y="249"/>
                    <a:pt x="458" y="249"/>
                  </a:cubicBezTo>
                  <a:lnTo>
                    <a:pt x="458" y="283"/>
                  </a:lnTo>
                  <a:close/>
                  <a:moveTo>
                    <a:pt x="702" y="382"/>
                  </a:moveTo>
                  <a:cubicBezTo>
                    <a:pt x="771" y="382"/>
                    <a:pt x="825" y="327"/>
                    <a:pt x="825" y="233"/>
                  </a:cubicBezTo>
                  <a:cubicBezTo>
                    <a:pt x="825" y="152"/>
                    <a:pt x="768" y="97"/>
                    <a:pt x="707" y="97"/>
                  </a:cubicBezTo>
                  <a:cubicBezTo>
                    <a:pt x="620" y="97"/>
                    <a:pt x="576" y="154"/>
                    <a:pt x="576" y="247"/>
                  </a:cubicBezTo>
                  <a:cubicBezTo>
                    <a:pt x="576" y="429"/>
                    <a:pt x="576" y="429"/>
                    <a:pt x="576" y="429"/>
                  </a:cubicBezTo>
                  <a:cubicBezTo>
                    <a:pt x="576" y="454"/>
                    <a:pt x="587" y="464"/>
                    <a:pt x="606" y="464"/>
                  </a:cubicBezTo>
                  <a:cubicBezTo>
                    <a:pt x="623" y="464"/>
                    <a:pt x="623" y="464"/>
                    <a:pt x="623" y="464"/>
                  </a:cubicBezTo>
                  <a:cubicBezTo>
                    <a:pt x="623" y="334"/>
                    <a:pt x="623" y="334"/>
                    <a:pt x="623" y="334"/>
                  </a:cubicBezTo>
                  <a:cubicBezTo>
                    <a:pt x="637" y="363"/>
                    <a:pt x="671" y="382"/>
                    <a:pt x="702" y="382"/>
                  </a:cubicBezTo>
                  <a:close/>
                  <a:moveTo>
                    <a:pt x="622" y="234"/>
                  </a:moveTo>
                  <a:cubicBezTo>
                    <a:pt x="622" y="178"/>
                    <a:pt x="649" y="141"/>
                    <a:pt x="697" y="141"/>
                  </a:cubicBezTo>
                  <a:cubicBezTo>
                    <a:pt x="745" y="141"/>
                    <a:pt x="778" y="172"/>
                    <a:pt x="778" y="246"/>
                  </a:cubicBezTo>
                  <a:cubicBezTo>
                    <a:pt x="778" y="306"/>
                    <a:pt x="751" y="338"/>
                    <a:pt x="707" y="338"/>
                  </a:cubicBezTo>
                  <a:cubicBezTo>
                    <a:pt x="656" y="338"/>
                    <a:pt x="622" y="305"/>
                    <a:pt x="622" y="234"/>
                  </a:cubicBezTo>
                  <a:close/>
                  <a:moveTo>
                    <a:pt x="935" y="334"/>
                  </a:moveTo>
                  <a:cubicBezTo>
                    <a:pt x="950" y="363"/>
                    <a:pt x="983" y="382"/>
                    <a:pt x="1014" y="382"/>
                  </a:cubicBezTo>
                  <a:cubicBezTo>
                    <a:pt x="1084" y="382"/>
                    <a:pt x="1138" y="327"/>
                    <a:pt x="1138" y="233"/>
                  </a:cubicBezTo>
                  <a:cubicBezTo>
                    <a:pt x="1138" y="152"/>
                    <a:pt x="1080" y="97"/>
                    <a:pt x="1020" y="97"/>
                  </a:cubicBezTo>
                  <a:cubicBezTo>
                    <a:pt x="932" y="97"/>
                    <a:pt x="888" y="154"/>
                    <a:pt x="888" y="247"/>
                  </a:cubicBezTo>
                  <a:cubicBezTo>
                    <a:pt x="888" y="429"/>
                    <a:pt x="888" y="429"/>
                    <a:pt x="888" y="429"/>
                  </a:cubicBezTo>
                  <a:cubicBezTo>
                    <a:pt x="888" y="454"/>
                    <a:pt x="899" y="464"/>
                    <a:pt x="918" y="464"/>
                  </a:cubicBezTo>
                  <a:cubicBezTo>
                    <a:pt x="935" y="464"/>
                    <a:pt x="935" y="464"/>
                    <a:pt x="935" y="464"/>
                  </a:cubicBezTo>
                  <a:lnTo>
                    <a:pt x="935" y="334"/>
                  </a:lnTo>
                  <a:close/>
                  <a:moveTo>
                    <a:pt x="1009" y="141"/>
                  </a:moveTo>
                  <a:cubicBezTo>
                    <a:pt x="1057" y="141"/>
                    <a:pt x="1090" y="172"/>
                    <a:pt x="1090" y="246"/>
                  </a:cubicBezTo>
                  <a:cubicBezTo>
                    <a:pt x="1090" y="306"/>
                    <a:pt x="1064" y="338"/>
                    <a:pt x="1020" y="338"/>
                  </a:cubicBezTo>
                  <a:cubicBezTo>
                    <a:pt x="969" y="338"/>
                    <a:pt x="934" y="305"/>
                    <a:pt x="934" y="234"/>
                  </a:cubicBezTo>
                  <a:cubicBezTo>
                    <a:pt x="934" y="178"/>
                    <a:pt x="961" y="141"/>
                    <a:pt x="1009" y="141"/>
                  </a:cubicBezTo>
                  <a:close/>
                  <a:moveTo>
                    <a:pt x="1285" y="379"/>
                  </a:moveTo>
                  <a:cubicBezTo>
                    <a:pt x="1302" y="379"/>
                    <a:pt x="1312" y="369"/>
                    <a:pt x="1312" y="352"/>
                  </a:cubicBezTo>
                  <a:cubicBezTo>
                    <a:pt x="1312" y="336"/>
                    <a:pt x="1312" y="336"/>
                    <a:pt x="1312" y="336"/>
                  </a:cubicBezTo>
                  <a:cubicBezTo>
                    <a:pt x="1292" y="336"/>
                    <a:pt x="1292" y="336"/>
                    <a:pt x="1292" y="336"/>
                  </a:cubicBezTo>
                  <a:cubicBezTo>
                    <a:pt x="1267" y="336"/>
                    <a:pt x="1250" y="326"/>
                    <a:pt x="1250" y="291"/>
                  </a:cubicBezTo>
                  <a:cubicBezTo>
                    <a:pt x="1250" y="139"/>
                    <a:pt x="1250" y="139"/>
                    <a:pt x="1250" y="139"/>
                  </a:cubicBezTo>
                  <a:cubicBezTo>
                    <a:pt x="1250" y="115"/>
                    <a:pt x="1233" y="102"/>
                    <a:pt x="1217" y="102"/>
                  </a:cubicBezTo>
                  <a:cubicBezTo>
                    <a:pt x="1203" y="102"/>
                    <a:pt x="1203" y="102"/>
                    <a:pt x="1203" y="102"/>
                  </a:cubicBezTo>
                  <a:cubicBezTo>
                    <a:pt x="1203" y="298"/>
                    <a:pt x="1203" y="298"/>
                    <a:pt x="1203" y="298"/>
                  </a:cubicBezTo>
                  <a:cubicBezTo>
                    <a:pt x="1203" y="353"/>
                    <a:pt x="1231" y="379"/>
                    <a:pt x="1285" y="379"/>
                  </a:cubicBezTo>
                  <a:close/>
                  <a:moveTo>
                    <a:pt x="1228" y="64"/>
                  </a:moveTo>
                  <a:cubicBezTo>
                    <a:pt x="1245" y="64"/>
                    <a:pt x="1259" y="50"/>
                    <a:pt x="1259" y="32"/>
                  </a:cubicBezTo>
                  <a:cubicBezTo>
                    <a:pt x="1259" y="15"/>
                    <a:pt x="1245" y="0"/>
                    <a:pt x="1228" y="0"/>
                  </a:cubicBezTo>
                  <a:cubicBezTo>
                    <a:pt x="1210" y="0"/>
                    <a:pt x="1196" y="15"/>
                    <a:pt x="1196" y="32"/>
                  </a:cubicBezTo>
                  <a:cubicBezTo>
                    <a:pt x="1196" y="50"/>
                    <a:pt x="1210" y="64"/>
                    <a:pt x="1228" y="64"/>
                  </a:cubicBezTo>
                  <a:close/>
                  <a:moveTo>
                    <a:pt x="1575" y="193"/>
                  </a:moveTo>
                  <a:cubicBezTo>
                    <a:pt x="1575" y="138"/>
                    <a:pt x="1524" y="97"/>
                    <a:pt x="1471" y="97"/>
                  </a:cubicBezTo>
                  <a:cubicBezTo>
                    <a:pt x="1398" y="97"/>
                    <a:pt x="1343" y="156"/>
                    <a:pt x="1343" y="245"/>
                  </a:cubicBezTo>
                  <a:cubicBezTo>
                    <a:pt x="1343" y="324"/>
                    <a:pt x="1396" y="382"/>
                    <a:pt x="1471" y="382"/>
                  </a:cubicBezTo>
                  <a:cubicBezTo>
                    <a:pt x="1533" y="382"/>
                    <a:pt x="1564" y="360"/>
                    <a:pt x="1564" y="331"/>
                  </a:cubicBezTo>
                  <a:cubicBezTo>
                    <a:pt x="1564" y="311"/>
                    <a:pt x="1564" y="311"/>
                    <a:pt x="1564" y="311"/>
                  </a:cubicBezTo>
                  <a:cubicBezTo>
                    <a:pt x="1561" y="311"/>
                    <a:pt x="1561" y="311"/>
                    <a:pt x="1561" y="311"/>
                  </a:cubicBezTo>
                  <a:cubicBezTo>
                    <a:pt x="1546" y="326"/>
                    <a:pt x="1520" y="339"/>
                    <a:pt x="1478" y="339"/>
                  </a:cubicBezTo>
                  <a:cubicBezTo>
                    <a:pt x="1427" y="339"/>
                    <a:pt x="1395" y="307"/>
                    <a:pt x="1390" y="261"/>
                  </a:cubicBezTo>
                  <a:cubicBezTo>
                    <a:pt x="1458" y="261"/>
                    <a:pt x="1458" y="261"/>
                    <a:pt x="1458" y="261"/>
                  </a:cubicBezTo>
                  <a:cubicBezTo>
                    <a:pt x="1552" y="261"/>
                    <a:pt x="1575" y="241"/>
                    <a:pt x="1575" y="193"/>
                  </a:cubicBezTo>
                  <a:close/>
                  <a:moveTo>
                    <a:pt x="1390" y="224"/>
                  </a:moveTo>
                  <a:cubicBezTo>
                    <a:pt x="1390" y="213"/>
                    <a:pt x="1390" y="213"/>
                    <a:pt x="1390" y="213"/>
                  </a:cubicBezTo>
                  <a:cubicBezTo>
                    <a:pt x="1392" y="177"/>
                    <a:pt x="1421" y="139"/>
                    <a:pt x="1466" y="139"/>
                  </a:cubicBezTo>
                  <a:cubicBezTo>
                    <a:pt x="1509" y="139"/>
                    <a:pt x="1529" y="165"/>
                    <a:pt x="1529" y="195"/>
                  </a:cubicBezTo>
                  <a:cubicBezTo>
                    <a:pt x="1529" y="216"/>
                    <a:pt x="1518" y="222"/>
                    <a:pt x="1452" y="223"/>
                  </a:cubicBezTo>
                  <a:lnTo>
                    <a:pt x="1390" y="224"/>
                  </a:lnTo>
                  <a:close/>
                  <a:moveTo>
                    <a:pt x="1749" y="219"/>
                  </a:moveTo>
                  <a:cubicBezTo>
                    <a:pt x="1692" y="206"/>
                    <a:pt x="1682" y="199"/>
                    <a:pt x="1682" y="180"/>
                  </a:cubicBezTo>
                  <a:cubicBezTo>
                    <a:pt x="1682" y="157"/>
                    <a:pt x="1700" y="141"/>
                    <a:pt x="1747" y="141"/>
                  </a:cubicBezTo>
                  <a:cubicBezTo>
                    <a:pt x="1780" y="141"/>
                    <a:pt x="1809" y="155"/>
                    <a:pt x="1821" y="170"/>
                  </a:cubicBezTo>
                  <a:cubicBezTo>
                    <a:pt x="1824" y="170"/>
                    <a:pt x="1824" y="170"/>
                    <a:pt x="1824" y="170"/>
                  </a:cubicBezTo>
                  <a:cubicBezTo>
                    <a:pt x="1824" y="149"/>
                    <a:pt x="1824" y="149"/>
                    <a:pt x="1824" y="149"/>
                  </a:cubicBezTo>
                  <a:cubicBezTo>
                    <a:pt x="1824" y="116"/>
                    <a:pt x="1784" y="97"/>
                    <a:pt x="1744" y="97"/>
                  </a:cubicBezTo>
                  <a:cubicBezTo>
                    <a:pt x="1675" y="97"/>
                    <a:pt x="1635" y="139"/>
                    <a:pt x="1635" y="183"/>
                  </a:cubicBezTo>
                  <a:cubicBezTo>
                    <a:pt x="1635" y="224"/>
                    <a:pt x="1659" y="242"/>
                    <a:pt x="1710" y="253"/>
                  </a:cubicBezTo>
                  <a:cubicBezTo>
                    <a:pt x="1773" y="266"/>
                    <a:pt x="1783" y="276"/>
                    <a:pt x="1783" y="298"/>
                  </a:cubicBezTo>
                  <a:cubicBezTo>
                    <a:pt x="1783" y="326"/>
                    <a:pt x="1765" y="338"/>
                    <a:pt x="1724" y="338"/>
                  </a:cubicBezTo>
                  <a:cubicBezTo>
                    <a:pt x="1689" y="338"/>
                    <a:pt x="1658" y="325"/>
                    <a:pt x="1642" y="308"/>
                  </a:cubicBezTo>
                  <a:cubicBezTo>
                    <a:pt x="1640" y="308"/>
                    <a:pt x="1640" y="308"/>
                    <a:pt x="1640" y="308"/>
                  </a:cubicBezTo>
                  <a:cubicBezTo>
                    <a:pt x="1640" y="328"/>
                    <a:pt x="1640" y="328"/>
                    <a:pt x="1640" y="328"/>
                  </a:cubicBezTo>
                  <a:cubicBezTo>
                    <a:pt x="1640" y="360"/>
                    <a:pt x="1677" y="382"/>
                    <a:pt x="1723" y="382"/>
                  </a:cubicBezTo>
                  <a:cubicBezTo>
                    <a:pt x="1786" y="382"/>
                    <a:pt x="1830" y="351"/>
                    <a:pt x="1830" y="294"/>
                  </a:cubicBezTo>
                  <a:cubicBezTo>
                    <a:pt x="1830" y="256"/>
                    <a:pt x="1804" y="231"/>
                    <a:pt x="1749" y="219"/>
                  </a:cubicBezTo>
                  <a:close/>
                  <a:moveTo>
                    <a:pt x="2004" y="146"/>
                  </a:moveTo>
                  <a:cubicBezTo>
                    <a:pt x="2029" y="146"/>
                    <a:pt x="2040" y="135"/>
                    <a:pt x="2040" y="118"/>
                  </a:cubicBezTo>
                  <a:cubicBezTo>
                    <a:pt x="2040" y="103"/>
                    <a:pt x="2040" y="103"/>
                    <a:pt x="2040" y="103"/>
                  </a:cubicBezTo>
                  <a:cubicBezTo>
                    <a:pt x="1945" y="103"/>
                    <a:pt x="1945" y="103"/>
                    <a:pt x="1945" y="103"/>
                  </a:cubicBezTo>
                  <a:cubicBezTo>
                    <a:pt x="1945" y="46"/>
                    <a:pt x="1945" y="46"/>
                    <a:pt x="1945" y="46"/>
                  </a:cubicBezTo>
                  <a:cubicBezTo>
                    <a:pt x="1940" y="46"/>
                    <a:pt x="1940" y="46"/>
                    <a:pt x="1940" y="46"/>
                  </a:cubicBezTo>
                  <a:cubicBezTo>
                    <a:pt x="1933" y="46"/>
                    <a:pt x="1918" y="56"/>
                    <a:pt x="1911" y="66"/>
                  </a:cubicBezTo>
                  <a:cubicBezTo>
                    <a:pt x="1903" y="77"/>
                    <a:pt x="1899" y="92"/>
                    <a:pt x="1899" y="108"/>
                  </a:cubicBezTo>
                  <a:cubicBezTo>
                    <a:pt x="1899" y="287"/>
                    <a:pt x="1899" y="287"/>
                    <a:pt x="1899" y="287"/>
                  </a:cubicBezTo>
                  <a:cubicBezTo>
                    <a:pt x="1899" y="350"/>
                    <a:pt x="1926" y="382"/>
                    <a:pt x="1987" y="382"/>
                  </a:cubicBezTo>
                  <a:cubicBezTo>
                    <a:pt x="2019" y="382"/>
                    <a:pt x="2037" y="370"/>
                    <a:pt x="2037" y="347"/>
                  </a:cubicBezTo>
                  <a:cubicBezTo>
                    <a:pt x="2037" y="330"/>
                    <a:pt x="2037" y="330"/>
                    <a:pt x="2037" y="330"/>
                  </a:cubicBezTo>
                  <a:cubicBezTo>
                    <a:pt x="2034" y="330"/>
                    <a:pt x="2034" y="330"/>
                    <a:pt x="2034" y="330"/>
                  </a:cubicBezTo>
                  <a:cubicBezTo>
                    <a:pt x="2024" y="336"/>
                    <a:pt x="2008" y="338"/>
                    <a:pt x="1991" y="338"/>
                  </a:cubicBezTo>
                  <a:cubicBezTo>
                    <a:pt x="1961" y="338"/>
                    <a:pt x="1946" y="321"/>
                    <a:pt x="1946" y="282"/>
                  </a:cubicBezTo>
                  <a:cubicBezTo>
                    <a:pt x="1946" y="146"/>
                    <a:pt x="1946" y="146"/>
                    <a:pt x="1946" y="146"/>
                  </a:cubicBezTo>
                  <a:lnTo>
                    <a:pt x="2004" y="146"/>
                  </a:lnTo>
                  <a:close/>
                  <a:moveTo>
                    <a:pt x="284" y="610"/>
                  </a:moveTo>
                  <a:cubicBezTo>
                    <a:pt x="248" y="610"/>
                    <a:pt x="215" y="630"/>
                    <a:pt x="197" y="659"/>
                  </a:cubicBezTo>
                  <a:cubicBezTo>
                    <a:pt x="181" y="628"/>
                    <a:pt x="153" y="610"/>
                    <a:pt x="112" y="610"/>
                  </a:cubicBezTo>
                  <a:cubicBezTo>
                    <a:pt x="40" y="610"/>
                    <a:pt x="0" y="665"/>
                    <a:pt x="0" y="728"/>
                  </a:cubicBezTo>
                  <a:cubicBezTo>
                    <a:pt x="0" y="855"/>
                    <a:pt x="0" y="855"/>
                    <a:pt x="0" y="855"/>
                  </a:cubicBezTo>
                  <a:cubicBezTo>
                    <a:pt x="0" y="878"/>
                    <a:pt x="13" y="889"/>
                    <a:pt x="33" y="889"/>
                  </a:cubicBezTo>
                  <a:cubicBezTo>
                    <a:pt x="48" y="889"/>
                    <a:pt x="48" y="889"/>
                    <a:pt x="48" y="889"/>
                  </a:cubicBezTo>
                  <a:cubicBezTo>
                    <a:pt x="48" y="734"/>
                    <a:pt x="48" y="734"/>
                    <a:pt x="48" y="734"/>
                  </a:cubicBezTo>
                  <a:cubicBezTo>
                    <a:pt x="48" y="678"/>
                    <a:pt x="69" y="654"/>
                    <a:pt x="109" y="654"/>
                  </a:cubicBezTo>
                  <a:cubicBezTo>
                    <a:pt x="149" y="654"/>
                    <a:pt x="171" y="684"/>
                    <a:pt x="171" y="734"/>
                  </a:cubicBezTo>
                  <a:cubicBezTo>
                    <a:pt x="171" y="855"/>
                    <a:pt x="171" y="855"/>
                    <a:pt x="171" y="855"/>
                  </a:cubicBezTo>
                  <a:cubicBezTo>
                    <a:pt x="171" y="877"/>
                    <a:pt x="179" y="889"/>
                    <a:pt x="202" y="889"/>
                  </a:cubicBezTo>
                  <a:cubicBezTo>
                    <a:pt x="218" y="889"/>
                    <a:pt x="218" y="889"/>
                    <a:pt x="218" y="889"/>
                  </a:cubicBezTo>
                  <a:cubicBezTo>
                    <a:pt x="218" y="732"/>
                    <a:pt x="218" y="732"/>
                    <a:pt x="218" y="732"/>
                  </a:cubicBezTo>
                  <a:cubicBezTo>
                    <a:pt x="218" y="677"/>
                    <a:pt x="237" y="654"/>
                    <a:pt x="282" y="654"/>
                  </a:cubicBezTo>
                  <a:cubicBezTo>
                    <a:pt x="320" y="654"/>
                    <a:pt x="341" y="676"/>
                    <a:pt x="341" y="734"/>
                  </a:cubicBezTo>
                  <a:cubicBezTo>
                    <a:pt x="341" y="855"/>
                    <a:pt x="341" y="855"/>
                    <a:pt x="341" y="855"/>
                  </a:cubicBezTo>
                  <a:cubicBezTo>
                    <a:pt x="341" y="877"/>
                    <a:pt x="354" y="889"/>
                    <a:pt x="372" y="889"/>
                  </a:cubicBezTo>
                  <a:cubicBezTo>
                    <a:pt x="388" y="889"/>
                    <a:pt x="388" y="889"/>
                    <a:pt x="388" y="889"/>
                  </a:cubicBezTo>
                  <a:cubicBezTo>
                    <a:pt x="388" y="732"/>
                    <a:pt x="388" y="732"/>
                    <a:pt x="388" y="732"/>
                  </a:cubicBezTo>
                  <a:cubicBezTo>
                    <a:pt x="388" y="651"/>
                    <a:pt x="352" y="610"/>
                    <a:pt x="284" y="610"/>
                  </a:cubicBezTo>
                  <a:close/>
                  <a:moveTo>
                    <a:pt x="484" y="577"/>
                  </a:moveTo>
                  <a:cubicBezTo>
                    <a:pt x="502" y="577"/>
                    <a:pt x="516" y="562"/>
                    <a:pt x="516" y="545"/>
                  </a:cubicBezTo>
                  <a:cubicBezTo>
                    <a:pt x="516" y="528"/>
                    <a:pt x="502" y="513"/>
                    <a:pt x="484" y="513"/>
                  </a:cubicBezTo>
                  <a:cubicBezTo>
                    <a:pt x="467" y="513"/>
                    <a:pt x="453" y="528"/>
                    <a:pt x="453" y="545"/>
                  </a:cubicBezTo>
                  <a:cubicBezTo>
                    <a:pt x="453" y="562"/>
                    <a:pt x="467" y="577"/>
                    <a:pt x="484" y="577"/>
                  </a:cubicBezTo>
                  <a:close/>
                  <a:moveTo>
                    <a:pt x="507" y="804"/>
                  </a:moveTo>
                  <a:cubicBezTo>
                    <a:pt x="507" y="651"/>
                    <a:pt x="507" y="651"/>
                    <a:pt x="507" y="651"/>
                  </a:cubicBezTo>
                  <a:cubicBezTo>
                    <a:pt x="507" y="627"/>
                    <a:pt x="490" y="615"/>
                    <a:pt x="474" y="615"/>
                  </a:cubicBezTo>
                  <a:cubicBezTo>
                    <a:pt x="460" y="615"/>
                    <a:pt x="460" y="615"/>
                    <a:pt x="460" y="615"/>
                  </a:cubicBezTo>
                  <a:cubicBezTo>
                    <a:pt x="460" y="810"/>
                    <a:pt x="460" y="810"/>
                    <a:pt x="460" y="810"/>
                  </a:cubicBezTo>
                  <a:cubicBezTo>
                    <a:pt x="460" y="865"/>
                    <a:pt x="488" y="892"/>
                    <a:pt x="542" y="892"/>
                  </a:cubicBezTo>
                  <a:cubicBezTo>
                    <a:pt x="558" y="892"/>
                    <a:pt x="569" y="882"/>
                    <a:pt x="569" y="864"/>
                  </a:cubicBezTo>
                  <a:cubicBezTo>
                    <a:pt x="569" y="849"/>
                    <a:pt x="569" y="849"/>
                    <a:pt x="569" y="849"/>
                  </a:cubicBezTo>
                  <a:cubicBezTo>
                    <a:pt x="549" y="849"/>
                    <a:pt x="549" y="849"/>
                    <a:pt x="549" y="849"/>
                  </a:cubicBezTo>
                  <a:cubicBezTo>
                    <a:pt x="524" y="849"/>
                    <a:pt x="507" y="838"/>
                    <a:pt x="507" y="804"/>
                  </a:cubicBezTo>
                  <a:close/>
                  <a:moveTo>
                    <a:pt x="743" y="610"/>
                  </a:moveTo>
                  <a:cubicBezTo>
                    <a:pt x="673" y="610"/>
                    <a:pt x="626" y="655"/>
                    <a:pt x="626" y="732"/>
                  </a:cubicBezTo>
                  <a:cubicBezTo>
                    <a:pt x="626" y="858"/>
                    <a:pt x="626" y="858"/>
                    <a:pt x="626" y="858"/>
                  </a:cubicBezTo>
                  <a:cubicBezTo>
                    <a:pt x="626" y="879"/>
                    <a:pt x="638" y="889"/>
                    <a:pt x="655" y="889"/>
                  </a:cubicBezTo>
                  <a:cubicBezTo>
                    <a:pt x="673" y="889"/>
                    <a:pt x="673" y="889"/>
                    <a:pt x="673" y="889"/>
                  </a:cubicBezTo>
                  <a:cubicBezTo>
                    <a:pt x="673" y="733"/>
                    <a:pt x="673" y="733"/>
                    <a:pt x="673" y="733"/>
                  </a:cubicBezTo>
                  <a:cubicBezTo>
                    <a:pt x="673" y="677"/>
                    <a:pt x="696" y="654"/>
                    <a:pt x="737" y="654"/>
                  </a:cubicBezTo>
                  <a:cubicBezTo>
                    <a:pt x="786" y="654"/>
                    <a:pt x="807" y="676"/>
                    <a:pt x="807" y="733"/>
                  </a:cubicBezTo>
                  <a:cubicBezTo>
                    <a:pt x="807" y="859"/>
                    <a:pt x="807" y="859"/>
                    <a:pt x="807" y="859"/>
                  </a:cubicBezTo>
                  <a:cubicBezTo>
                    <a:pt x="807" y="880"/>
                    <a:pt x="817" y="889"/>
                    <a:pt x="836" y="889"/>
                  </a:cubicBezTo>
                  <a:cubicBezTo>
                    <a:pt x="853" y="889"/>
                    <a:pt x="853" y="889"/>
                    <a:pt x="853" y="889"/>
                  </a:cubicBezTo>
                  <a:cubicBezTo>
                    <a:pt x="853" y="731"/>
                    <a:pt x="853" y="731"/>
                    <a:pt x="853" y="731"/>
                  </a:cubicBezTo>
                  <a:cubicBezTo>
                    <a:pt x="853" y="649"/>
                    <a:pt x="812" y="610"/>
                    <a:pt x="743" y="610"/>
                  </a:cubicBezTo>
                  <a:close/>
                  <a:moveTo>
                    <a:pt x="1134" y="520"/>
                  </a:moveTo>
                  <a:cubicBezTo>
                    <a:pt x="1122" y="520"/>
                    <a:pt x="1122" y="520"/>
                    <a:pt x="1122" y="520"/>
                  </a:cubicBezTo>
                  <a:cubicBezTo>
                    <a:pt x="1122" y="662"/>
                    <a:pt x="1122" y="662"/>
                    <a:pt x="1122" y="662"/>
                  </a:cubicBezTo>
                  <a:cubicBezTo>
                    <a:pt x="1103" y="625"/>
                    <a:pt x="1073" y="610"/>
                    <a:pt x="1039" y="610"/>
                  </a:cubicBezTo>
                  <a:cubicBezTo>
                    <a:pt x="963" y="610"/>
                    <a:pt x="919" y="662"/>
                    <a:pt x="919" y="756"/>
                  </a:cubicBezTo>
                  <a:cubicBezTo>
                    <a:pt x="919" y="832"/>
                    <a:pt x="977" y="895"/>
                    <a:pt x="1045" y="895"/>
                  </a:cubicBezTo>
                  <a:cubicBezTo>
                    <a:pt x="1131" y="895"/>
                    <a:pt x="1169" y="849"/>
                    <a:pt x="1169" y="744"/>
                  </a:cubicBezTo>
                  <a:cubicBezTo>
                    <a:pt x="1169" y="558"/>
                    <a:pt x="1169" y="558"/>
                    <a:pt x="1169" y="558"/>
                  </a:cubicBezTo>
                  <a:cubicBezTo>
                    <a:pt x="1169" y="532"/>
                    <a:pt x="1157" y="520"/>
                    <a:pt x="1134" y="520"/>
                  </a:cubicBezTo>
                  <a:close/>
                  <a:moveTo>
                    <a:pt x="1049" y="851"/>
                  </a:moveTo>
                  <a:cubicBezTo>
                    <a:pt x="1000" y="851"/>
                    <a:pt x="966" y="807"/>
                    <a:pt x="966" y="752"/>
                  </a:cubicBezTo>
                  <a:cubicBezTo>
                    <a:pt x="966" y="690"/>
                    <a:pt x="993" y="653"/>
                    <a:pt x="1041" y="653"/>
                  </a:cubicBezTo>
                  <a:cubicBezTo>
                    <a:pt x="1106" y="653"/>
                    <a:pt x="1121" y="707"/>
                    <a:pt x="1121" y="757"/>
                  </a:cubicBezTo>
                  <a:cubicBezTo>
                    <a:pt x="1121" y="824"/>
                    <a:pt x="1099" y="851"/>
                    <a:pt x="1049" y="851"/>
                  </a:cubicBezTo>
                  <a:close/>
                  <a:moveTo>
                    <a:pt x="1338" y="731"/>
                  </a:moveTo>
                  <a:cubicBezTo>
                    <a:pt x="1281" y="719"/>
                    <a:pt x="1271" y="711"/>
                    <a:pt x="1271" y="693"/>
                  </a:cubicBezTo>
                  <a:cubicBezTo>
                    <a:pt x="1271" y="670"/>
                    <a:pt x="1289" y="654"/>
                    <a:pt x="1336" y="654"/>
                  </a:cubicBezTo>
                  <a:cubicBezTo>
                    <a:pt x="1368" y="654"/>
                    <a:pt x="1398" y="668"/>
                    <a:pt x="1410" y="682"/>
                  </a:cubicBezTo>
                  <a:cubicBezTo>
                    <a:pt x="1412" y="682"/>
                    <a:pt x="1412" y="682"/>
                    <a:pt x="1412" y="682"/>
                  </a:cubicBezTo>
                  <a:cubicBezTo>
                    <a:pt x="1412" y="662"/>
                    <a:pt x="1412" y="662"/>
                    <a:pt x="1412" y="662"/>
                  </a:cubicBezTo>
                  <a:cubicBezTo>
                    <a:pt x="1412" y="628"/>
                    <a:pt x="1373" y="610"/>
                    <a:pt x="1332" y="610"/>
                  </a:cubicBezTo>
                  <a:cubicBezTo>
                    <a:pt x="1264" y="610"/>
                    <a:pt x="1223" y="651"/>
                    <a:pt x="1223" y="696"/>
                  </a:cubicBezTo>
                  <a:cubicBezTo>
                    <a:pt x="1223" y="737"/>
                    <a:pt x="1248" y="754"/>
                    <a:pt x="1299" y="765"/>
                  </a:cubicBezTo>
                  <a:cubicBezTo>
                    <a:pt x="1362" y="779"/>
                    <a:pt x="1371" y="788"/>
                    <a:pt x="1371" y="811"/>
                  </a:cubicBezTo>
                  <a:cubicBezTo>
                    <a:pt x="1371" y="838"/>
                    <a:pt x="1353" y="851"/>
                    <a:pt x="1313" y="851"/>
                  </a:cubicBezTo>
                  <a:cubicBezTo>
                    <a:pt x="1277" y="851"/>
                    <a:pt x="1247" y="837"/>
                    <a:pt x="1231" y="820"/>
                  </a:cubicBezTo>
                  <a:cubicBezTo>
                    <a:pt x="1229" y="820"/>
                    <a:pt x="1229" y="820"/>
                    <a:pt x="1229" y="820"/>
                  </a:cubicBezTo>
                  <a:cubicBezTo>
                    <a:pt x="1229" y="840"/>
                    <a:pt x="1229" y="840"/>
                    <a:pt x="1229" y="840"/>
                  </a:cubicBezTo>
                  <a:cubicBezTo>
                    <a:pt x="1229" y="873"/>
                    <a:pt x="1266" y="895"/>
                    <a:pt x="1312" y="895"/>
                  </a:cubicBezTo>
                  <a:cubicBezTo>
                    <a:pt x="1374" y="895"/>
                    <a:pt x="1419" y="864"/>
                    <a:pt x="1419" y="806"/>
                  </a:cubicBezTo>
                  <a:cubicBezTo>
                    <a:pt x="1419" y="768"/>
                    <a:pt x="1392" y="743"/>
                    <a:pt x="1338" y="731"/>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39635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523">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73">
          <p15:clr>
            <a:srgbClr val="FBAE40"/>
          </p15:clr>
        </p15:guide>
        <p15:guide id="23" orient="horz" pos="331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Slide">
    <p:spTree>
      <p:nvGrpSpPr>
        <p:cNvPr id="1" name=""/>
        <p:cNvGrpSpPr/>
        <p:nvPr/>
      </p:nvGrpSpPr>
      <p:grpSpPr>
        <a:xfrm>
          <a:off x="0" y="0"/>
          <a:ext cx="0" cy="0"/>
          <a:chOff x="0" y="0"/>
          <a:chExt cx="0" cy="0"/>
        </a:xfrm>
      </p:grpSpPr>
      <p:sp>
        <p:nvSpPr>
          <p:cNvPr id="59" name="Freeform 5"/>
          <p:cNvSpPr>
            <a:spLocks noEditPoints="1"/>
          </p:cNvSpPr>
          <p:nvPr/>
        </p:nvSpPr>
        <p:spPr bwMode="auto">
          <a:xfrm flipV="1">
            <a:off x="0" y="6253634"/>
            <a:ext cx="12193588" cy="606425"/>
          </a:xfrm>
          <a:custGeom>
            <a:avLst/>
            <a:gdLst>
              <a:gd name="T0" fmla="*/ 5228 w 7672"/>
              <a:gd name="T1" fmla="*/ 92 h 378"/>
              <a:gd name="T2" fmla="*/ 4860 w 7672"/>
              <a:gd name="T3" fmla="*/ 92 h 378"/>
              <a:gd name="T4" fmla="*/ 4980 w 7672"/>
              <a:gd name="T5" fmla="*/ 0 h 378"/>
              <a:gd name="T6" fmla="*/ 5569 w 7672"/>
              <a:gd name="T7" fmla="*/ 0 h 378"/>
              <a:gd name="T8" fmla="*/ 5689 w 7672"/>
              <a:gd name="T9" fmla="*/ 92 h 378"/>
              <a:gd name="T10" fmla="*/ 5368 w 7672"/>
              <a:gd name="T11" fmla="*/ 92 h 378"/>
              <a:gd name="T12" fmla="*/ 5481 w 7672"/>
              <a:gd name="T13" fmla="*/ 92 h 378"/>
              <a:gd name="T14" fmla="*/ 4078 w 7672"/>
              <a:gd name="T15" fmla="*/ 0 h 378"/>
              <a:gd name="T16" fmla="*/ 4247 w 7672"/>
              <a:gd name="T17" fmla="*/ 0 h 378"/>
              <a:gd name="T18" fmla="*/ 3886 w 7672"/>
              <a:gd name="T19" fmla="*/ 92 h 378"/>
              <a:gd name="T20" fmla="*/ 3946 w 7672"/>
              <a:gd name="T21" fmla="*/ 92 h 378"/>
              <a:gd name="T22" fmla="*/ 4659 w 7672"/>
              <a:gd name="T23" fmla="*/ 92 h 378"/>
              <a:gd name="T24" fmla="*/ 4759 w 7672"/>
              <a:gd name="T25" fmla="*/ 0 h 378"/>
              <a:gd name="T26" fmla="*/ 4367 w 7672"/>
              <a:gd name="T27" fmla="*/ 0 h 378"/>
              <a:gd name="T28" fmla="*/ 4467 w 7672"/>
              <a:gd name="T29" fmla="*/ 92 h 378"/>
              <a:gd name="T30" fmla="*/ 7051 w 7672"/>
              <a:gd name="T31" fmla="*/ 92 h 378"/>
              <a:gd name="T32" fmla="*/ 7143 w 7672"/>
              <a:gd name="T33" fmla="*/ 92 h 378"/>
              <a:gd name="T34" fmla="*/ 6803 w 7672"/>
              <a:gd name="T35" fmla="*/ 0 h 378"/>
              <a:gd name="T36" fmla="*/ 6831 w 7672"/>
              <a:gd name="T37" fmla="*/ 0 h 378"/>
              <a:gd name="T38" fmla="*/ 7552 w 7672"/>
              <a:gd name="T39" fmla="*/ 25 h 378"/>
              <a:gd name="T40" fmla="*/ 6711 w 7672"/>
              <a:gd name="T41" fmla="*/ 92 h 378"/>
              <a:gd name="T42" fmla="*/ 7211 w 7672"/>
              <a:gd name="T43" fmla="*/ 92 h 378"/>
              <a:gd name="T44" fmla="*/ 7323 w 7672"/>
              <a:gd name="T45" fmla="*/ 92 h 378"/>
              <a:gd name="T46" fmla="*/ 6101 w 7672"/>
              <a:gd name="T47" fmla="*/ 0 h 378"/>
              <a:gd name="T48" fmla="*/ 6130 w 7672"/>
              <a:gd name="T49" fmla="*/ 0 h 378"/>
              <a:gd name="T50" fmla="*/ 5849 w 7672"/>
              <a:gd name="T51" fmla="*/ 92 h 378"/>
              <a:gd name="T52" fmla="*/ 5889 w 7672"/>
              <a:gd name="T53" fmla="*/ 92 h 378"/>
              <a:gd name="T54" fmla="*/ 6502 w 7672"/>
              <a:gd name="T55" fmla="*/ 92 h 378"/>
              <a:gd name="T56" fmla="*/ 6622 w 7672"/>
              <a:gd name="T57" fmla="*/ 0 h 378"/>
              <a:gd name="T58" fmla="*/ 6250 w 7672"/>
              <a:gd name="T59" fmla="*/ 0 h 378"/>
              <a:gd name="T60" fmla="*/ 6370 w 7672"/>
              <a:gd name="T61" fmla="*/ 92 h 378"/>
              <a:gd name="T62" fmla="*/ 1162 w 7672"/>
              <a:gd name="T63" fmla="*/ 92 h 378"/>
              <a:gd name="T64" fmla="*/ 1374 w 7672"/>
              <a:gd name="T65" fmla="*/ 92 h 378"/>
              <a:gd name="T66" fmla="*/ 1054 w 7672"/>
              <a:gd name="T67" fmla="*/ 0 h 378"/>
              <a:gd name="T68" fmla="*/ 1563 w 7672"/>
              <a:gd name="T69" fmla="*/ 0 h 378"/>
              <a:gd name="T70" fmla="*/ 1803 w 7672"/>
              <a:gd name="T71" fmla="*/ 92 h 378"/>
              <a:gd name="T72" fmla="*/ 1402 w 7672"/>
              <a:gd name="T73" fmla="*/ 92 h 378"/>
              <a:gd name="T74" fmla="*/ 1534 w 7672"/>
              <a:gd name="T75" fmla="*/ 92 h 378"/>
              <a:gd name="T76" fmla="*/ 272 w 7672"/>
              <a:gd name="T77" fmla="*/ 0 h 378"/>
              <a:gd name="T78" fmla="*/ 321 w 7672"/>
              <a:gd name="T79" fmla="*/ 0 h 378"/>
              <a:gd name="T80" fmla="*/ 421 w 7672"/>
              <a:gd name="T81" fmla="*/ 92 h 378"/>
              <a:gd name="T82" fmla="*/ 172 w 7672"/>
              <a:gd name="T83" fmla="*/ 92 h 378"/>
              <a:gd name="T84" fmla="*/ 753 w 7672"/>
              <a:gd name="T85" fmla="*/ 0 h 378"/>
              <a:gd name="T86" fmla="*/ 861 w 7672"/>
              <a:gd name="T87" fmla="*/ 0 h 378"/>
              <a:gd name="T88" fmla="*/ 521 w 7672"/>
              <a:gd name="T89" fmla="*/ 92 h 378"/>
              <a:gd name="T90" fmla="*/ 641 w 7672"/>
              <a:gd name="T91" fmla="*/ 92 h 378"/>
              <a:gd name="T92" fmla="*/ 1895 w 7672"/>
              <a:gd name="T93" fmla="*/ 92 h 378"/>
              <a:gd name="T94" fmla="*/ 3217 w 7672"/>
              <a:gd name="T95" fmla="*/ 0 h 378"/>
              <a:gd name="T96" fmla="*/ 2925 w 7672"/>
              <a:gd name="T97" fmla="*/ 0 h 378"/>
              <a:gd name="T98" fmla="*/ 2985 w 7672"/>
              <a:gd name="T99" fmla="*/ 92 h 378"/>
              <a:gd name="T100" fmla="*/ 3626 w 7672"/>
              <a:gd name="T101" fmla="*/ 92 h 378"/>
              <a:gd name="T102" fmla="*/ 3758 w 7672"/>
              <a:gd name="T103" fmla="*/ 92 h 378"/>
              <a:gd name="T104" fmla="*/ 3357 w 7672"/>
              <a:gd name="T105" fmla="*/ 0 h 378"/>
              <a:gd name="T106" fmla="*/ 3506 w 7672"/>
              <a:gd name="T107" fmla="*/ 0 h 378"/>
              <a:gd name="T108" fmla="*/ 2143 w 7672"/>
              <a:gd name="T109" fmla="*/ 92 h 378"/>
              <a:gd name="T110" fmla="*/ 2264 w 7672"/>
              <a:gd name="T111" fmla="*/ 92 h 378"/>
              <a:gd name="T112" fmla="*/ 1915 w 7672"/>
              <a:gd name="T113" fmla="*/ 92 h 378"/>
              <a:gd name="T114" fmla="*/ 2055 w 7672"/>
              <a:gd name="T115" fmla="*/ 0 h 378"/>
              <a:gd name="T116" fmla="*/ 2644 w 7672"/>
              <a:gd name="T117" fmla="*/ 0 h 378"/>
              <a:gd name="T118" fmla="*/ 2744 w 7672"/>
              <a:gd name="T119" fmla="*/ 92 h 378"/>
              <a:gd name="T120" fmla="*/ 2524 w 7672"/>
              <a:gd name="T121" fmla="*/ 92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672" h="378">
                <a:moveTo>
                  <a:pt x="5128" y="92"/>
                </a:moveTo>
                <a:cubicBezTo>
                  <a:pt x="5140" y="92"/>
                  <a:pt x="5140" y="92"/>
                  <a:pt x="5140" y="92"/>
                </a:cubicBezTo>
                <a:cubicBezTo>
                  <a:pt x="5140" y="0"/>
                  <a:pt x="5140" y="0"/>
                  <a:pt x="5140" y="0"/>
                </a:cubicBezTo>
                <a:cubicBezTo>
                  <a:pt x="5128" y="0"/>
                  <a:pt x="5128" y="0"/>
                  <a:pt x="5128" y="0"/>
                </a:cubicBezTo>
                <a:lnTo>
                  <a:pt x="5128" y="92"/>
                </a:lnTo>
                <a:close/>
                <a:moveTo>
                  <a:pt x="5088" y="92"/>
                </a:moveTo>
                <a:cubicBezTo>
                  <a:pt x="5100" y="92"/>
                  <a:pt x="5100" y="92"/>
                  <a:pt x="5100" y="92"/>
                </a:cubicBezTo>
                <a:cubicBezTo>
                  <a:pt x="5100" y="0"/>
                  <a:pt x="5100" y="0"/>
                  <a:pt x="5100" y="0"/>
                </a:cubicBezTo>
                <a:cubicBezTo>
                  <a:pt x="5088" y="0"/>
                  <a:pt x="5088" y="0"/>
                  <a:pt x="5088" y="0"/>
                </a:cubicBezTo>
                <a:lnTo>
                  <a:pt x="5088" y="92"/>
                </a:lnTo>
                <a:close/>
                <a:moveTo>
                  <a:pt x="5108" y="92"/>
                </a:moveTo>
                <a:cubicBezTo>
                  <a:pt x="5120" y="92"/>
                  <a:pt x="5120" y="92"/>
                  <a:pt x="5120" y="92"/>
                </a:cubicBezTo>
                <a:cubicBezTo>
                  <a:pt x="5120" y="0"/>
                  <a:pt x="5120" y="0"/>
                  <a:pt x="5120" y="0"/>
                </a:cubicBezTo>
                <a:cubicBezTo>
                  <a:pt x="5108" y="0"/>
                  <a:pt x="5108" y="0"/>
                  <a:pt x="5108" y="0"/>
                </a:cubicBezTo>
                <a:lnTo>
                  <a:pt x="5108" y="92"/>
                </a:lnTo>
                <a:close/>
                <a:moveTo>
                  <a:pt x="4788" y="92"/>
                </a:moveTo>
                <a:cubicBezTo>
                  <a:pt x="4799" y="92"/>
                  <a:pt x="4799" y="92"/>
                  <a:pt x="4799" y="92"/>
                </a:cubicBezTo>
                <a:cubicBezTo>
                  <a:pt x="4799" y="0"/>
                  <a:pt x="4799" y="0"/>
                  <a:pt x="4799" y="0"/>
                </a:cubicBezTo>
                <a:cubicBezTo>
                  <a:pt x="4788" y="0"/>
                  <a:pt x="4788" y="0"/>
                  <a:pt x="4788" y="0"/>
                </a:cubicBezTo>
                <a:lnTo>
                  <a:pt x="4788" y="92"/>
                </a:lnTo>
                <a:close/>
                <a:moveTo>
                  <a:pt x="5068" y="92"/>
                </a:moveTo>
                <a:cubicBezTo>
                  <a:pt x="5080" y="92"/>
                  <a:pt x="5080" y="92"/>
                  <a:pt x="5080" y="92"/>
                </a:cubicBezTo>
                <a:cubicBezTo>
                  <a:pt x="5080" y="0"/>
                  <a:pt x="5080" y="0"/>
                  <a:pt x="5080" y="0"/>
                </a:cubicBezTo>
                <a:cubicBezTo>
                  <a:pt x="5068" y="0"/>
                  <a:pt x="5068" y="0"/>
                  <a:pt x="5068" y="0"/>
                </a:cubicBezTo>
                <a:lnTo>
                  <a:pt x="5068" y="92"/>
                </a:lnTo>
                <a:close/>
                <a:moveTo>
                  <a:pt x="5208" y="92"/>
                </a:moveTo>
                <a:cubicBezTo>
                  <a:pt x="5220" y="92"/>
                  <a:pt x="5220" y="92"/>
                  <a:pt x="5220" y="92"/>
                </a:cubicBezTo>
                <a:cubicBezTo>
                  <a:pt x="5220" y="0"/>
                  <a:pt x="5220" y="0"/>
                  <a:pt x="5220" y="0"/>
                </a:cubicBezTo>
                <a:cubicBezTo>
                  <a:pt x="5208" y="0"/>
                  <a:pt x="5208" y="0"/>
                  <a:pt x="5208" y="0"/>
                </a:cubicBezTo>
                <a:lnTo>
                  <a:pt x="5208" y="92"/>
                </a:lnTo>
                <a:close/>
                <a:moveTo>
                  <a:pt x="5228" y="92"/>
                </a:moveTo>
                <a:cubicBezTo>
                  <a:pt x="5240" y="92"/>
                  <a:pt x="5240" y="92"/>
                  <a:pt x="5240" y="92"/>
                </a:cubicBezTo>
                <a:cubicBezTo>
                  <a:pt x="5240" y="0"/>
                  <a:pt x="5240" y="0"/>
                  <a:pt x="5240" y="0"/>
                </a:cubicBezTo>
                <a:cubicBezTo>
                  <a:pt x="5228" y="0"/>
                  <a:pt x="5228" y="0"/>
                  <a:pt x="5228" y="0"/>
                </a:cubicBezTo>
                <a:lnTo>
                  <a:pt x="5228" y="92"/>
                </a:lnTo>
                <a:close/>
                <a:moveTo>
                  <a:pt x="5028" y="92"/>
                </a:moveTo>
                <a:cubicBezTo>
                  <a:pt x="5040" y="92"/>
                  <a:pt x="5040" y="92"/>
                  <a:pt x="5040" y="92"/>
                </a:cubicBezTo>
                <a:cubicBezTo>
                  <a:pt x="5040" y="0"/>
                  <a:pt x="5040" y="0"/>
                  <a:pt x="5040" y="0"/>
                </a:cubicBezTo>
                <a:cubicBezTo>
                  <a:pt x="5028" y="0"/>
                  <a:pt x="5028" y="0"/>
                  <a:pt x="5028" y="0"/>
                </a:cubicBezTo>
                <a:lnTo>
                  <a:pt x="5028" y="92"/>
                </a:lnTo>
                <a:close/>
                <a:moveTo>
                  <a:pt x="5188" y="92"/>
                </a:moveTo>
                <a:cubicBezTo>
                  <a:pt x="5200" y="92"/>
                  <a:pt x="5200" y="92"/>
                  <a:pt x="5200" y="92"/>
                </a:cubicBezTo>
                <a:cubicBezTo>
                  <a:pt x="5200" y="0"/>
                  <a:pt x="5200" y="0"/>
                  <a:pt x="5200" y="0"/>
                </a:cubicBezTo>
                <a:cubicBezTo>
                  <a:pt x="5188" y="0"/>
                  <a:pt x="5188" y="0"/>
                  <a:pt x="5188" y="0"/>
                </a:cubicBezTo>
                <a:lnTo>
                  <a:pt x="5188" y="92"/>
                </a:lnTo>
                <a:close/>
                <a:moveTo>
                  <a:pt x="5168" y="92"/>
                </a:moveTo>
                <a:cubicBezTo>
                  <a:pt x="5180" y="92"/>
                  <a:pt x="5180" y="92"/>
                  <a:pt x="5180" y="92"/>
                </a:cubicBezTo>
                <a:cubicBezTo>
                  <a:pt x="5180" y="0"/>
                  <a:pt x="5180" y="0"/>
                  <a:pt x="5180" y="0"/>
                </a:cubicBezTo>
                <a:cubicBezTo>
                  <a:pt x="5168" y="0"/>
                  <a:pt x="5168" y="0"/>
                  <a:pt x="5168" y="0"/>
                </a:cubicBezTo>
                <a:lnTo>
                  <a:pt x="5168" y="92"/>
                </a:lnTo>
                <a:close/>
                <a:moveTo>
                  <a:pt x="5148" y="92"/>
                </a:moveTo>
                <a:cubicBezTo>
                  <a:pt x="5160" y="92"/>
                  <a:pt x="5160" y="92"/>
                  <a:pt x="5160" y="92"/>
                </a:cubicBezTo>
                <a:cubicBezTo>
                  <a:pt x="5160" y="0"/>
                  <a:pt x="5160" y="0"/>
                  <a:pt x="5160" y="0"/>
                </a:cubicBezTo>
                <a:cubicBezTo>
                  <a:pt x="5148" y="0"/>
                  <a:pt x="5148" y="0"/>
                  <a:pt x="5148" y="0"/>
                </a:cubicBezTo>
                <a:lnTo>
                  <a:pt x="5148" y="92"/>
                </a:lnTo>
                <a:close/>
                <a:moveTo>
                  <a:pt x="4928" y="92"/>
                </a:moveTo>
                <a:cubicBezTo>
                  <a:pt x="4940" y="92"/>
                  <a:pt x="4940" y="92"/>
                  <a:pt x="4940" y="92"/>
                </a:cubicBezTo>
                <a:cubicBezTo>
                  <a:pt x="4940" y="0"/>
                  <a:pt x="4940" y="0"/>
                  <a:pt x="4940" y="0"/>
                </a:cubicBezTo>
                <a:cubicBezTo>
                  <a:pt x="4928" y="0"/>
                  <a:pt x="4928" y="0"/>
                  <a:pt x="4928" y="0"/>
                </a:cubicBezTo>
                <a:lnTo>
                  <a:pt x="4928" y="92"/>
                </a:lnTo>
                <a:close/>
                <a:moveTo>
                  <a:pt x="4848" y="92"/>
                </a:moveTo>
                <a:cubicBezTo>
                  <a:pt x="4860" y="92"/>
                  <a:pt x="4860" y="92"/>
                  <a:pt x="4860" y="92"/>
                </a:cubicBezTo>
                <a:cubicBezTo>
                  <a:pt x="4860" y="0"/>
                  <a:pt x="4860" y="0"/>
                  <a:pt x="4860" y="0"/>
                </a:cubicBezTo>
                <a:cubicBezTo>
                  <a:pt x="4848" y="0"/>
                  <a:pt x="4848" y="0"/>
                  <a:pt x="4848" y="0"/>
                </a:cubicBezTo>
                <a:lnTo>
                  <a:pt x="4848" y="92"/>
                </a:lnTo>
                <a:close/>
                <a:moveTo>
                  <a:pt x="4888" y="92"/>
                </a:moveTo>
                <a:cubicBezTo>
                  <a:pt x="4900" y="92"/>
                  <a:pt x="4900" y="92"/>
                  <a:pt x="4900" y="92"/>
                </a:cubicBezTo>
                <a:cubicBezTo>
                  <a:pt x="4900" y="0"/>
                  <a:pt x="4900" y="0"/>
                  <a:pt x="4900" y="0"/>
                </a:cubicBezTo>
                <a:cubicBezTo>
                  <a:pt x="4888" y="0"/>
                  <a:pt x="4888" y="0"/>
                  <a:pt x="4888" y="0"/>
                </a:cubicBezTo>
                <a:lnTo>
                  <a:pt x="4888" y="92"/>
                </a:lnTo>
                <a:close/>
                <a:moveTo>
                  <a:pt x="4868" y="92"/>
                </a:moveTo>
                <a:cubicBezTo>
                  <a:pt x="4880" y="92"/>
                  <a:pt x="4880" y="92"/>
                  <a:pt x="4880" y="92"/>
                </a:cubicBezTo>
                <a:cubicBezTo>
                  <a:pt x="4880" y="0"/>
                  <a:pt x="4880" y="0"/>
                  <a:pt x="4880" y="0"/>
                </a:cubicBezTo>
                <a:cubicBezTo>
                  <a:pt x="4868" y="0"/>
                  <a:pt x="4868" y="0"/>
                  <a:pt x="4868" y="0"/>
                </a:cubicBezTo>
                <a:lnTo>
                  <a:pt x="4868" y="92"/>
                </a:lnTo>
                <a:close/>
                <a:moveTo>
                  <a:pt x="4828" y="92"/>
                </a:moveTo>
                <a:cubicBezTo>
                  <a:pt x="4840" y="92"/>
                  <a:pt x="4840" y="92"/>
                  <a:pt x="4840" y="92"/>
                </a:cubicBezTo>
                <a:cubicBezTo>
                  <a:pt x="4840" y="0"/>
                  <a:pt x="4840" y="0"/>
                  <a:pt x="4840" y="0"/>
                </a:cubicBezTo>
                <a:cubicBezTo>
                  <a:pt x="4828" y="0"/>
                  <a:pt x="4828" y="0"/>
                  <a:pt x="4828" y="0"/>
                </a:cubicBezTo>
                <a:lnTo>
                  <a:pt x="4828" y="92"/>
                </a:lnTo>
                <a:close/>
                <a:moveTo>
                  <a:pt x="5008" y="92"/>
                </a:moveTo>
                <a:cubicBezTo>
                  <a:pt x="5020" y="92"/>
                  <a:pt x="5020" y="92"/>
                  <a:pt x="5020" y="92"/>
                </a:cubicBezTo>
                <a:cubicBezTo>
                  <a:pt x="5020" y="0"/>
                  <a:pt x="5020" y="0"/>
                  <a:pt x="5020" y="0"/>
                </a:cubicBezTo>
                <a:cubicBezTo>
                  <a:pt x="5008" y="0"/>
                  <a:pt x="5008" y="0"/>
                  <a:pt x="5008" y="0"/>
                </a:cubicBezTo>
                <a:lnTo>
                  <a:pt x="5008" y="92"/>
                </a:lnTo>
                <a:close/>
                <a:moveTo>
                  <a:pt x="4808" y="92"/>
                </a:moveTo>
                <a:cubicBezTo>
                  <a:pt x="4819" y="92"/>
                  <a:pt x="4819" y="92"/>
                  <a:pt x="4819" y="92"/>
                </a:cubicBezTo>
                <a:cubicBezTo>
                  <a:pt x="4819" y="0"/>
                  <a:pt x="4819" y="0"/>
                  <a:pt x="4819" y="0"/>
                </a:cubicBezTo>
                <a:cubicBezTo>
                  <a:pt x="4808" y="0"/>
                  <a:pt x="4808" y="0"/>
                  <a:pt x="4808" y="0"/>
                </a:cubicBezTo>
                <a:lnTo>
                  <a:pt x="4808" y="92"/>
                </a:lnTo>
                <a:close/>
                <a:moveTo>
                  <a:pt x="4968" y="92"/>
                </a:moveTo>
                <a:cubicBezTo>
                  <a:pt x="4980" y="92"/>
                  <a:pt x="4980" y="92"/>
                  <a:pt x="4980" y="92"/>
                </a:cubicBezTo>
                <a:cubicBezTo>
                  <a:pt x="4980" y="0"/>
                  <a:pt x="4980" y="0"/>
                  <a:pt x="4980" y="0"/>
                </a:cubicBezTo>
                <a:cubicBezTo>
                  <a:pt x="4968" y="0"/>
                  <a:pt x="4968" y="0"/>
                  <a:pt x="4968" y="0"/>
                </a:cubicBezTo>
                <a:lnTo>
                  <a:pt x="4968" y="92"/>
                </a:lnTo>
                <a:close/>
                <a:moveTo>
                  <a:pt x="4988" y="92"/>
                </a:moveTo>
                <a:cubicBezTo>
                  <a:pt x="5000" y="92"/>
                  <a:pt x="5000" y="92"/>
                  <a:pt x="5000" y="92"/>
                </a:cubicBezTo>
                <a:cubicBezTo>
                  <a:pt x="5000" y="0"/>
                  <a:pt x="5000" y="0"/>
                  <a:pt x="5000" y="0"/>
                </a:cubicBezTo>
                <a:cubicBezTo>
                  <a:pt x="4988" y="0"/>
                  <a:pt x="4988" y="0"/>
                  <a:pt x="4988" y="0"/>
                </a:cubicBezTo>
                <a:lnTo>
                  <a:pt x="4988" y="92"/>
                </a:lnTo>
                <a:close/>
                <a:moveTo>
                  <a:pt x="5248" y="92"/>
                </a:moveTo>
                <a:cubicBezTo>
                  <a:pt x="5260" y="92"/>
                  <a:pt x="5260" y="92"/>
                  <a:pt x="5260" y="92"/>
                </a:cubicBezTo>
                <a:cubicBezTo>
                  <a:pt x="5260" y="0"/>
                  <a:pt x="5260" y="0"/>
                  <a:pt x="5260" y="0"/>
                </a:cubicBezTo>
                <a:cubicBezTo>
                  <a:pt x="5248" y="0"/>
                  <a:pt x="5248" y="0"/>
                  <a:pt x="5248" y="0"/>
                </a:cubicBezTo>
                <a:lnTo>
                  <a:pt x="5248" y="92"/>
                </a:lnTo>
                <a:close/>
                <a:moveTo>
                  <a:pt x="4948" y="92"/>
                </a:moveTo>
                <a:cubicBezTo>
                  <a:pt x="4960" y="92"/>
                  <a:pt x="4960" y="92"/>
                  <a:pt x="4960" y="92"/>
                </a:cubicBezTo>
                <a:cubicBezTo>
                  <a:pt x="4960" y="0"/>
                  <a:pt x="4960" y="0"/>
                  <a:pt x="4960" y="0"/>
                </a:cubicBezTo>
                <a:cubicBezTo>
                  <a:pt x="4948" y="0"/>
                  <a:pt x="4948" y="0"/>
                  <a:pt x="4948" y="0"/>
                </a:cubicBezTo>
                <a:lnTo>
                  <a:pt x="4948" y="92"/>
                </a:lnTo>
                <a:close/>
                <a:moveTo>
                  <a:pt x="4908" y="92"/>
                </a:moveTo>
                <a:cubicBezTo>
                  <a:pt x="4920" y="92"/>
                  <a:pt x="4920" y="92"/>
                  <a:pt x="4920" y="92"/>
                </a:cubicBezTo>
                <a:cubicBezTo>
                  <a:pt x="4920" y="0"/>
                  <a:pt x="4920" y="0"/>
                  <a:pt x="4920" y="0"/>
                </a:cubicBezTo>
                <a:cubicBezTo>
                  <a:pt x="4908" y="0"/>
                  <a:pt x="4908" y="0"/>
                  <a:pt x="4908" y="0"/>
                </a:cubicBezTo>
                <a:lnTo>
                  <a:pt x="4908" y="92"/>
                </a:lnTo>
                <a:close/>
                <a:moveTo>
                  <a:pt x="5048" y="92"/>
                </a:moveTo>
                <a:cubicBezTo>
                  <a:pt x="5060" y="92"/>
                  <a:pt x="5060" y="92"/>
                  <a:pt x="5060" y="92"/>
                </a:cubicBezTo>
                <a:cubicBezTo>
                  <a:pt x="5060" y="0"/>
                  <a:pt x="5060" y="0"/>
                  <a:pt x="5060" y="0"/>
                </a:cubicBezTo>
                <a:cubicBezTo>
                  <a:pt x="5048" y="0"/>
                  <a:pt x="5048" y="0"/>
                  <a:pt x="5048" y="0"/>
                </a:cubicBezTo>
                <a:lnTo>
                  <a:pt x="5048" y="92"/>
                </a:lnTo>
                <a:close/>
                <a:moveTo>
                  <a:pt x="5569" y="92"/>
                </a:moveTo>
                <a:cubicBezTo>
                  <a:pt x="5581" y="92"/>
                  <a:pt x="5581" y="92"/>
                  <a:pt x="5581" y="92"/>
                </a:cubicBezTo>
                <a:cubicBezTo>
                  <a:pt x="5581" y="0"/>
                  <a:pt x="5581" y="0"/>
                  <a:pt x="5581" y="0"/>
                </a:cubicBezTo>
                <a:cubicBezTo>
                  <a:pt x="5569" y="0"/>
                  <a:pt x="5569" y="0"/>
                  <a:pt x="5569" y="0"/>
                </a:cubicBezTo>
                <a:lnTo>
                  <a:pt x="5569" y="92"/>
                </a:lnTo>
                <a:close/>
                <a:moveTo>
                  <a:pt x="5609" y="92"/>
                </a:moveTo>
                <a:cubicBezTo>
                  <a:pt x="5621" y="92"/>
                  <a:pt x="5621" y="92"/>
                  <a:pt x="5621" y="92"/>
                </a:cubicBezTo>
                <a:cubicBezTo>
                  <a:pt x="5621" y="0"/>
                  <a:pt x="5621" y="0"/>
                  <a:pt x="5621" y="0"/>
                </a:cubicBezTo>
                <a:cubicBezTo>
                  <a:pt x="5609" y="0"/>
                  <a:pt x="5609" y="0"/>
                  <a:pt x="5609" y="0"/>
                </a:cubicBezTo>
                <a:lnTo>
                  <a:pt x="5609" y="92"/>
                </a:lnTo>
                <a:close/>
                <a:moveTo>
                  <a:pt x="5509" y="92"/>
                </a:moveTo>
                <a:cubicBezTo>
                  <a:pt x="5521" y="92"/>
                  <a:pt x="5521" y="92"/>
                  <a:pt x="5521" y="92"/>
                </a:cubicBezTo>
                <a:cubicBezTo>
                  <a:pt x="5521" y="0"/>
                  <a:pt x="5521" y="0"/>
                  <a:pt x="5521" y="0"/>
                </a:cubicBezTo>
                <a:cubicBezTo>
                  <a:pt x="5509" y="0"/>
                  <a:pt x="5509" y="0"/>
                  <a:pt x="5509" y="0"/>
                </a:cubicBezTo>
                <a:lnTo>
                  <a:pt x="5509" y="92"/>
                </a:lnTo>
                <a:close/>
                <a:moveTo>
                  <a:pt x="5529" y="92"/>
                </a:moveTo>
                <a:cubicBezTo>
                  <a:pt x="5541" y="92"/>
                  <a:pt x="5541" y="92"/>
                  <a:pt x="5541" y="92"/>
                </a:cubicBezTo>
                <a:cubicBezTo>
                  <a:pt x="5541" y="0"/>
                  <a:pt x="5541" y="0"/>
                  <a:pt x="5541" y="0"/>
                </a:cubicBezTo>
                <a:cubicBezTo>
                  <a:pt x="5529" y="0"/>
                  <a:pt x="5529" y="0"/>
                  <a:pt x="5529" y="0"/>
                </a:cubicBezTo>
                <a:lnTo>
                  <a:pt x="5529" y="92"/>
                </a:lnTo>
                <a:close/>
                <a:moveTo>
                  <a:pt x="5549" y="92"/>
                </a:moveTo>
                <a:cubicBezTo>
                  <a:pt x="5561" y="92"/>
                  <a:pt x="5561" y="92"/>
                  <a:pt x="5561" y="92"/>
                </a:cubicBezTo>
                <a:cubicBezTo>
                  <a:pt x="5561" y="0"/>
                  <a:pt x="5561" y="0"/>
                  <a:pt x="5561" y="0"/>
                </a:cubicBezTo>
                <a:cubicBezTo>
                  <a:pt x="5549" y="0"/>
                  <a:pt x="5549" y="0"/>
                  <a:pt x="5549" y="0"/>
                </a:cubicBezTo>
                <a:lnTo>
                  <a:pt x="5549" y="92"/>
                </a:lnTo>
                <a:close/>
                <a:moveTo>
                  <a:pt x="5589" y="92"/>
                </a:moveTo>
                <a:cubicBezTo>
                  <a:pt x="5601" y="92"/>
                  <a:pt x="5601" y="92"/>
                  <a:pt x="5601" y="92"/>
                </a:cubicBezTo>
                <a:cubicBezTo>
                  <a:pt x="5601" y="0"/>
                  <a:pt x="5601" y="0"/>
                  <a:pt x="5601" y="0"/>
                </a:cubicBezTo>
                <a:cubicBezTo>
                  <a:pt x="5589" y="0"/>
                  <a:pt x="5589" y="0"/>
                  <a:pt x="5589" y="0"/>
                </a:cubicBezTo>
                <a:lnTo>
                  <a:pt x="5589" y="92"/>
                </a:lnTo>
                <a:close/>
                <a:moveTo>
                  <a:pt x="5689" y="92"/>
                </a:moveTo>
                <a:cubicBezTo>
                  <a:pt x="5701" y="92"/>
                  <a:pt x="5701" y="92"/>
                  <a:pt x="5701" y="92"/>
                </a:cubicBezTo>
                <a:cubicBezTo>
                  <a:pt x="5701" y="0"/>
                  <a:pt x="5701" y="0"/>
                  <a:pt x="5701" y="0"/>
                </a:cubicBezTo>
                <a:cubicBezTo>
                  <a:pt x="5689" y="0"/>
                  <a:pt x="5689" y="0"/>
                  <a:pt x="5689" y="0"/>
                </a:cubicBezTo>
                <a:lnTo>
                  <a:pt x="5689" y="92"/>
                </a:lnTo>
                <a:close/>
                <a:moveTo>
                  <a:pt x="5629" y="92"/>
                </a:moveTo>
                <a:cubicBezTo>
                  <a:pt x="5641" y="92"/>
                  <a:pt x="5641" y="92"/>
                  <a:pt x="5641" y="92"/>
                </a:cubicBezTo>
                <a:cubicBezTo>
                  <a:pt x="5641" y="0"/>
                  <a:pt x="5641" y="0"/>
                  <a:pt x="5641" y="0"/>
                </a:cubicBezTo>
                <a:cubicBezTo>
                  <a:pt x="5629" y="0"/>
                  <a:pt x="5629" y="0"/>
                  <a:pt x="5629" y="0"/>
                </a:cubicBezTo>
                <a:lnTo>
                  <a:pt x="5629" y="92"/>
                </a:lnTo>
                <a:close/>
                <a:moveTo>
                  <a:pt x="5709" y="92"/>
                </a:moveTo>
                <a:cubicBezTo>
                  <a:pt x="5721" y="92"/>
                  <a:pt x="5721" y="92"/>
                  <a:pt x="5721" y="92"/>
                </a:cubicBezTo>
                <a:cubicBezTo>
                  <a:pt x="5721" y="0"/>
                  <a:pt x="5721" y="0"/>
                  <a:pt x="5721" y="0"/>
                </a:cubicBezTo>
                <a:cubicBezTo>
                  <a:pt x="5709" y="0"/>
                  <a:pt x="5709" y="0"/>
                  <a:pt x="5709" y="0"/>
                </a:cubicBezTo>
                <a:lnTo>
                  <a:pt x="5709" y="92"/>
                </a:lnTo>
                <a:close/>
                <a:moveTo>
                  <a:pt x="5669" y="92"/>
                </a:moveTo>
                <a:cubicBezTo>
                  <a:pt x="5681" y="92"/>
                  <a:pt x="5681" y="92"/>
                  <a:pt x="5681" y="92"/>
                </a:cubicBezTo>
                <a:cubicBezTo>
                  <a:pt x="5681" y="0"/>
                  <a:pt x="5681" y="0"/>
                  <a:pt x="5681" y="0"/>
                </a:cubicBezTo>
                <a:cubicBezTo>
                  <a:pt x="5669" y="0"/>
                  <a:pt x="5669" y="0"/>
                  <a:pt x="5669" y="0"/>
                </a:cubicBezTo>
                <a:lnTo>
                  <a:pt x="5669" y="92"/>
                </a:lnTo>
                <a:close/>
                <a:moveTo>
                  <a:pt x="5649" y="92"/>
                </a:moveTo>
                <a:cubicBezTo>
                  <a:pt x="5661" y="92"/>
                  <a:pt x="5661" y="92"/>
                  <a:pt x="5661" y="92"/>
                </a:cubicBezTo>
                <a:cubicBezTo>
                  <a:pt x="5661" y="0"/>
                  <a:pt x="5661" y="0"/>
                  <a:pt x="5661" y="0"/>
                </a:cubicBezTo>
                <a:cubicBezTo>
                  <a:pt x="5649" y="0"/>
                  <a:pt x="5649" y="0"/>
                  <a:pt x="5649" y="0"/>
                </a:cubicBezTo>
                <a:lnTo>
                  <a:pt x="5649" y="92"/>
                </a:lnTo>
                <a:close/>
                <a:moveTo>
                  <a:pt x="5268" y="92"/>
                </a:moveTo>
                <a:cubicBezTo>
                  <a:pt x="5280" y="92"/>
                  <a:pt x="5280" y="92"/>
                  <a:pt x="5280" y="92"/>
                </a:cubicBezTo>
                <a:cubicBezTo>
                  <a:pt x="5280" y="0"/>
                  <a:pt x="5280" y="0"/>
                  <a:pt x="5280" y="0"/>
                </a:cubicBezTo>
                <a:cubicBezTo>
                  <a:pt x="5268" y="0"/>
                  <a:pt x="5268" y="0"/>
                  <a:pt x="5268" y="0"/>
                </a:cubicBezTo>
                <a:lnTo>
                  <a:pt x="5268" y="92"/>
                </a:lnTo>
                <a:close/>
                <a:moveTo>
                  <a:pt x="5489" y="92"/>
                </a:moveTo>
                <a:cubicBezTo>
                  <a:pt x="5501" y="92"/>
                  <a:pt x="5501" y="92"/>
                  <a:pt x="5501" y="92"/>
                </a:cubicBezTo>
                <a:cubicBezTo>
                  <a:pt x="5501" y="0"/>
                  <a:pt x="5501" y="0"/>
                  <a:pt x="5501" y="0"/>
                </a:cubicBezTo>
                <a:cubicBezTo>
                  <a:pt x="5489" y="0"/>
                  <a:pt x="5489" y="0"/>
                  <a:pt x="5489" y="0"/>
                </a:cubicBezTo>
                <a:lnTo>
                  <a:pt x="5489" y="92"/>
                </a:lnTo>
                <a:close/>
                <a:moveTo>
                  <a:pt x="5368" y="92"/>
                </a:moveTo>
                <a:cubicBezTo>
                  <a:pt x="5380" y="92"/>
                  <a:pt x="5380" y="92"/>
                  <a:pt x="5380" y="92"/>
                </a:cubicBezTo>
                <a:cubicBezTo>
                  <a:pt x="5380" y="0"/>
                  <a:pt x="5380" y="0"/>
                  <a:pt x="5380" y="0"/>
                </a:cubicBezTo>
                <a:cubicBezTo>
                  <a:pt x="5368" y="0"/>
                  <a:pt x="5368" y="0"/>
                  <a:pt x="5368" y="0"/>
                </a:cubicBezTo>
                <a:lnTo>
                  <a:pt x="5368" y="92"/>
                </a:lnTo>
                <a:close/>
                <a:moveTo>
                  <a:pt x="5328" y="92"/>
                </a:moveTo>
                <a:cubicBezTo>
                  <a:pt x="5340" y="92"/>
                  <a:pt x="5340" y="92"/>
                  <a:pt x="5340" y="92"/>
                </a:cubicBezTo>
                <a:cubicBezTo>
                  <a:pt x="5340" y="0"/>
                  <a:pt x="5340" y="0"/>
                  <a:pt x="5340" y="0"/>
                </a:cubicBezTo>
                <a:cubicBezTo>
                  <a:pt x="5328" y="0"/>
                  <a:pt x="5328" y="0"/>
                  <a:pt x="5328" y="0"/>
                </a:cubicBezTo>
                <a:lnTo>
                  <a:pt x="5328" y="92"/>
                </a:lnTo>
                <a:close/>
                <a:moveTo>
                  <a:pt x="5308" y="92"/>
                </a:moveTo>
                <a:cubicBezTo>
                  <a:pt x="5320" y="92"/>
                  <a:pt x="5320" y="92"/>
                  <a:pt x="5320" y="92"/>
                </a:cubicBezTo>
                <a:cubicBezTo>
                  <a:pt x="5320" y="0"/>
                  <a:pt x="5320" y="0"/>
                  <a:pt x="5320" y="0"/>
                </a:cubicBezTo>
                <a:cubicBezTo>
                  <a:pt x="5308" y="0"/>
                  <a:pt x="5308" y="0"/>
                  <a:pt x="5308" y="0"/>
                </a:cubicBezTo>
                <a:lnTo>
                  <a:pt x="5308" y="92"/>
                </a:lnTo>
                <a:close/>
                <a:moveTo>
                  <a:pt x="5288" y="92"/>
                </a:moveTo>
                <a:cubicBezTo>
                  <a:pt x="5300" y="92"/>
                  <a:pt x="5300" y="92"/>
                  <a:pt x="5300" y="92"/>
                </a:cubicBezTo>
                <a:cubicBezTo>
                  <a:pt x="5300" y="0"/>
                  <a:pt x="5300" y="0"/>
                  <a:pt x="5300" y="0"/>
                </a:cubicBezTo>
                <a:cubicBezTo>
                  <a:pt x="5288" y="0"/>
                  <a:pt x="5288" y="0"/>
                  <a:pt x="5288" y="0"/>
                </a:cubicBezTo>
                <a:lnTo>
                  <a:pt x="5288" y="92"/>
                </a:lnTo>
                <a:close/>
                <a:moveTo>
                  <a:pt x="5348" y="92"/>
                </a:moveTo>
                <a:cubicBezTo>
                  <a:pt x="5360" y="92"/>
                  <a:pt x="5360" y="92"/>
                  <a:pt x="5360" y="92"/>
                </a:cubicBezTo>
                <a:cubicBezTo>
                  <a:pt x="5360" y="0"/>
                  <a:pt x="5360" y="0"/>
                  <a:pt x="5360" y="0"/>
                </a:cubicBezTo>
                <a:cubicBezTo>
                  <a:pt x="5348" y="0"/>
                  <a:pt x="5348" y="0"/>
                  <a:pt x="5348" y="0"/>
                </a:cubicBezTo>
                <a:lnTo>
                  <a:pt x="5348" y="92"/>
                </a:lnTo>
                <a:close/>
                <a:moveTo>
                  <a:pt x="5449" y="92"/>
                </a:moveTo>
                <a:cubicBezTo>
                  <a:pt x="5460" y="92"/>
                  <a:pt x="5460" y="92"/>
                  <a:pt x="5460" y="92"/>
                </a:cubicBezTo>
                <a:cubicBezTo>
                  <a:pt x="5460" y="0"/>
                  <a:pt x="5460" y="0"/>
                  <a:pt x="5460" y="0"/>
                </a:cubicBezTo>
                <a:cubicBezTo>
                  <a:pt x="5449" y="0"/>
                  <a:pt x="5449" y="0"/>
                  <a:pt x="5449" y="0"/>
                </a:cubicBezTo>
                <a:lnTo>
                  <a:pt x="5449" y="92"/>
                </a:lnTo>
                <a:close/>
                <a:moveTo>
                  <a:pt x="5469" y="92"/>
                </a:moveTo>
                <a:cubicBezTo>
                  <a:pt x="5481" y="92"/>
                  <a:pt x="5481" y="92"/>
                  <a:pt x="5481" y="92"/>
                </a:cubicBezTo>
                <a:cubicBezTo>
                  <a:pt x="5481" y="0"/>
                  <a:pt x="5481" y="0"/>
                  <a:pt x="5481" y="0"/>
                </a:cubicBezTo>
                <a:cubicBezTo>
                  <a:pt x="5469" y="0"/>
                  <a:pt x="5469" y="0"/>
                  <a:pt x="5469" y="0"/>
                </a:cubicBezTo>
                <a:lnTo>
                  <a:pt x="5469" y="92"/>
                </a:lnTo>
                <a:close/>
                <a:moveTo>
                  <a:pt x="5429" y="92"/>
                </a:moveTo>
                <a:cubicBezTo>
                  <a:pt x="5440" y="92"/>
                  <a:pt x="5440" y="92"/>
                  <a:pt x="5440" y="92"/>
                </a:cubicBezTo>
                <a:cubicBezTo>
                  <a:pt x="5440" y="0"/>
                  <a:pt x="5440" y="0"/>
                  <a:pt x="5440" y="0"/>
                </a:cubicBezTo>
                <a:cubicBezTo>
                  <a:pt x="5429" y="0"/>
                  <a:pt x="5429" y="0"/>
                  <a:pt x="5429" y="0"/>
                </a:cubicBezTo>
                <a:lnTo>
                  <a:pt x="5429" y="92"/>
                </a:lnTo>
                <a:close/>
                <a:moveTo>
                  <a:pt x="5388" y="92"/>
                </a:moveTo>
                <a:cubicBezTo>
                  <a:pt x="5400" y="92"/>
                  <a:pt x="5400" y="92"/>
                  <a:pt x="5400" y="92"/>
                </a:cubicBezTo>
                <a:cubicBezTo>
                  <a:pt x="5400" y="0"/>
                  <a:pt x="5400" y="0"/>
                  <a:pt x="5400" y="0"/>
                </a:cubicBezTo>
                <a:cubicBezTo>
                  <a:pt x="5388" y="0"/>
                  <a:pt x="5388" y="0"/>
                  <a:pt x="5388" y="0"/>
                </a:cubicBezTo>
                <a:lnTo>
                  <a:pt x="5388" y="92"/>
                </a:lnTo>
                <a:close/>
                <a:moveTo>
                  <a:pt x="5408" y="92"/>
                </a:moveTo>
                <a:cubicBezTo>
                  <a:pt x="5420" y="92"/>
                  <a:pt x="5420" y="92"/>
                  <a:pt x="5420" y="92"/>
                </a:cubicBezTo>
                <a:cubicBezTo>
                  <a:pt x="5420" y="0"/>
                  <a:pt x="5420" y="0"/>
                  <a:pt x="5420" y="0"/>
                </a:cubicBezTo>
                <a:cubicBezTo>
                  <a:pt x="5408" y="0"/>
                  <a:pt x="5408" y="0"/>
                  <a:pt x="5408" y="0"/>
                </a:cubicBezTo>
                <a:lnTo>
                  <a:pt x="5408" y="92"/>
                </a:lnTo>
                <a:close/>
                <a:moveTo>
                  <a:pt x="4327" y="92"/>
                </a:moveTo>
                <a:cubicBezTo>
                  <a:pt x="4339" y="92"/>
                  <a:pt x="4339" y="92"/>
                  <a:pt x="4339" y="92"/>
                </a:cubicBezTo>
                <a:cubicBezTo>
                  <a:pt x="4339" y="0"/>
                  <a:pt x="4339" y="0"/>
                  <a:pt x="4339" y="0"/>
                </a:cubicBezTo>
                <a:cubicBezTo>
                  <a:pt x="4327" y="0"/>
                  <a:pt x="4327" y="0"/>
                  <a:pt x="4327" y="0"/>
                </a:cubicBezTo>
                <a:lnTo>
                  <a:pt x="4327" y="92"/>
                </a:lnTo>
                <a:close/>
                <a:moveTo>
                  <a:pt x="4167" y="92"/>
                </a:moveTo>
                <a:cubicBezTo>
                  <a:pt x="4178" y="92"/>
                  <a:pt x="4178" y="92"/>
                  <a:pt x="4178" y="92"/>
                </a:cubicBezTo>
                <a:cubicBezTo>
                  <a:pt x="4178" y="0"/>
                  <a:pt x="4178" y="0"/>
                  <a:pt x="4178" y="0"/>
                </a:cubicBezTo>
                <a:cubicBezTo>
                  <a:pt x="4167" y="0"/>
                  <a:pt x="4167" y="0"/>
                  <a:pt x="4167" y="0"/>
                </a:cubicBezTo>
                <a:lnTo>
                  <a:pt x="4167" y="92"/>
                </a:lnTo>
                <a:close/>
                <a:moveTo>
                  <a:pt x="4066" y="92"/>
                </a:moveTo>
                <a:cubicBezTo>
                  <a:pt x="4078" y="92"/>
                  <a:pt x="4078" y="92"/>
                  <a:pt x="4078" y="92"/>
                </a:cubicBezTo>
                <a:cubicBezTo>
                  <a:pt x="4078" y="0"/>
                  <a:pt x="4078" y="0"/>
                  <a:pt x="4078" y="0"/>
                </a:cubicBezTo>
                <a:cubicBezTo>
                  <a:pt x="4066" y="0"/>
                  <a:pt x="4066" y="0"/>
                  <a:pt x="4066" y="0"/>
                </a:cubicBezTo>
                <a:lnTo>
                  <a:pt x="4066" y="92"/>
                </a:lnTo>
                <a:close/>
                <a:moveTo>
                  <a:pt x="4147" y="92"/>
                </a:moveTo>
                <a:cubicBezTo>
                  <a:pt x="4158" y="92"/>
                  <a:pt x="4158" y="92"/>
                  <a:pt x="4158" y="92"/>
                </a:cubicBezTo>
                <a:cubicBezTo>
                  <a:pt x="4158" y="0"/>
                  <a:pt x="4158" y="0"/>
                  <a:pt x="4158" y="0"/>
                </a:cubicBezTo>
                <a:cubicBezTo>
                  <a:pt x="4147" y="0"/>
                  <a:pt x="4147" y="0"/>
                  <a:pt x="4147" y="0"/>
                </a:cubicBezTo>
                <a:lnTo>
                  <a:pt x="4147" y="92"/>
                </a:lnTo>
                <a:close/>
                <a:moveTo>
                  <a:pt x="4086" y="92"/>
                </a:moveTo>
                <a:cubicBezTo>
                  <a:pt x="4098" y="92"/>
                  <a:pt x="4098" y="92"/>
                  <a:pt x="4098" y="92"/>
                </a:cubicBezTo>
                <a:cubicBezTo>
                  <a:pt x="4098" y="0"/>
                  <a:pt x="4098" y="0"/>
                  <a:pt x="4098" y="0"/>
                </a:cubicBezTo>
                <a:cubicBezTo>
                  <a:pt x="4086" y="0"/>
                  <a:pt x="4086" y="0"/>
                  <a:pt x="4086" y="0"/>
                </a:cubicBezTo>
                <a:lnTo>
                  <a:pt x="4086" y="92"/>
                </a:lnTo>
                <a:close/>
                <a:moveTo>
                  <a:pt x="4106" y="92"/>
                </a:moveTo>
                <a:cubicBezTo>
                  <a:pt x="4118" y="92"/>
                  <a:pt x="4118" y="92"/>
                  <a:pt x="4118" y="92"/>
                </a:cubicBezTo>
                <a:cubicBezTo>
                  <a:pt x="4118" y="0"/>
                  <a:pt x="4118" y="0"/>
                  <a:pt x="4118" y="0"/>
                </a:cubicBezTo>
                <a:cubicBezTo>
                  <a:pt x="4106" y="0"/>
                  <a:pt x="4106" y="0"/>
                  <a:pt x="4106" y="0"/>
                </a:cubicBezTo>
                <a:lnTo>
                  <a:pt x="4106" y="92"/>
                </a:lnTo>
                <a:close/>
                <a:moveTo>
                  <a:pt x="4126" y="92"/>
                </a:moveTo>
                <a:cubicBezTo>
                  <a:pt x="4138" y="92"/>
                  <a:pt x="4138" y="92"/>
                  <a:pt x="4138" y="92"/>
                </a:cubicBezTo>
                <a:cubicBezTo>
                  <a:pt x="4138" y="0"/>
                  <a:pt x="4138" y="0"/>
                  <a:pt x="4138" y="0"/>
                </a:cubicBezTo>
                <a:cubicBezTo>
                  <a:pt x="4126" y="0"/>
                  <a:pt x="4126" y="0"/>
                  <a:pt x="4126" y="0"/>
                </a:cubicBezTo>
                <a:lnTo>
                  <a:pt x="4126" y="92"/>
                </a:lnTo>
                <a:close/>
                <a:moveTo>
                  <a:pt x="4767" y="92"/>
                </a:moveTo>
                <a:cubicBezTo>
                  <a:pt x="4779" y="92"/>
                  <a:pt x="4779" y="92"/>
                  <a:pt x="4779" y="92"/>
                </a:cubicBezTo>
                <a:cubicBezTo>
                  <a:pt x="4779" y="0"/>
                  <a:pt x="4779" y="0"/>
                  <a:pt x="4779" y="0"/>
                </a:cubicBezTo>
                <a:cubicBezTo>
                  <a:pt x="4767" y="0"/>
                  <a:pt x="4767" y="0"/>
                  <a:pt x="4767" y="0"/>
                </a:cubicBezTo>
                <a:lnTo>
                  <a:pt x="4767" y="92"/>
                </a:lnTo>
                <a:close/>
                <a:moveTo>
                  <a:pt x="4247" y="92"/>
                </a:moveTo>
                <a:cubicBezTo>
                  <a:pt x="4259" y="92"/>
                  <a:pt x="4259" y="92"/>
                  <a:pt x="4259" y="92"/>
                </a:cubicBezTo>
                <a:cubicBezTo>
                  <a:pt x="4259" y="0"/>
                  <a:pt x="4259" y="0"/>
                  <a:pt x="4259" y="0"/>
                </a:cubicBezTo>
                <a:cubicBezTo>
                  <a:pt x="4247" y="0"/>
                  <a:pt x="4247" y="0"/>
                  <a:pt x="4247" y="0"/>
                </a:cubicBezTo>
                <a:lnTo>
                  <a:pt x="4247" y="92"/>
                </a:lnTo>
                <a:close/>
                <a:moveTo>
                  <a:pt x="4207" y="92"/>
                </a:moveTo>
                <a:cubicBezTo>
                  <a:pt x="4219" y="92"/>
                  <a:pt x="4219" y="92"/>
                  <a:pt x="4219" y="92"/>
                </a:cubicBezTo>
                <a:cubicBezTo>
                  <a:pt x="4219" y="0"/>
                  <a:pt x="4219" y="0"/>
                  <a:pt x="4219" y="0"/>
                </a:cubicBezTo>
                <a:cubicBezTo>
                  <a:pt x="4207" y="0"/>
                  <a:pt x="4207" y="0"/>
                  <a:pt x="4207" y="0"/>
                </a:cubicBezTo>
                <a:lnTo>
                  <a:pt x="4207" y="92"/>
                </a:lnTo>
                <a:close/>
                <a:moveTo>
                  <a:pt x="4187" y="92"/>
                </a:moveTo>
                <a:cubicBezTo>
                  <a:pt x="4199" y="92"/>
                  <a:pt x="4199" y="92"/>
                  <a:pt x="4199" y="92"/>
                </a:cubicBezTo>
                <a:cubicBezTo>
                  <a:pt x="4199" y="0"/>
                  <a:pt x="4199" y="0"/>
                  <a:pt x="4199" y="0"/>
                </a:cubicBezTo>
                <a:cubicBezTo>
                  <a:pt x="4187" y="0"/>
                  <a:pt x="4187" y="0"/>
                  <a:pt x="4187" y="0"/>
                </a:cubicBezTo>
                <a:lnTo>
                  <a:pt x="4187" y="92"/>
                </a:lnTo>
                <a:close/>
                <a:moveTo>
                  <a:pt x="4287" y="92"/>
                </a:moveTo>
                <a:cubicBezTo>
                  <a:pt x="4299" y="92"/>
                  <a:pt x="4299" y="92"/>
                  <a:pt x="4299" y="92"/>
                </a:cubicBezTo>
                <a:cubicBezTo>
                  <a:pt x="4299" y="0"/>
                  <a:pt x="4299" y="0"/>
                  <a:pt x="4299" y="0"/>
                </a:cubicBezTo>
                <a:cubicBezTo>
                  <a:pt x="4287" y="0"/>
                  <a:pt x="4287" y="0"/>
                  <a:pt x="4287" y="0"/>
                </a:cubicBezTo>
                <a:lnTo>
                  <a:pt x="4287" y="92"/>
                </a:lnTo>
                <a:close/>
                <a:moveTo>
                  <a:pt x="4227" y="92"/>
                </a:moveTo>
                <a:cubicBezTo>
                  <a:pt x="4239" y="92"/>
                  <a:pt x="4239" y="92"/>
                  <a:pt x="4239" y="92"/>
                </a:cubicBezTo>
                <a:cubicBezTo>
                  <a:pt x="4239" y="0"/>
                  <a:pt x="4239" y="0"/>
                  <a:pt x="4239" y="0"/>
                </a:cubicBezTo>
                <a:cubicBezTo>
                  <a:pt x="4227" y="0"/>
                  <a:pt x="4227" y="0"/>
                  <a:pt x="4227" y="0"/>
                </a:cubicBezTo>
                <a:lnTo>
                  <a:pt x="4227" y="92"/>
                </a:lnTo>
                <a:close/>
                <a:moveTo>
                  <a:pt x="3906" y="92"/>
                </a:moveTo>
                <a:cubicBezTo>
                  <a:pt x="3918" y="92"/>
                  <a:pt x="3918" y="92"/>
                  <a:pt x="3918" y="92"/>
                </a:cubicBezTo>
                <a:cubicBezTo>
                  <a:pt x="3918" y="0"/>
                  <a:pt x="3918" y="0"/>
                  <a:pt x="3918" y="0"/>
                </a:cubicBezTo>
                <a:cubicBezTo>
                  <a:pt x="3906" y="0"/>
                  <a:pt x="3906" y="0"/>
                  <a:pt x="3906" y="0"/>
                </a:cubicBezTo>
                <a:lnTo>
                  <a:pt x="3906" y="92"/>
                </a:lnTo>
                <a:close/>
                <a:moveTo>
                  <a:pt x="3886" y="92"/>
                </a:moveTo>
                <a:cubicBezTo>
                  <a:pt x="3898" y="92"/>
                  <a:pt x="3898" y="92"/>
                  <a:pt x="3898" y="92"/>
                </a:cubicBezTo>
                <a:cubicBezTo>
                  <a:pt x="3898" y="0"/>
                  <a:pt x="3898" y="0"/>
                  <a:pt x="3898" y="0"/>
                </a:cubicBezTo>
                <a:cubicBezTo>
                  <a:pt x="3886" y="0"/>
                  <a:pt x="3886" y="0"/>
                  <a:pt x="3886" y="0"/>
                </a:cubicBezTo>
                <a:lnTo>
                  <a:pt x="3886" y="92"/>
                </a:lnTo>
                <a:close/>
                <a:moveTo>
                  <a:pt x="4046" y="92"/>
                </a:moveTo>
                <a:cubicBezTo>
                  <a:pt x="4058" y="92"/>
                  <a:pt x="4058" y="92"/>
                  <a:pt x="4058" y="92"/>
                </a:cubicBezTo>
                <a:cubicBezTo>
                  <a:pt x="4058" y="0"/>
                  <a:pt x="4058" y="0"/>
                  <a:pt x="4058" y="0"/>
                </a:cubicBezTo>
                <a:cubicBezTo>
                  <a:pt x="4046" y="0"/>
                  <a:pt x="4046" y="0"/>
                  <a:pt x="4046" y="0"/>
                </a:cubicBezTo>
                <a:lnTo>
                  <a:pt x="4046" y="92"/>
                </a:lnTo>
                <a:close/>
                <a:moveTo>
                  <a:pt x="3926" y="92"/>
                </a:moveTo>
                <a:cubicBezTo>
                  <a:pt x="3938" y="92"/>
                  <a:pt x="3938" y="92"/>
                  <a:pt x="3938" y="92"/>
                </a:cubicBezTo>
                <a:cubicBezTo>
                  <a:pt x="3938" y="0"/>
                  <a:pt x="3938" y="0"/>
                  <a:pt x="3938" y="0"/>
                </a:cubicBezTo>
                <a:cubicBezTo>
                  <a:pt x="3926" y="0"/>
                  <a:pt x="3926" y="0"/>
                  <a:pt x="3926" y="0"/>
                </a:cubicBezTo>
                <a:lnTo>
                  <a:pt x="3926" y="92"/>
                </a:lnTo>
                <a:close/>
                <a:moveTo>
                  <a:pt x="3846" y="92"/>
                </a:moveTo>
                <a:cubicBezTo>
                  <a:pt x="3858" y="92"/>
                  <a:pt x="3858" y="92"/>
                  <a:pt x="3858" y="92"/>
                </a:cubicBezTo>
                <a:cubicBezTo>
                  <a:pt x="3858" y="0"/>
                  <a:pt x="3858" y="0"/>
                  <a:pt x="3858" y="0"/>
                </a:cubicBezTo>
                <a:cubicBezTo>
                  <a:pt x="3846" y="0"/>
                  <a:pt x="3846" y="0"/>
                  <a:pt x="3846" y="0"/>
                </a:cubicBezTo>
                <a:lnTo>
                  <a:pt x="3846" y="92"/>
                </a:lnTo>
                <a:close/>
                <a:moveTo>
                  <a:pt x="3866" y="92"/>
                </a:moveTo>
                <a:cubicBezTo>
                  <a:pt x="3878" y="92"/>
                  <a:pt x="3878" y="92"/>
                  <a:pt x="3878" y="92"/>
                </a:cubicBezTo>
                <a:cubicBezTo>
                  <a:pt x="3878" y="0"/>
                  <a:pt x="3878" y="0"/>
                  <a:pt x="3878" y="0"/>
                </a:cubicBezTo>
                <a:cubicBezTo>
                  <a:pt x="3866" y="0"/>
                  <a:pt x="3866" y="0"/>
                  <a:pt x="3866" y="0"/>
                </a:cubicBezTo>
                <a:lnTo>
                  <a:pt x="3866" y="92"/>
                </a:lnTo>
                <a:close/>
                <a:moveTo>
                  <a:pt x="4026" y="92"/>
                </a:moveTo>
                <a:cubicBezTo>
                  <a:pt x="4038" y="92"/>
                  <a:pt x="4038" y="92"/>
                  <a:pt x="4038" y="92"/>
                </a:cubicBezTo>
                <a:cubicBezTo>
                  <a:pt x="4038" y="0"/>
                  <a:pt x="4038" y="0"/>
                  <a:pt x="4038" y="0"/>
                </a:cubicBezTo>
                <a:cubicBezTo>
                  <a:pt x="4026" y="0"/>
                  <a:pt x="4026" y="0"/>
                  <a:pt x="4026" y="0"/>
                </a:cubicBezTo>
                <a:lnTo>
                  <a:pt x="4026" y="92"/>
                </a:lnTo>
                <a:close/>
                <a:moveTo>
                  <a:pt x="4006" y="92"/>
                </a:moveTo>
                <a:cubicBezTo>
                  <a:pt x="4018" y="92"/>
                  <a:pt x="4018" y="92"/>
                  <a:pt x="4018" y="92"/>
                </a:cubicBezTo>
                <a:cubicBezTo>
                  <a:pt x="4018" y="0"/>
                  <a:pt x="4018" y="0"/>
                  <a:pt x="4018" y="0"/>
                </a:cubicBezTo>
                <a:cubicBezTo>
                  <a:pt x="4006" y="0"/>
                  <a:pt x="4006" y="0"/>
                  <a:pt x="4006" y="0"/>
                </a:cubicBezTo>
                <a:lnTo>
                  <a:pt x="4006" y="92"/>
                </a:lnTo>
                <a:close/>
                <a:moveTo>
                  <a:pt x="3946" y="92"/>
                </a:moveTo>
                <a:cubicBezTo>
                  <a:pt x="3958" y="92"/>
                  <a:pt x="3958" y="92"/>
                  <a:pt x="3958" y="92"/>
                </a:cubicBezTo>
                <a:cubicBezTo>
                  <a:pt x="3958" y="0"/>
                  <a:pt x="3958" y="0"/>
                  <a:pt x="3958" y="0"/>
                </a:cubicBezTo>
                <a:cubicBezTo>
                  <a:pt x="3946" y="0"/>
                  <a:pt x="3946" y="0"/>
                  <a:pt x="3946" y="0"/>
                </a:cubicBezTo>
                <a:lnTo>
                  <a:pt x="3946" y="92"/>
                </a:lnTo>
                <a:close/>
                <a:moveTo>
                  <a:pt x="3986" y="92"/>
                </a:moveTo>
                <a:cubicBezTo>
                  <a:pt x="3998" y="92"/>
                  <a:pt x="3998" y="92"/>
                  <a:pt x="3998" y="92"/>
                </a:cubicBezTo>
                <a:cubicBezTo>
                  <a:pt x="3998" y="0"/>
                  <a:pt x="3998" y="0"/>
                  <a:pt x="3998" y="0"/>
                </a:cubicBezTo>
                <a:cubicBezTo>
                  <a:pt x="3986" y="0"/>
                  <a:pt x="3986" y="0"/>
                  <a:pt x="3986" y="0"/>
                </a:cubicBezTo>
                <a:lnTo>
                  <a:pt x="3986" y="92"/>
                </a:lnTo>
                <a:close/>
                <a:moveTo>
                  <a:pt x="3966" y="92"/>
                </a:moveTo>
                <a:cubicBezTo>
                  <a:pt x="3978" y="92"/>
                  <a:pt x="3978" y="92"/>
                  <a:pt x="3978" y="92"/>
                </a:cubicBezTo>
                <a:cubicBezTo>
                  <a:pt x="3978" y="0"/>
                  <a:pt x="3978" y="0"/>
                  <a:pt x="3978" y="0"/>
                </a:cubicBezTo>
                <a:cubicBezTo>
                  <a:pt x="3966" y="0"/>
                  <a:pt x="3966" y="0"/>
                  <a:pt x="3966" y="0"/>
                </a:cubicBezTo>
                <a:lnTo>
                  <a:pt x="3966" y="92"/>
                </a:lnTo>
                <a:close/>
                <a:moveTo>
                  <a:pt x="4267" y="92"/>
                </a:moveTo>
                <a:cubicBezTo>
                  <a:pt x="4279" y="92"/>
                  <a:pt x="4279" y="92"/>
                  <a:pt x="4279" y="92"/>
                </a:cubicBezTo>
                <a:cubicBezTo>
                  <a:pt x="4279" y="0"/>
                  <a:pt x="4279" y="0"/>
                  <a:pt x="4279" y="0"/>
                </a:cubicBezTo>
                <a:cubicBezTo>
                  <a:pt x="4267" y="0"/>
                  <a:pt x="4267" y="0"/>
                  <a:pt x="4267" y="0"/>
                </a:cubicBezTo>
                <a:lnTo>
                  <a:pt x="4267" y="92"/>
                </a:lnTo>
                <a:close/>
                <a:moveTo>
                  <a:pt x="4607" y="92"/>
                </a:moveTo>
                <a:cubicBezTo>
                  <a:pt x="4619" y="92"/>
                  <a:pt x="4619" y="92"/>
                  <a:pt x="4619" y="92"/>
                </a:cubicBezTo>
                <a:cubicBezTo>
                  <a:pt x="4619" y="0"/>
                  <a:pt x="4619" y="0"/>
                  <a:pt x="4619" y="0"/>
                </a:cubicBezTo>
                <a:cubicBezTo>
                  <a:pt x="4607" y="0"/>
                  <a:pt x="4607" y="0"/>
                  <a:pt x="4607" y="0"/>
                </a:cubicBezTo>
                <a:lnTo>
                  <a:pt x="4607" y="92"/>
                </a:lnTo>
                <a:close/>
                <a:moveTo>
                  <a:pt x="4627" y="92"/>
                </a:moveTo>
                <a:cubicBezTo>
                  <a:pt x="4639" y="92"/>
                  <a:pt x="4639" y="92"/>
                  <a:pt x="4639" y="92"/>
                </a:cubicBezTo>
                <a:cubicBezTo>
                  <a:pt x="4639" y="0"/>
                  <a:pt x="4639" y="0"/>
                  <a:pt x="4639" y="0"/>
                </a:cubicBezTo>
                <a:cubicBezTo>
                  <a:pt x="4627" y="0"/>
                  <a:pt x="4627" y="0"/>
                  <a:pt x="4627" y="0"/>
                </a:cubicBezTo>
                <a:lnTo>
                  <a:pt x="4627" y="92"/>
                </a:lnTo>
                <a:close/>
                <a:moveTo>
                  <a:pt x="4647" y="92"/>
                </a:moveTo>
                <a:cubicBezTo>
                  <a:pt x="4659" y="92"/>
                  <a:pt x="4659" y="92"/>
                  <a:pt x="4659" y="92"/>
                </a:cubicBezTo>
                <a:cubicBezTo>
                  <a:pt x="4659" y="0"/>
                  <a:pt x="4659" y="0"/>
                  <a:pt x="4659" y="0"/>
                </a:cubicBezTo>
                <a:cubicBezTo>
                  <a:pt x="4647" y="0"/>
                  <a:pt x="4647" y="0"/>
                  <a:pt x="4647" y="0"/>
                </a:cubicBezTo>
                <a:lnTo>
                  <a:pt x="4647" y="92"/>
                </a:lnTo>
                <a:close/>
                <a:moveTo>
                  <a:pt x="3826" y="92"/>
                </a:moveTo>
                <a:cubicBezTo>
                  <a:pt x="3838" y="92"/>
                  <a:pt x="3838" y="92"/>
                  <a:pt x="3838" y="92"/>
                </a:cubicBezTo>
                <a:cubicBezTo>
                  <a:pt x="3838" y="0"/>
                  <a:pt x="3838" y="0"/>
                  <a:pt x="3838" y="0"/>
                </a:cubicBezTo>
                <a:cubicBezTo>
                  <a:pt x="3826" y="0"/>
                  <a:pt x="3826" y="0"/>
                  <a:pt x="3826" y="0"/>
                </a:cubicBezTo>
                <a:lnTo>
                  <a:pt x="3826" y="92"/>
                </a:lnTo>
                <a:close/>
                <a:moveTo>
                  <a:pt x="4307" y="92"/>
                </a:moveTo>
                <a:cubicBezTo>
                  <a:pt x="4319" y="92"/>
                  <a:pt x="4319" y="92"/>
                  <a:pt x="4319" y="92"/>
                </a:cubicBezTo>
                <a:cubicBezTo>
                  <a:pt x="4319" y="0"/>
                  <a:pt x="4319" y="0"/>
                  <a:pt x="4319" y="0"/>
                </a:cubicBezTo>
                <a:cubicBezTo>
                  <a:pt x="4307" y="0"/>
                  <a:pt x="4307" y="0"/>
                  <a:pt x="4307" y="0"/>
                </a:cubicBezTo>
                <a:lnTo>
                  <a:pt x="4307" y="92"/>
                </a:lnTo>
                <a:close/>
                <a:moveTo>
                  <a:pt x="4727" y="92"/>
                </a:moveTo>
                <a:cubicBezTo>
                  <a:pt x="4739" y="92"/>
                  <a:pt x="4739" y="92"/>
                  <a:pt x="4739" y="92"/>
                </a:cubicBezTo>
                <a:cubicBezTo>
                  <a:pt x="4739" y="0"/>
                  <a:pt x="4739" y="0"/>
                  <a:pt x="4739" y="0"/>
                </a:cubicBezTo>
                <a:cubicBezTo>
                  <a:pt x="4727" y="0"/>
                  <a:pt x="4727" y="0"/>
                  <a:pt x="4727" y="0"/>
                </a:cubicBezTo>
                <a:lnTo>
                  <a:pt x="4727" y="92"/>
                </a:lnTo>
                <a:close/>
                <a:moveTo>
                  <a:pt x="4547" y="92"/>
                </a:moveTo>
                <a:cubicBezTo>
                  <a:pt x="4559" y="92"/>
                  <a:pt x="4559" y="92"/>
                  <a:pt x="4559" y="92"/>
                </a:cubicBezTo>
                <a:cubicBezTo>
                  <a:pt x="4559" y="0"/>
                  <a:pt x="4559" y="0"/>
                  <a:pt x="4559" y="0"/>
                </a:cubicBezTo>
                <a:cubicBezTo>
                  <a:pt x="4547" y="0"/>
                  <a:pt x="4547" y="0"/>
                  <a:pt x="4547" y="0"/>
                </a:cubicBezTo>
                <a:lnTo>
                  <a:pt x="4547" y="92"/>
                </a:lnTo>
                <a:close/>
                <a:moveTo>
                  <a:pt x="4667" y="92"/>
                </a:moveTo>
                <a:cubicBezTo>
                  <a:pt x="4679" y="92"/>
                  <a:pt x="4679" y="92"/>
                  <a:pt x="4679" y="92"/>
                </a:cubicBezTo>
                <a:cubicBezTo>
                  <a:pt x="4679" y="0"/>
                  <a:pt x="4679" y="0"/>
                  <a:pt x="4679" y="0"/>
                </a:cubicBezTo>
                <a:cubicBezTo>
                  <a:pt x="4667" y="0"/>
                  <a:pt x="4667" y="0"/>
                  <a:pt x="4667" y="0"/>
                </a:cubicBezTo>
                <a:lnTo>
                  <a:pt x="4667" y="92"/>
                </a:lnTo>
                <a:close/>
                <a:moveTo>
                  <a:pt x="4747" y="92"/>
                </a:moveTo>
                <a:cubicBezTo>
                  <a:pt x="4759" y="92"/>
                  <a:pt x="4759" y="92"/>
                  <a:pt x="4759" y="92"/>
                </a:cubicBezTo>
                <a:cubicBezTo>
                  <a:pt x="4759" y="0"/>
                  <a:pt x="4759" y="0"/>
                  <a:pt x="4759" y="0"/>
                </a:cubicBezTo>
                <a:cubicBezTo>
                  <a:pt x="4747" y="0"/>
                  <a:pt x="4747" y="0"/>
                  <a:pt x="4747" y="0"/>
                </a:cubicBezTo>
                <a:lnTo>
                  <a:pt x="4747" y="92"/>
                </a:lnTo>
                <a:close/>
                <a:moveTo>
                  <a:pt x="4687" y="92"/>
                </a:moveTo>
                <a:cubicBezTo>
                  <a:pt x="4699" y="92"/>
                  <a:pt x="4699" y="92"/>
                  <a:pt x="4699" y="92"/>
                </a:cubicBezTo>
                <a:cubicBezTo>
                  <a:pt x="4699" y="0"/>
                  <a:pt x="4699" y="0"/>
                  <a:pt x="4699" y="0"/>
                </a:cubicBezTo>
                <a:cubicBezTo>
                  <a:pt x="4687" y="0"/>
                  <a:pt x="4687" y="0"/>
                  <a:pt x="4687" y="0"/>
                </a:cubicBezTo>
                <a:lnTo>
                  <a:pt x="4687" y="92"/>
                </a:lnTo>
                <a:close/>
                <a:moveTo>
                  <a:pt x="4707" y="92"/>
                </a:moveTo>
                <a:cubicBezTo>
                  <a:pt x="4719" y="92"/>
                  <a:pt x="4719" y="92"/>
                  <a:pt x="4719" y="92"/>
                </a:cubicBezTo>
                <a:cubicBezTo>
                  <a:pt x="4719" y="0"/>
                  <a:pt x="4719" y="0"/>
                  <a:pt x="4719" y="0"/>
                </a:cubicBezTo>
                <a:cubicBezTo>
                  <a:pt x="4707" y="0"/>
                  <a:pt x="4707" y="0"/>
                  <a:pt x="4707" y="0"/>
                </a:cubicBezTo>
                <a:lnTo>
                  <a:pt x="4707" y="92"/>
                </a:lnTo>
                <a:close/>
                <a:moveTo>
                  <a:pt x="4587" y="92"/>
                </a:moveTo>
                <a:cubicBezTo>
                  <a:pt x="4599" y="92"/>
                  <a:pt x="4599" y="92"/>
                  <a:pt x="4599" y="92"/>
                </a:cubicBezTo>
                <a:cubicBezTo>
                  <a:pt x="4599" y="0"/>
                  <a:pt x="4599" y="0"/>
                  <a:pt x="4599" y="0"/>
                </a:cubicBezTo>
                <a:cubicBezTo>
                  <a:pt x="4587" y="0"/>
                  <a:pt x="4587" y="0"/>
                  <a:pt x="4587" y="0"/>
                </a:cubicBezTo>
                <a:lnTo>
                  <a:pt x="4587" y="92"/>
                </a:lnTo>
                <a:close/>
                <a:moveTo>
                  <a:pt x="4407" y="92"/>
                </a:moveTo>
                <a:cubicBezTo>
                  <a:pt x="4419" y="92"/>
                  <a:pt x="4419" y="92"/>
                  <a:pt x="4419" y="92"/>
                </a:cubicBezTo>
                <a:cubicBezTo>
                  <a:pt x="4419" y="0"/>
                  <a:pt x="4419" y="0"/>
                  <a:pt x="4419" y="0"/>
                </a:cubicBezTo>
                <a:cubicBezTo>
                  <a:pt x="4407" y="0"/>
                  <a:pt x="4407" y="0"/>
                  <a:pt x="4407" y="0"/>
                </a:cubicBezTo>
                <a:lnTo>
                  <a:pt x="4407" y="92"/>
                </a:lnTo>
                <a:close/>
                <a:moveTo>
                  <a:pt x="4387" y="92"/>
                </a:moveTo>
                <a:cubicBezTo>
                  <a:pt x="4399" y="92"/>
                  <a:pt x="4399" y="92"/>
                  <a:pt x="4399" y="92"/>
                </a:cubicBezTo>
                <a:cubicBezTo>
                  <a:pt x="4399" y="0"/>
                  <a:pt x="4399" y="0"/>
                  <a:pt x="4399" y="0"/>
                </a:cubicBezTo>
                <a:cubicBezTo>
                  <a:pt x="4387" y="0"/>
                  <a:pt x="4387" y="0"/>
                  <a:pt x="4387" y="0"/>
                </a:cubicBezTo>
                <a:lnTo>
                  <a:pt x="4387" y="92"/>
                </a:lnTo>
                <a:close/>
                <a:moveTo>
                  <a:pt x="4367" y="92"/>
                </a:moveTo>
                <a:cubicBezTo>
                  <a:pt x="4379" y="92"/>
                  <a:pt x="4379" y="92"/>
                  <a:pt x="4379" y="92"/>
                </a:cubicBezTo>
                <a:cubicBezTo>
                  <a:pt x="4379" y="0"/>
                  <a:pt x="4379" y="0"/>
                  <a:pt x="4379" y="0"/>
                </a:cubicBezTo>
                <a:cubicBezTo>
                  <a:pt x="4367" y="0"/>
                  <a:pt x="4367" y="0"/>
                  <a:pt x="4367" y="0"/>
                </a:cubicBezTo>
                <a:lnTo>
                  <a:pt x="4367" y="92"/>
                </a:lnTo>
                <a:close/>
                <a:moveTo>
                  <a:pt x="5729" y="92"/>
                </a:moveTo>
                <a:cubicBezTo>
                  <a:pt x="5741" y="92"/>
                  <a:pt x="5741" y="92"/>
                  <a:pt x="5741" y="92"/>
                </a:cubicBezTo>
                <a:cubicBezTo>
                  <a:pt x="5741" y="0"/>
                  <a:pt x="5741" y="0"/>
                  <a:pt x="5741" y="0"/>
                </a:cubicBezTo>
                <a:cubicBezTo>
                  <a:pt x="5729" y="0"/>
                  <a:pt x="5729" y="0"/>
                  <a:pt x="5729" y="0"/>
                </a:cubicBezTo>
                <a:lnTo>
                  <a:pt x="5729" y="92"/>
                </a:lnTo>
                <a:close/>
                <a:moveTo>
                  <a:pt x="4347" y="92"/>
                </a:moveTo>
                <a:cubicBezTo>
                  <a:pt x="4359" y="92"/>
                  <a:pt x="4359" y="92"/>
                  <a:pt x="4359" y="92"/>
                </a:cubicBezTo>
                <a:cubicBezTo>
                  <a:pt x="4359" y="0"/>
                  <a:pt x="4359" y="0"/>
                  <a:pt x="4359" y="0"/>
                </a:cubicBezTo>
                <a:cubicBezTo>
                  <a:pt x="4347" y="0"/>
                  <a:pt x="4347" y="0"/>
                  <a:pt x="4347" y="0"/>
                </a:cubicBezTo>
                <a:lnTo>
                  <a:pt x="4347" y="92"/>
                </a:lnTo>
                <a:close/>
                <a:moveTo>
                  <a:pt x="4507" y="92"/>
                </a:moveTo>
                <a:cubicBezTo>
                  <a:pt x="4519" y="92"/>
                  <a:pt x="4519" y="92"/>
                  <a:pt x="4519" y="92"/>
                </a:cubicBezTo>
                <a:cubicBezTo>
                  <a:pt x="4519" y="0"/>
                  <a:pt x="4519" y="0"/>
                  <a:pt x="4519" y="0"/>
                </a:cubicBezTo>
                <a:cubicBezTo>
                  <a:pt x="4507" y="0"/>
                  <a:pt x="4507" y="0"/>
                  <a:pt x="4507" y="0"/>
                </a:cubicBezTo>
                <a:lnTo>
                  <a:pt x="4507" y="92"/>
                </a:lnTo>
                <a:close/>
                <a:moveTo>
                  <a:pt x="4527" y="92"/>
                </a:moveTo>
                <a:cubicBezTo>
                  <a:pt x="4539" y="92"/>
                  <a:pt x="4539" y="92"/>
                  <a:pt x="4539" y="92"/>
                </a:cubicBezTo>
                <a:cubicBezTo>
                  <a:pt x="4539" y="0"/>
                  <a:pt x="4539" y="0"/>
                  <a:pt x="4539" y="0"/>
                </a:cubicBezTo>
                <a:cubicBezTo>
                  <a:pt x="4527" y="0"/>
                  <a:pt x="4527" y="0"/>
                  <a:pt x="4527" y="0"/>
                </a:cubicBezTo>
                <a:lnTo>
                  <a:pt x="4527" y="92"/>
                </a:lnTo>
                <a:close/>
                <a:moveTo>
                  <a:pt x="4487" y="92"/>
                </a:moveTo>
                <a:cubicBezTo>
                  <a:pt x="4499" y="92"/>
                  <a:pt x="4499" y="92"/>
                  <a:pt x="4499" y="92"/>
                </a:cubicBezTo>
                <a:cubicBezTo>
                  <a:pt x="4499" y="0"/>
                  <a:pt x="4499" y="0"/>
                  <a:pt x="4499" y="0"/>
                </a:cubicBezTo>
                <a:cubicBezTo>
                  <a:pt x="4487" y="0"/>
                  <a:pt x="4487" y="0"/>
                  <a:pt x="4487" y="0"/>
                </a:cubicBezTo>
                <a:lnTo>
                  <a:pt x="4487" y="92"/>
                </a:lnTo>
                <a:close/>
                <a:moveTo>
                  <a:pt x="4467" y="92"/>
                </a:moveTo>
                <a:cubicBezTo>
                  <a:pt x="4479" y="92"/>
                  <a:pt x="4479" y="92"/>
                  <a:pt x="4479" y="92"/>
                </a:cubicBezTo>
                <a:cubicBezTo>
                  <a:pt x="4479" y="0"/>
                  <a:pt x="4479" y="0"/>
                  <a:pt x="4479" y="0"/>
                </a:cubicBezTo>
                <a:cubicBezTo>
                  <a:pt x="4467" y="0"/>
                  <a:pt x="4467" y="0"/>
                  <a:pt x="4467" y="0"/>
                </a:cubicBezTo>
                <a:lnTo>
                  <a:pt x="4467" y="92"/>
                </a:lnTo>
                <a:close/>
                <a:moveTo>
                  <a:pt x="4447" y="92"/>
                </a:moveTo>
                <a:cubicBezTo>
                  <a:pt x="4459" y="92"/>
                  <a:pt x="4459" y="92"/>
                  <a:pt x="4459" y="92"/>
                </a:cubicBezTo>
                <a:cubicBezTo>
                  <a:pt x="4459" y="0"/>
                  <a:pt x="4459" y="0"/>
                  <a:pt x="4459" y="0"/>
                </a:cubicBezTo>
                <a:cubicBezTo>
                  <a:pt x="4447" y="0"/>
                  <a:pt x="4447" y="0"/>
                  <a:pt x="4447" y="0"/>
                </a:cubicBezTo>
                <a:lnTo>
                  <a:pt x="4447" y="92"/>
                </a:lnTo>
                <a:close/>
                <a:moveTo>
                  <a:pt x="4427" y="92"/>
                </a:moveTo>
                <a:cubicBezTo>
                  <a:pt x="4439" y="92"/>
                  <a:pt x="4439" y="92"/>
                  <a:pt x="4439" y="92"/>
                </a:cubicBezTo>
                <a:cubicBezTo>
                  <a:pt x="4439" y="0"/>
                  <a:pt x="4439" y="0"/>
                  <a:pt x="4439" y="0"/>
                </a:cubicBezTo>
                <a:cubicBezTo>
                  <a:pt x="4427" y="0"/>
                  <a:pt x="4427" y="0"/>
                  <a:pt x="4427" y="0"/>
                </a:cubicBezTo>
                <a:lnTo>
                  <a:pt x="4427" y="92"/>
                </a:lnTo>
                <a:close/>
                <a:moveTo>
                  <a:pt x="4567" y="92"/>
                </a:moveTo>
                <a:cubicBezTo>
                  <a:pt x="4579" y="92"/>
                  <a:pt x="4579" y="92"/>
                  <a:pt x="4579" y="92"/>
                </a:cubicBezTo>
                <a:cubicBezTo>
                  <a:pt x="4579" y="0"/>
                  <a:pt x="4579" y="0"/>
                  <a:pt x="4579" y="0"/>
                </a:cubicBezTo>
                <a:cubicBezTo>
                  <a:pt x="4567" y="0"/>
                  <a:pt x="4567" y="0"/>
                  <a:pt x="4567" y="0"/>
                </a:cubicBezTo>
                <a:lnTo>
                  <a:pt x="4567" y="92"/>
                </a:lnTo>
                <a:close/>
                <a:moveTo>
                  <a:pt x="7031" y="92"/>
                </a:moveTo>
                <a:cubicBezTo>
                  <a:pt x="7043" y="92"/>
                  <a:pt x="7043" y="92"/>
                  <a:pt x="7043" y="92"/>
                </a:cubicBezTo>
                <a:cubicBezTo>
                  <a:pt x="7043" y="0"/>
                  <a:pt x="7043" y="0"/>
                  <a:pt x="7043" y="0"/>
                </a:cubicBezTo>
                <a:cubicBezTo>
                  <a:pt x="7031" y="0"/>
                  <a:pt x="7031" y="0"/>
                  <a:pt x="7031" y="0"/>
                </a:cubicBezTo>
                <a:lnTo>
                  <a:pt x="7031" y="92"/>
                </a:lnTo>
                <a:close/>
                <a:moveTo>
                  <a:pt x="7071" y="92"/>
                </a:moveTo>
                <a:cubicBezTo>
                  <a:pt x="7083" y="92"/>
                  <a:pt x="7083" y="92"/>
                  <a:pt x="7083" y="92"/>
                </a:cubicBezTo>
                <a:cubicBezTo>
                  <a:pt x="7083" y="0"/>
                  <a:pt x="7083" y="0"/>
                  <a:pt x="7083" y="0"/>
                </a:cubicBezTo>
                <a:cubicBezTo>
                  <a:pt x="7071" y="0"/>
                  <a:pt x="7071" y="0"/>
                  <a:pt x="7071" y="0"/>
                </a:cubicBezTo>
                <a:lnTo>
                  <a:pt x="7071" y="92"/>
                </a:lnTo>
                <a:close/>
                <a:moveTo>
                  <a:pt x="7011" y="92"/>
                </a:moveTo>
                <a:cubicBezTo>
                  <a:pt x="7023" y="92"/>
                  <a:pt x="7023" y="92"/>
                  <a:pt x="7023" y="92"/>
                </a:cubicBezTo>
                <a:cubicBezTo>
                  <a:pt x="7023" y="0"/>
                  <a:pt x="7023" y="0"/>
                  <a:pt x="7023" y="0"/>
                </a:cubicBezTo>
                <a:cubicBezTo>
                  <a:pt x="7011" y="0"/>
                  <a:pt x="7011" y="0"/>
                  <a:pt x="7011" y="0"/>
                </a:cubicBezTo>
                <a:lnTo>
                  <a:pt x="7011" y="92"/>
                </a:lnTo>
                <a:close/>
                <a:moveTo>
                  <a:pt x="7051" y="92"/>
                </a:moveTo>
                <a:cubicBezTo>
                  <a:pt x="7063" y="92"/>
                  <a:pt x="7063" y="92"/>
                  <a:pt x="7063" y="92"/>
                </a:cubicBezTo>
                <a:cubicBezTo>
                  <a:pt x="7063" y="0"/>
                  <a:pt x="7063" y="0"/>
                  <a:pt x="7063" y="0"/>
                </a:cubicBezTo>
                <a:cubicBezTo>
                  <a:pt x="7051" y="0"/>
                  <a:pt x="7051" y="0"/>
                  <a:pt x="7051" y="0"/>
                </a:cubicBezTo>
                <a:lnTo>
                  <a:pt x="7051" y="92"/>
                </a:lnTo>
                <a:close/>
                <a:moveTo>
                  <a:pt x="6951" y="92"/>
                </a:moveTo>
                <a:cubicBezTo>
                  <a:pt x="6963" y="92"/>
                  <a:pt x="6963" y="92"/>
                  <a:pt x="6963" y="92"/>
                </a:cubicBezTo>
                <a:cubicBezTo>
                  <a:pt x="6963" y="0"/>
                  <a:pt x="6963" y="0"/>
                  <a:pt x="6963" y="0"/>
                </a:cubicBezTo>
                <a:cubicBezTo>
                  <a:pt x="6951" y="0"/>
                  <a:pt x="6951" y="0"/>
                  <a:pt x="6951" y="0"/>
                </a:cubicBezTo>
                <a:lnTo>
                  <a:pt x="6951" y="92"/>
                </a:lnTo>
                <a:close/>
                <a:moveTo>
                  <a:pt x="7191" y="92"/>
                </a:moveTo>
                <a:cubicBezTo>
                  <a:pt x="7203" y="92"/>
                  <a:pt x="7203" y="92"/>
                  <a:pt x="7203" y="92"/>
                </a:cubicBezTo>
                <a:cubicBezTo>
                  <a:pt x="7203" y="0"/>
                  <a:pt x="7203" y="0"/>
                  <a:pt x="7203" y="0"/>
                </a:cubicBezTo>
                <a:cubicBezTo>
                  <a:pt x="7191" y="0"/>
                  <a:pt x="7191" y="0"/>
                  <a:pt x="7191" y="0"/>
                </a:cubicBezTo>
                <a:lnTo>
                  <a:pt x="7191" y="92"/>
                </a:lnTo>
                <a:close/>
                <a:moveTo>
                  <a:pt x="6971" y="92"/>
                </a:moveTo>
                <a:cubicBezTo>
                  <a:pt x="6983" y="92"/>
                  <a:pt x="6983" y="92"/>
                  <a:pt x="6983" y="92"/>
                </a:cubicBezTo>
                <a:cubicBezTo>
                  <a:pt x="6983" y="0"/>
                  <a:pt x="6983" y="0"/>
                  <a:pt x="6983" y="0"/>
                </a:cubicBezTo>
                <a:cubicBezTo>
                  <a:pt x="6971" y="0"/>
                  <a:pt x="6971" y="0"/>
                  <a:pt x="6971" y="0"/>
                </a:cubicBezTo>
                <a:lnTo>
                  <a:pt x="6971" y="92"/>
                </a:lnTo>
                <a:close/>
                <a:moveTo>
                  <a:pt x="7171" y="92"/>
                </a:moveTo>
                <a:cubicBezTo>
                  <a:pt x="7183" y="92"/>
                  <a:pt x="7183" y="92"/>
                  <a:pt x="7183" y="92"/>
                </a:cubicBezTo>
                <a:cubicBezTo>
                  <a:pt x="7183" y="0"/>
                  <a:pt x="7183" y="0"/>
                  <a:pt x="7183" y="0"/>
                </a:cubicBezTo>
                <a:cubicBezTo>
                  <a:pt x="7171" y="0"/>
                  <a:pt x="7171" y="0"/>
                  <a:pt x="7171" y="0"/>
                </a:cubicBezTo>
                <a:lnTo>
                  <a:pt x="7171" y="92"/>
                </a:lnTo>
                <a:close/>
                <a:moveTo>
                  <a:pt x="7151" y="92"/>
                </a:moveTo>
                <a:cubicBezTo>
                  <a:pt x="7163" y="92"/>
                  <a:pt x="7163" y="92"/>
                  <a:pt x="7163" y="92"/>
                </a:cubicBezTo>
                <a:cubicBezTo>
                  <a:pt x="7163" y="0"/>
                  <a:pt x="7163" y="0"/>
                  <a:pt x="7163" y="0"/>
                </a:cubicBezTo>
                <a:cubicBezTo>
                  <a:pt x="7151" y="0"/>
                  <a:pt x="7151" y="0"/>
                  <a:pt x="7151" y="0"/>
                </a:cubicBezTo>
                <a:lnTo>
                  <a:pt x="7151" y="92"/>
                </a:lnTo>
                <a:close/>
                <a:moveTo>
                  <a:pt x="7131" y="92"/>
                </a:moveTo>
                <a:cubicBezTo>
                  <a:pt x="7143" y="92"/>
                  <a:pt x="7143" y="92"/>
                  <a:pt x="7143" y="92"/>
                </a:cubicBezTo>
                <a:cubicBezTo>
                  <a:pt x="7143" y="0"/>
                  <a:pt x="7143" y="0"/>
                  <a:pt x="7143" y="0"/>
                </a:cubicBezTo>
                <a:cubicBezTo>
                  <a:pt x="7131" y="0"/>
                  <a:pt x="7131" y="0"/>
                  <a:pt x="7131" y="0"/>
                </a:cubicBezTo>
                <a:lnTo>
                  <a:pt x="7131" y="92"/>
                </a:lnTo>
                <a:close/>
                <a:moveTo>
                  <a:pt x="7111" y="92"/>
                </a:moveTo>
                <a:cubicBezTo>
                  <a:pt x="7123" y="92"/>
                  <a:pt x="7123" y="92"/>
                  <a:pt x="7123" y="92"/>
                </a:cubicBezTo>
                <a:cubicBezTo>
                  <a:pt x="7123" y="0"/>
                  <a:pt x="7123" y="0"/>
                  <a:pt x="7123" y="0"/>
                </a:cubicBezTo>
                <a:cubicBezTo>
                  <a:pt x="7111" y="0"/>
                  <a:pt x="7111" y="0"/>
                  <a:pt x="7111" y="0"/>
                </a:cubicBezTo>
                <a:lnTo>
                  <a:pt x="7111" y="92"/>
                </a:lnTo>
                <a:close/>
                <a:moveTo>
                  <a:pt x="7091" y="92"/>
                </a:moveTo>
                <a:cubicBezTo>
                  <a:pt x="7103" y="92"/>
                  <a:pt x="7103" y="92"/>
                  <a:pt x="7103" y="92"/>
                </a:cubicBezTo>
                <a:cubicBezTo>
                  <a:pt x="7103" y="0"/>
                  <a:pt x="7103" y="0"/>
                  <a:pt x="7103" y="0"/>
                </a:cubicBezTo>
                <a:cubicBezTo>
                  <a:pt x="7091" y="0"/>
                  <a:pt x="7091" y="0"/>
                  <a:pt x="7091" y="0"/>
                </a:cubicBezTo>
                <a:lnTo>
                  <a:pt x="7091" y="92"/>
                </a:lnTo>
                <a:close/>
                <a:moveTo>
                  <a:pt x="6991" y="92"/>
                </a:moveTo>
                <a:cubicBezTo>
                  <a:pt x="7003" y="92"/>
                  <a:pt x="7003" y="92"/>
                  <a:pt x="7003" y="92"/>
                </a:cubicBezTo>
                <a:cubicBezTo>
                  <a:pt x="7003" y="0"/>
                  <a:pt x="7003" y="0"/>
                  <a:pt x="7003" y="0"/>
                </a:cubicBezTo>
                <a:cubicBezTo>
                  <a:pt x="6991" y="0"/>
                  <a:pt x="6991" y="0"/>
                  <a:pt x="6991" y="0"/>
                </a:cubicBezTo>
                <a:lnTo>
                  <a:pt x="6991" y="92"/>
                </a:lnTo>
                <a:close/>
                <a:moveTo>
                  <a:pt x="6811" y="92"/>
                </a:moveTo>
                <a:cubicBezTo>
                  <a:pt x="6823" y="92"/>
                  <a:pt x="6823" y="92"/>
                  <a:pt x="6823" y="92"/>
                </a:cubicBezTo>
                <a:cubicBezTo>
                  <a:pt x="6823" y="0"/>
                  <a:pt x="6823" y="0"/>
                  <a:pt x="6823" y="0"/>
                </a:cubicBezTo>
                <a:cubicBezTo>
                  <a:pt x="6811" y="0"/>
                  <a:pt x="6811" y="0"/>
                  <a:pt x="6811" y="0"/>
                </a:cubicBezTo>
                <a:lnTo>
                  <a:pt x="6811" y="92"/>
                </a:lnTo>
                <a:close/>
                <a:moveTo>
                  <a:pt x="6771" y="92"/>
                </a:moveTo>
                <a:cubicBezTo>
                  <a:pt x="6783" y="92"/>
                  <a:pt x="6783" y="92"/>
                  <a:pt x="6783" y="92"/>
                </a:cubicBezTo>
                <a:cubicBezTo>
                  <a:pt x="6783" y="0"/>
                  <a:pt x="6783" y="0"/>
                  <a:pt x="6783" y="0"/>
                </a:cubicBezTo>
                <a:cubicBezTo>
                  <a:pt x="6771" y="0"/>
                  <a:pt x="6771" y="0"/>
                  <a:pt x="6771" y="0"/>
                </a:cubicBezTo>
                <a:lnTo>
                  <a:pt x="6771" y="92"/>
                </a:lnTo>
                <a:close/>
                <a:moveTo>
                  <a:pt x="6791" y="92"/>
                </a:moveTo>
                <a:cubicBezTo>
                  <a:pt x="6803" y="92"/>
                  <a:pt x="6803" y="92"/>
                  <a:pt x="6803" y="92"/>
                </a:cubicBezTo>
                <a:cubicBezTo>
                  <a:pt x="6803" y="0"/>
                  <a:pt x="6803" y="0"/>
                  <a:pt x="6803" y="0"/>
                </a:cubicBezTo>
                <a:cubicBezTo>
                  <a:pt x="6791" y="0"/>
                  <a:pt x="6791" y="0"/>
                  <a:pt x="6791" y="0"/>
                </a:cubicBezTo>
                <a:lnTo>
                  <a:pt x="6791" y="92"/>
                </a:lnTo>
                <a:close/>
                <a:moveTo>
                  <a:pt x="6751" y="92"/>
                </a:moveTo>
                <a:cubicBezTo>
                  <a:pt x="6763" y="92"/>
                  <a:pt x="6763" y="92"/>
                  <a:pt x="6763" y="92"/>
                </a:cubicBezTo>
                <a:cubicBezTo>
                  <a:pt x="6763" y="0"/>
                  <a:pt x="6763" y="0"/>
                  <a:pt x="6763" y="0"/>
                </a:cubicBezTo>
                <a:cubicBezTo>
                  <a:pt x="6751" y="0"/>
                  <a:pt x="6751" y="0"/>
                  <a:pt x="6751" y="0"/>
                </a:cubicBezTo>
                <a:lnTo>
                  <a:pt x="6751" y="92"/>
                </a:lnTo>
                <a:close/>
                <a:moveTo>
                  <a:pt x="6731" y="92"/>
                </a:moveTo>
                <a:cubicBezTo>
                  <a:pt x="6742" y="92"/>
                  <a:pt x="6742" y="92"/>
                  <a:pt x="6742" y="92"/>
                </a:cubicBezTo>
                <a:cubicBezTo>
                  <a:pt x="6742" y="0"/>
                  <a:pt x="6742" y="0"/>
                  <a:pt x="6742" y="0"/>
                </a:cubicBezTo>
                <a:cubicBezTo>
                  <a:pt x="6731" y="0"/>
                  <a:pt x="6731" y="0"/>
                  <a:pt x="6731" y="0"/>
                </a:cubicBezTo>
                <a:lnTo>
                  <a:pt x="6731" y="92"/>
                </a:lnTo>
                <a:close/>
                <a:moveTo>
                  <a:pt x="6871" y="92"/>
                </a:moveTo>
                <a:cubicBezTo>
                  <a:pt x="6883" y="92"/>
                  <a:pt x="6883" y="92"/>
                  <a:pt x="6883" y="92"/>
                </a:cubicBezTo>
                <a:cubicBezTo>
                  <a:pt x="6883" y="0"/>
                  <a:pt x="6883" y="0"/>
                  <a:pt x="6883" y="0"/>
                </a:cubicBezTo>
                <a:cubicBezTo>
                  <a:pt x="6871" y="0"/>
                  <a:pt x="6871" y="0"/>
                  <a:pt x="6871" y="0"/>
                </a:cubicBezTo>
                <a:lnTo>
                  <a:pt x="6871" y="92"/>
                </a:lnTo>
                <a:close/>
                <a:moveTo>
                  <a:pt x="6891" y="92"/>
                </a:moveTo>
                <a:cubicBezTo>
                  <a:pt x="6903" y="92"/>
                  <a:pt x="6903" y="92"/>
                  <a:pt x="6903" y="92"/>
                </a:cubicBezTo>
                <a:cubicBezTo>
                  <a:pt x="6903" y="0"/>
                  <a:pt x="6903" y="0"/>
                  <a:pt x="6903" y="0"/>
                </a:cubicBezTo>
                <a:cubicBezTo>
                  <a:pt x="6891" y="0"/>
                  <a:pt x="6891" y="0"/>
                  <a:pt x="6891" y="0"/>
                </a:cubicBezTo>
                <a:lnTo>
                  <a:pt x="6891" y="92"/>
                </a:lnTo>
                <a:close/>
                <a:moveTo>
                  <a:pt x="6911" y="92"/>
                </a:moveTo>
                <a:cubicBezTo>
                  <a:pt x="6923" y="92"/>
                  <a:pt x="6923" y="92"/>
                  <a:pt x="6923" y="92"/>
                </a:cubicBezTo>
                <a:cubicBezTo>
                  <a:pt x="6923" y="0"/>
                  <a:pt x="6923" y="0"/>
                  <a:pt x="6923" y="0"/>
                </a:cubicBezTo>
                <a:cubicBezTo>
                  <a:pt x="6911" y="0"/>
                  <a:pt x="6911" y="0"/>
                  <a:pt x="6911" y="0"/>
                </a:cubicBezTo>
                <a:lnTo>
                  <a:pt x="6911" y="92"/>
                </a:lnTo>
                <a:close/>
                <a:moveTo>
                  <a:pt x="6831" y="92"/>
                </a:moveTo>
                <a:cubicBezTo>
                  <a:pt x="6843" y="92"/>
                  <a:pt x="6843" y="92"/>
                  <a:pt x="6843" y="92"/>
                </a:cubicBezTo>
                <a:cubicBezTo>
                  <a:pt x="6843" y="0"/>
                  <a:pt x="6843" y="0"/>
                  <a:pt x="6843" y="0"/>
                </a:cubicBezTo>
                <a:cubicBezTo>
                  <a:pt x="6831" y="0"/>
                  <a:pt x="6831" y="0"/>
                  <a:pt x="6831" y="0"/>
                </a:cubicBezTo>
                <a:lnTo>
                  <a:pt x="6831" y="92"/>
                </a:lnTo>
                <a:close/>
                <a:moveTo>
                  <a:pt x="6851" y="92"/>
                </a:moveTo>
                <a:cubicBezTo>
                  <a:pt x="6863" y="92"/>
                  <a:pt x="6863" y="92"/>
                  <a:pt x="6863" y="92"/>
                </a:cubicBezTo>
                <a:cubicBezTo>
                  <a:pt x="6863" y="0"/>
                  <a:pt x="6863" y="0"/>
                  <a:pt x="6863" y="0"/>
                </a:cubicBezTo>
                <a:cubicBezTo>
                  <a:pt x="6851" y="0"/>
                  <a:pt x="6851" y="0"/>
                  <a:pt x="6851" y="0"/>
                </a:cubicBezTo>
                <a:lnTo>
                  <a:pt x="6851" y="92"/>
                </a:lnTo>
                <a:close/>
                <a:moveTo>
                  <a:pt x="6931" y="92"/>
                </a:moveTo>
                <a:cubicBezTo>
                  <a:pt x="6943" y="92"/>
                  <a:pt x="6943" y="92"/>
                  <a:pt x="6943" y="92"/>
                </a:cubicBezTo>
                <a:cubicBezTo>
                  <a:pt x="6943" y="0"/>
                  <a:pt x="6943" y="0"/>
                  <a:pt x="6943" y="0"/>
                </a:cubicBezTo>
                <a:cubicBezTo>
                  <a:pt x="6931" y="0"/>
                  <a:pt x="6931" y="0"/>
                  <a:pt x="6931" y="0"/>
                </a:cubicBezTo>
                <a:lnTo>
                  <a:pt x="6931" y="92"/>
                </a:lnTo>
                <a:close/>
                <a:moveTo>
                  <a:pt x="7432" y="0"/>
                </a:moveTo>
                <a:cubicBezTo>
                  <a:pt x="7432" y="96"/>
                  <a:pt x="7432" y="96"/>
                  <a:pt x="7432" y="96"/>
                </a:cubicBezTo>
                <a:cubicBezTo>
                  <a:pt x="7436" y="96"/>
                  <a:pt x="7440" y="97"/>
                  <a:pt x="7444" y="98"/>
                </a:cubicBezTo>
                <a:cubicBezTo>
                  <a:pt x="7444" y="0"/>
                  <a:pt x="7444" y="0"/>
                  <a:pt x="7444" y="0"/>
                </a:cubicBezTo>
                <a:cubicBezTo>
                  <a:pt x="7440" y="0"/>
                  <a:pt x="7437" y="0"/>
                  <a:pt x="7433" y="0"/>
                </a:cubicBezTo>
                <a:lnTo>
                  <a:pt x="7432" y="0"/>
                </a:lnTo>
                <a:close/>
                <a:moveTo>
                  <a:pt x="7532" y="132"/>
                </a:moveTo>
                <a:cubicBezTo>
                  <a:pt x="7536" y="134"/>
                  <a:pt x="7540" y="137"/>
                  <a:pt x="7544" y="139"/>
                </a:cubicBezTo>
                <a:cubicBezTo>
                  <a:pt x="7544" y="21"/>
                  <a:pt x="7544" y="21"/>
                  <a:pt x="7544" y="21"/>
                </a:cubicBezTo>
                <a:cubicBezTo>
                  <a:pt x="7540" y="20"/>
                  <a:pt x="7536" y="18"/>
                  <a:pt x="7532" y="17"/>
                </a:cubicBezTo>
                <a:lnTo>
                  <a:pt x="7532" y="132"/>
                </a:lnTo>
                <a:close/>
                <a:moveTo>
                  <a:pt x="7572" y="161"/>
                </a:moveTo>
                <a:cubicBezTo>
                  <a:pt x="7576" y="164"/>
                  <a:pt x="7580" y="168"/>
                  <a:pt x="7584" y="172"/>
                </a:cubicBezTo>
                <a:cubicBezTo>
                  <a:pt x="7584" y="41"/>
                  <a:pt x="7584" y="41"/>
                  <a:pt x="7584" y="41"/>
                </a:cubicBezTo>
                <a:cubicBezTo>
                  <a:pt x="7580" y="39"/>
                  <a:pt x="7576" y="37"/>
                  <a:pt x="7572" y="35"/>
                </a:cubicBezTo>
                <a:lnTo>
                  <a:pt x="7572" y="161"/>
                </a:lnTo>
                <a:close/>
                <a:moveTo>
                  <a:pt x="7552" y="145"/>
                </a:moveTo>
                <a:cubicBezTo>
                  <a:pt x="7556" y="148"/>
                  <a:pt x="7560" y="151"/>
                  <a:pt x="7564" y="154"/>
                </a:cubicBezTo>
                <a:cubicBezTo>
                  <a:pt x="7564" y="30"/>
                  <a:pt x="7564" y="30"/>
                  <a:pt x="7564" y="30"/>
                </a:cubicBezTo>
                <a:cubicBezTo>
                  <a:pt x="7560" y="28"/>
                  <a:pt x="7556" y="27"/>
                  <a:pt x="7552" y="25"/>
                </a:cubicBezTo>
                <a:lnTo>
                  <a:pt x="7552" y="145"/>
                </a:lnTo>
                <a:close/>
                <a:moveTo>
                  <a:pt x="7612" y="203"/>
                </a:moveTo>
                <a:cubicBezTo>
                  <a:pt x="7616" y="208"/>
                  <a:pt x="7620" y="214"/>
                  <a:pt x="7624" y="219"/>
                </a:cubicBezTo>
                <a:cubicBezTo>
                  <a:pt x="7624" y="70"/>
                  <a:pt x="7624" y="70"/>
                  <a:pt x="7624" y="70"/>
                </a:cubicBezTo>
                <a:cubicBezTo>
                  <a:pt x="7620" y="67"/>
                  <a:pt x="7616" y="63"/>
                  <a:pt x="7612" y="60"/>
                </a:cubicBezTo>
                <a:lnTo>
                  <a:pt x="7612" y="203"/>
                </a:lnTo>
                <a:close/>
                <a:moveTo>
                  <a:pt x="7592" y="180"/>
                </a:moveTo>
                <a:cubicBezTo>
                  <a:pt x="7596" y="184"/>
                  <a:pt x="7600" y="188"/>
                  <a:pt x="7604" y="193"/>
                </a:cubicBezTo>
                <a:cubicBezTo>
                  <a:pt x="7604" y="54"/>
                  <a:pt x="7604" y="54"/>
                  <a:pt x="7604" y="54"/>
                </a:cubicBezTo>
                <a:cubicBezTo>
                  <a:pt x="7600" y="52"/>
                  <a:pt x="7596" y="49"/>
                  <a:pt x="7592" y="46"/>
                </a:cubicBezTo>
                <a:lnTo>
                  <a:pt x="7592" y="180"/>
                </a:lnTo>
                <a:close/>
                <a:moveTo>
                  <a:pt x="7632" y="232"/>
                </a:moveTo>
                <a:cubicBezTo>
                  <a:pt x="7636" y="239"/>
                  <a:pt x="7640" y="247"/>
                  <a:pt x="7644" y="254"/>
                </a:cubicBezTo>
                <a:cubicBezTo>
                  <a:pt x="7644" y="89"/>
                  <a:pt x="7644" y="89"/>
                  <a:pt x="7644" y="89"/>
                </a:cubicBezTo>
                <a:cubicBezTo>
                  <a:pt x="7640" y="85"/>
                  <a:pt x="7636" y="81"/>
                  <a:pt x="7632" y="77"/>
                </a:cubicBezTo>
                <a:lnTo>
                  <a:pt x="7632" y="232"/>
                </a:lnTo>
                <a:close/>
                <a:moveTo>
                  <a:pt x="7512" y="121"/>
                </a:moveTo>
                <a:cubicBezTo>
                  <a:pt x="7516" y="123"/>
                  <a:pt x="7520" y="125"/>
                  <a:pt x="7524" y="127"/>
                </a:cubicBezTo>
                <a:cubicBezTo>
                  <a:pt x="7524" y="14"/>
                  <a:pt x="7524" y="14"/>
                  <a:pt x="7524" y="14"/>
                </a:cubicBezTo>
                <a:cubicBezTo>
                  <a:pt x="7520" y="13"/>
                  <a:pt x="7516" y="12"/>
                  <a:pt x="7512" y="11"/>
                </a:cubicBezTo>
                <a:lnTo>
                  <a:pt x="7512" y="121"/>
                </a:lnTo>
                <a:close/>
                <a:moveTo>
                  <a:pt x="7452" y="100"/>
                </a:moveTo>
                <a:cubicBezTo>
                  <a:pt x="7456" y="101"/>
                  <a:pt x="7460" y="102"/>
                  <a:pt x="7464" y="103"/>
                </a:cubicBezTo>
                <a:cubicBezTo>
                  <a:pt x="7464" y="2"/>
                  <a:pt x="7464" y="2"/>
                  <a:pt x="7464" y="2"/>
                </a:cubicBezTo>
                <a:cubicBezTo>
                  <a:pt x="7460" y="1"/>
                  <a:pt x="7456" y="1"/>
                  <a:pt x="7452" y="1"/>
                </a:cubicBezTo>
                <a:lnTo>
                  <a:pt x="7452" y="100"/>
                </a:lnTo>
                <a:close/>
                <a:moveTo>
                  <a:pt x="6711" y="92"/>
                </a:moveTo>
                <a:cubicBezTo>
                  <a:pt x="6722" y="92"/>
                  <a:pt x="6722" y="92"/>
                  <a:pt x="6722" y="92"/>
                </a:cubicBezTo>
                <a:cubicBezTo>
                  <a:pt x="6722" y="0"/>
                  <a:pt x="6722" y="0"/>
                  <a:pt x="6722" y="0"/>
                </a:cubicBezTo>
                <a:cubicBezTo>
                  <a:pt x="6711" y="0"/>
                  <a:pt x="6711" y="0"/>
                  <a:pt x="6711" y="0"/>
                </a:cubicBezTo>
                <a:lnTo>
                  <a:pt x="6711" y="92"/>
                </a:lnTo>
                <a:close/>
                <a:moveTo>
                  <a:pt x="7492" y="112"/>
                </a:moveTo>
                <a:cubicBezTo>
                  <a:pt x="7496" y="114"/>
                  <a:pt x="7500" y="116"/>
                  <a:pt x="7504" y="117"/>
                </a:cubicBezTo>
                <a:cubicBezTo>
                  <a:pt x="7504" y="9"/>
                  <a:pt x="7504" y="9"/>
                  <a:pt x="7504" y="9"/>
                </a:cubicBezTo>
                <a:cubicBezTo>
                  <a:pt x="7500" y="8"/>
                  <a:pt x="7496" y="7"/>
                  <a:pt x="7492" y="6"/>
                </a:cubicBezTo>
                <a:lnTo>
                  <a:pt x="7492" y="112"/>
                </a:lnTo>
                <a:close/>
                <a:moveTo>
                  <a:pt x="7472" y="105"/>
                </a:moveTo>
                <a:cubicBezTo>
                  <a:pt x="7476" y="106"/>
                  <a:pt x="7480" y="108"/>
                  <a:pt x="7484" y="109"/>
                </a:cubicBezTo>
                <a:cubicBezTo>
                  <a:pt x="7484" y="4"/>
                  <a:pt x="7484" y="4"/>
                  <a:pt x="7484" y="4"/>
                </a:cubicBezTo>
                <a:cubicBezTo>
                  <a:pt x="7480" y="4"/>
                  <a:pt x="7476" y="3"/>
                  <a:pt x="7472" y="3"/>
                </a:cubicBezTo>
                <a:lnTo>
                  <a:pt x="7472" y="105"/>
                </a:lnTo>
                <a:close/>
                <a:moveTo>
                  <a:pt x="7231" y="92"/>
                </a:moveTo>
                <a:cubicBezTo>
                  <a:pt x="7243" y="92"/>
                  <a:pt x="7243" y="92"/>
                  <a:pt x="7243" y="92"/>
                </a:cubicBezTo>
                <a:cubicBezTo>
                  <a:pt x="7243" y="0"/>
                  <a:pt x="7243" y="0"/>
                  <a:pt x="7243" y="0"/>
                </a:cubicBezTo>
                <a:cubicBezTo>
                  <a:pt x="7231" y="0"/>
                  <a:pt x="7231" y="0"/>
                  <a:pt x="7231" y="0"/>
                </a:cubicBezTo>
                <a:lnTo>
                  <a:pt x="7231" y="92"/>
                </a:lnTo>
                <a:close/>
                <a:moveTo>
                  <a:pt x="7271" y="92"/>
                </a:moveTo>
                <a:cubicBezTo>
                  <a:pt x="7283" y="92"/>
                  <a:pt x="7283" y="92"/>
                  <a:pt x="7283" y="92"/>
                </a:cubicBezTo>
                <a:cubicBezTo>
                  <a:pt x="7283" y="0"/>
                  <a:pt x="7283" y="0"/>
                  <a:pt x="7283" y="0"/>
                </a:cubicBezTo>
                <a:cubicBezTo>
                  <a:pt x="7271" y="0"/>
                  <a:pt x="7271" y="0"/>
                  <a:pt x="7271" y="0"/>
                </a:cubicBezTo>
                <a:lnTo>
                  <a:pt x="7271" y="92"/>
                </a:lnTo>
                <a:close/>
                <a:moveTo>
                  <a:pt x="7412" y="93"/>
                </a:moveTo>
                <a:cubicBezTo>
                  <a:pt x="7416" y="94"/>
                  <a:pt x="7420" y="94"/>
                  <a:pt x="7424" y="95"/>
                </a:cubicBezTo>
                <a:cubicBezTo>
                  <a:pt x="7424" y="0"/>
                  <a:pt x="7424" y="0"/>
                  <a:pt x="7424" y="0"/>
                </a:cubicBezTo>
                <a:cubicBezTo>
                  <a:pt x="7412" y="0"/>
                  <a:pt x="7412" y="0"/>
                  <a:pt x="7412" y="0"/>
                </a:cubicBezTo>
                <a:lnTo>
                  <a:pt x="7412" y="93"/>
                </a:lnTo>
                <a:close/>
                <a:moveTo>
                  <a:pt x="7291" y="92"/>
                </a:moveTo>
                <a:cubicBezTo>
                  <a:pt x="7303" y="92"/>
                  <a:pt x="7303" y="92"/>
                  <a:pt x="7303" y="92"/>
                </a:cubicBezTo>
                <a:cubicBezTo>
                  <a:pt x="7303" y="0"/>
                  <a:pt x="7303" y="0"/>
                  <a:pt x="7303" y="0"/>
                </a:cubicBezTo>
                <a:cubicBezTo>
                  <a:pt x="7291" y="0"/>
                  <a:pt x="7291" y="0"/>
                  <a:pt x="7291" y="0"/>
                </a:cubicBezTo>
                <a:lnTo>
                  <a:pt x="7291" y="92"/>
                </a:lnTo>
                <a:close/>
                <a:moveTo>
                  <a:pt x="7211" y="92"/>
                </a:moveTo>
                <a:cubicBezTo>
                  <a:pt x="7223" y="92"/>
                  <a:pt x="7223" y="92"/>
                  <a:pt x="7223" y="92"/>
                </a:cubicBezTo>
                <a:cubicBezTo>
                  <a:pt x="7223" y="0"/>
                  <a:pt x="7223" y="0"/>
                  <a:pt x="7223" y="0"/>
                </a:cubicBezTo>
                <a:cubicBezTo>
                  <a:pt x="7211" y="0"/>
                  <a:pt x="7211" y="0"/>
                  <a:pt x="7211" y="0"/>
                </a:cubicBezTo>
                <a:lnTo>
                  <a:pt x="7211" y="92"/>
                </a:lnTo>
                <a:close/>
                <a:moveTo>
                  <a:pt x="7251" y="92"/>
                </a:moveTo>
                <a:cubicBezTo>
                  <a:pt x="7263" y="92"/>
                  <a:pt x="7263" y="92"/>
                  <a:pt x="7263" y="92"/>
                </a:cubicBezTo>
                <a:cubicBezTo>
                  <a:pt x="7263" y="0"/>
                  <a:pt x="7263" y="0"/>
                  <a:pt x="7263" y="0"/>
                </a:cubicBezTo>
                <a:cubicBezTo>
                  <a:pt x="7251" y="0"/>
                  <a:pt x="7251" y="0"/>
                  <a:pt x="7251" y="0"/>
                </a:cubicBezTo>
                <a:lnTo>
                  <a:pt x="7251" y="92"/>
                </a:lnTo>
                <a:close/>
                <a:moveTo>
                  <a:pt x="7652" y="273"/>
                </a:moveTo>
                <a:cubicBezTo>
                  <a:pt x="7657" y="285"/>
                  <a:pt x="7661" y="298"/>
                  <a:pt x="7664" y="310"/>
                </a:cubicBezTo>
                <a:cubicBezTo>
                  <a:pt x="7664" y="111"/>
                  <a:pt x="7664" y="111"/>
                  <a:pt x="7664" y="111"/>
                </a:cubicBezTo>
                <a:cubicBezTo>
                  <a:pt x="7660" y="106"/>
                  <a:pt x="7656" y="102"/>
                  <a:pt x="7652" y="97"/>
                </a:cubicBezTo>
                <a:lnTo>
                  <a:pt x="7652" y="273"/>
                </a:lnTo>
                <a:close/>
                <a:moveTo>
                  <a:pt x="7392" y="92"/>
                </a:moveTo>
                <a:cubicBezTo>
                  <a:pt x="7396" y="92"/>
                  <a:pt x="7400" y="92"/>
                  <a:pt x="7404" y="93"/>
                </a:cubicBezTo>
                <a:cubicBezTo>
                  <a:pt x="7404" y="0"/>
                  <a:pt x="7404" y="0"/>
                  <a:pt x="7404" y="0"/>
                </a:cubicBezTo>
                <a:cubicBezTo>
                  <a:pt x="7392" y="0"/>
                  <a:pt x="7392" y="0"/>
                  <a:pt x="7392" y="0"/>
                </a:cubicBezTo>
                <a:lnTo>
                  <a:pt x="7392" y="92"/>
                </a:lnTo>
                <a:close/>
                <a:moveTo>
                  <a:pt x="7372" y="92"/>
                </a:moveTo>
                <a:cubicBezTo>
                  <a:pt x="7383" y="92"/>
                  <a:pt x="7383" y="92"/>
                  <a:pt x="7383" y="92"/>
                </a:cubicBezTo>
                <a:cubicBezTo>
                  <a:pt x="7383" y="0"/>
                  <a:pt x="7383" y="0"/>
                  <a:pt x="7383" y="0"/>
                </a:cubicBezTo>
                <a:cubicBezTo>
                  <a:pt x="7372" y="0"/>
                  <a:pt x="7372" y="0"/>
                  <a:pt x="7372" y="0"/>
                </a:cubicBezTo>
                <a:lnTo>
                  <a:pt x="7372" y="92"/>
                </a:lnTo>
                <a:close/>
                <a:moveTo>
                  <a:pt x="7331" y="92"/>
                </a:moveTo>
                <a:cubicBezTo>
                  <a:pt x="7343" y="92"/>
                  <a:pt x="7343" y="92"/>
                  <a:pt x="7343" y="92"/>
                </a:cubicBezTo>
                <a:cubicBezTo>
                  <a:pt x="7343" y="0"/>
                  <a:pt x="7343" y="0"/>
                  <a:pt x="7343" y="0"/>
                </a:cubicBezTo>
                <a:cubicBezTo>
                  <a:pt x="7331" y="0"/>
                  <a:pt x="7331" y="0"/>
                  <a:pt x="7331" y="0"/>
                </a:cubicBezTo>
                <a:lnTo>
                  <a:pt x="7331" y="92"/>
                </a:lnTo>
                <a:close/>
                <a:moveTo>
                  <a:pt x="7311" y="92"/>
                </a:moveTo>
                <a:cubicBezTo>
                  <a:pt x="7323" y="92"/>
                  <a:pt x="7323" y="92"/>
                  <a:pt x="7323" y="92"/>
                </a:cubicBezTo>
                <a:cubicBezTo>
                  <a:pt x="7323" y="0"/>
                  <a:pt x="7323" y="0"/>
                  <a:pt x="7323" y="0"/>
                </a:cubicBezTo>
                <a:cubicBezTo>
                  <a:pt x="7311" y="0"/>
                  <a:pt x="7311" y="0"/>
                  <a:pt x="7311" y="0"/>
                </a:cubicBezTo>
                <a:lnTo>
                  <a:pt x="7311" y="92"/>
                </a:lnTo>
                <a:close/>
                <a:moveTo>
                  <a:pt x="7352" y="92"/>
                </a:moveTo>
                <a:cubicBezTo>
                  <a:pt x="7363" y="92"/>
                  <a:pt x="7363" y="92"/>
                  <a:pt x="7363" y="92"/>
                </a:cubicBezTo>
                <a:cubicBezTo>
                  <a:pt x="7363" y="0"/>
                  <a:pt x="7363" y="0"/>
                  <a:pt x="7363" y="0"/>
                </a:cubicBezTo>
                <a:cubicBezTo>
                  <a:pt x="7352" y="0"/>
                  <a:pt x="7352" y="0"/>
                  <a:pt x="7352" y="0"/>
                </a:cubicBezTo>
                <a:lnTo>
                  <a:pt x="7352" y="92"/>
                </a:lnTo>
                <a:close/>
                <a:moveTo>
                  <a:pt x="6410" y="92"/>
                </a:moveTo>
                <a:cubicBezTo>
                  <a:pt x="6422" y="92"/>
                  <a:pt x="6422" y="92"/>
                  <a:pt x="6422" y="92"/>
                </a:cubicBezTo>
                <a:cubicBezTo>
                  <a:pt x="6422" y="0"/>
                  <a:pt x="6422" y="0"/>
                  <a:pt x="6422" y="0"/>
                </a:cubicBezTo>
                <a:cubicBezTo>
                  <a:pt x="6410" y="0"/>
                  <a:pt x="6410" y="0"/>
                  <a:pt x="6410" y="0"/>
                </a:cubicBezTo>
                <a:lnTo>
                  <a:pt x="6410" y="92"/>
                </a:lnTo>
                <a:close/>
                <a:moveTo>
                  <a:pt x="6049" y="92"/>
                </a:moveTo>
                <a:cubicBezTo>
                  <a:pt x="6061" y="92"/>
                  <a:pt x="6061" y="92"/>
                  <a:pt x="6061" y="92"/>
                </a:cubicBezTo>
                <a:cubicBezTo>
                  <a:pt x="6061" y="0"/>
                  <a:pt x="6061" y="0"/>
                  <a:pt x="6061" y="0"/>
                </a:cubicBezTo>
                <a:cubicBezTo>
                  <a:pt x="6049" y="0"/>
                  <a:pt x="6049" y="0"/>
                  <a:pt x="6049" y="0"/>
                </a:cubicBezTo>
                <a:lnTo>
                  <a:pt x="6049" y="92"/>
                </a:lnTo>
                <a:close/>
                <a:moveTo>
                  <a:pt x="6070" y="92"/>
                </a:moveTo>
                <a:cubicBezTo>
                  <a:pt x="6081" y="92"/>
                  <a:pt x="6081" y="92"/>
                  <a:pt x="6081" y="92"/>
                </a:cubicBezTo>
                <a:cubicBezTo>
                  <a:pt x="6081" y="0"/>
                  <a:pt x="6081" y="0"/>
                  <a:pt x="6081" y="0"/>
                </a:cubicBezTo>
                <a:cubicBezTo>
                  <a:pt x="6070" y="0"/>
                  <a:pt x="6070" y="0"/>
                  <a:pt x="6070" y="0"/>
                </a:cubicBezTo>
                <a:lnTo>
                  <a:pt x="6070" y="92"/>
                </a:lnTo>
                <a:close/>
                <a:moveTo>
                  <a:pt x="6009" y="92"/>
                </a:moveTo>
                <a:cubicBezTo>
                  <a:pt x="6021" y="92"/>
                  <a:pt x="6021" y="92"/>
                  <a:pt x="6021" y="92"/>
                </a:cubicBezTo>
                <a:cubicBezTo>
                  <a:pt x="6021" y="0"/>
                  <a:pt x="6021" y="0"/>
                  <a:pt x="6021" y="0"/>
                </a:cubicBezTo>
                <a:cubicBezTo>
                  <a:pt x="6009" y="0"/>
                  <a:pt x="6009" y="0"/>
                  <a:pt x="6009" y="0"/>
                </a:cubicBezTo>
                <a:lnTo>
                  <a:pt x="6009" y="92"/>
                </a:lnTo>
                <a:close/>
                <a:moveTo>
                  <a:pt x="6090" y="92"/>
                </a:moveTo>
                <a:cubicBezTo>
                  <a:pt x="6101" y="92"/>
                  <a:pt x="6101" y="92"/>
                  <a:pt x="6101" y="92"/>
                </a:cubicBezTo>
                <a:cubicBezTo>
                  <a:pt x="6101" y="0"/>
                  <a:pt x="6101" y="0"/>
                  <a:pt x="6101" y="0"/>
                </a:cubicBezTo>
                <a:cubicBezTo>
                  <a:pt x="6090" y="0"/>
                  <a:pt x="6090" y="0"/>
                  <a:pt x="6090" y="0"/>
                </a:cubicBezTo>
                <a:lnTo>
                  <a:pt x="6090" y="92"/>
                </a:lnTo>
                <a:close/>
                <a:moveTo>
                  <a:pt x="6029" y="92"/>
                </a:moveTo>
                <a:cubicBezTo>
                  <a:pt x="6041" y="92"/>
                  <a:pt x="6041" y="92"/>
                  <a:pt x="6041" y="92"/>
                </a:cubicBezTo>
                <a:cubicBezTo>
                  <a:pt x="6041" y="0"/>
                  <a:pt x="6041" y="0"/>
                  <a:pt x="6041" y="0"/>
                </a:cubicBezTo>
                <a:cubicBezTo>
                  <a:pt x="6029" y="0"/>
                  <a:pt x="6029" y="0"/>
                  <a:pt x="6029" y="0"/>
                </a:cubicBezTo>
                <a:lnTo>
                  <a:pt x="6029" y="92"/>
                </a:lnTo>
                <a:close/>
                <a:moveTo>
                  <a:pt x="6210" y="92"/>
                </a:moveTo>
                <a:cubicBezTo>
                  <a:pt x="6222" y="92"/>
                  <a:pt x="6222" y="92"/>
                  <a:pt x="6222" y="92"/>
                </a:cubicBezTo>
                <a:cubicBezTo>
                  <a:pt x="6222" y="0"/>
                  <a:pt x="6222" y="0"/>
                  <a:pt x="6222" y="0"/>
                </a:cubicBezTo>
                <a:cubicBezTo>
                  <a:pt x="6210" y="0"/>
                  <a:pt x="6210" y="0"/>
                  <a:pt x="6210" y="0"/>
                </a:cubicBezTo>
                <a:lnTo>
                  <a:pt x="6210" y="92"/>
                </a:lnTo>
                <a:close/>
                <a:moveTo>
                  <a:pt x="6170" y="92"/>
                </a:moveTo>
                <a:cubicBezTo>
                  <a:pt x="6182" y="92"/>
                  <a:pt x="6182" y="92"/>
                  <a:pt x="6182" y="92"/>
                </a:cubicBezTo>
                <a:cubicBezTo>
                  <a:pt x="6182" y="0"/>
                  <a:pt x="6182" y="0"/>
                  <a:pt x="6182" y="0"/>
                </a:cubicBezTo>
                <a:cubicBezTo>
                  <a:pt x="6170" y="0"/>
                  <a:pt x="6170" y="0"/>
                  <a:pt x="6170" y="0"/>
                </a:cubicBezTo>
                <a:lnTo>
                  <a:pt x="6170" y="92"/>
                </a:lnTo>
                <a:close/>
                <a:moveTo>
                  <a:pt x="6190" y="92"/>
                </a:moveTo>
                <a:cubicBezTo>
                  <a:pt x="6202" y="92"/>
                  <a:pt x="6202" y="92"/>
                  <a:pt x="6202" y="92"/>
                </a:cubicBezTo>
                <a:cubicBezTo>
                  <a:pt x="6202" y="0"/>
                  <a:pt x="6202" y="0"/>
                  <a:pt x="6202" y="0"/>
                </a:cubicBezTo>
                <a:cubicBezTo>
                  <a:pt x="6190" y="0"/>
                  <a:pt x="6190" y="0"/>
                  <a:pt x="6190" y="0"/>
                </a:cubicBezTo>
                <a:lnTo>
                  <a:pt x="6190" y="92"/>
                </a:lnTo>
                <a:close/>
                <a:moveTo>
                  <a:pt x="6150" y="92"/>
                </a:moveTo>
                <a:cubicBezTo>
                  <a:pt x="6162" y="92"/>
                  <a:pt x="6162" y="92"/>
                  <a:pt x="6162" y="92"/>
                </a:cubicBezTo>
                <a:cubicBezTo>
                  <a:pt x="6162" y="0"/>
                  <a:pt x="6162" y="0"/>
                  <a:pt x="6162" y="0"/>
                </a:cubicBezTo>
                <a:cubicBezTo>
                  <a:pt x="6150" y="0"/>
                  <a:pt x="6150" y="0"/>
                  <a:pt x="6150" y="0"/>
                </a:cubicBezTo>
                <a:lnTo>
                  <a:pt x="6150" y="92"/>
                </a:lnTo>
                <a:close/>
                <a:moveTo>
                  <a:pt x="6130" y="92"/>
                </a:moveTo>
                <a:cubicBezTo>
                  <a:pt x="6142" y="92"/>
                  <a:pt x="6142" y="92"/>
                  <a:pt x="6142" y="92"/>
                </a:cubicBezTo>
                <a:cubicBezTo>
                  <a:pt x="6142" y="0"/>
                  <a:pt x="6142" y="0"/>
                  <a:pt x="6142" y="0"/>
                </a:cubicBezTo>
                <a:cubicBezTo>
                  <a:pt x="6130" y="0"/>
                  <a:pt x="6130" y="0"/>
                  <a:pt x="6130" y="0"/>
                </a:cubicBezTo>
                <a:lnTo>
                  <a:pt x="6130" y="92"/>
                </a:lnTo>
                <a:close/>
                <a:moveTo>
                  <a:pt x="6110" y="92"/>
                </a:moveTo>
                <a:cubicBezTo>
                  <a:pt x="6122" y="92"/>
                  <a:pt x="6122" y="92"/>
                  <a:pt x="6122" y="92"/>
                </a:cubicBezTo>
                <a:cubicBezTo>
                  <a:pt x="6122" y="0"/>
                  <a:pt x="6122" y="0"/>
                  <a:pt x="6122" y="0"/>
                </a:cubicBezTo>
                <a:cubicBezTo>
                  <a:pt x="6110" y="0"/>
                  <a:pt x="6110" y="0"/>
                  <a:pt x="6110" y="0"/>
                </a:cubicBezTo>
                <a:lnTo>
                  <a:pt x="6110" y="92"/>
                </a:lnTo>
                <a:close/>
                <a:moveTo>
                  <a:pt x="5989" y="92"/>
                </a:moveTo>
                <a:cubicBezTo>
                  <a:pt x="6001" y="92"/>
                  <a:pt x="6001" y="92"/>
                  <a:pt x="6001" y="92"/>
                </a:cubicBezTo>
                <a:cubicBezTo>
                  <a:pt x="6001" y="0"/>
                  <a:pt x="6001" y="0"/>
                  <a:pt x="6001" y="0"/>
                </a:cubicBezTo>
                <a:cubicBezTo>
                  <a:pt x="5989" y="0"/>
                  <a:pt x="5989" y="0"/>
                  <a:pt x="5989" y="0"/>
                </a:cubicBezTo>
                <a:lnTo>
                  <a:pt x="5989" y="92"/>
                </a:lnTo>
                <a:close/>
                <a:moveTo>
                  <a:pt x="5809" y="92"/>
                </a:moveTo>
                <a:cubicBezTo>
                  <a:pt x="5821" y="92"/>
                  <a:pt x="5821" y="92"/>
                  <a:pt x="5821" y="92"/>
                </a:cubicBezTo>
                <a:cubicBezTo>
                  <a:pt x="5821" y="0"/>
                  <a:pt x="5821" y="0"/>
                  <a:pt x="5821" y="0"/>
                </a:cubicBezTo>
                <a:cubicBezTo>
                  <a:pt x="5809" y="0"/>
                  <a:pt x="5809" y="0"/>
                  <a:pt x="5809" y="0"/>
                </a:cubicBezTo>
                <a:lnTo>
                  <a:pt x="5809" y="92"/>
                </a:lnTo>
                <a:close/>
                <a:moveTo>
                  <a:pt x="5829" y="92"/>
                </a:moveTo>
                <a:cubicBezTo>
                  <a:pt x="5841" y="92"/>
                  <a:pt x="5841" y="92"/>
                  <a:pt x="5841" y="92"/>
                </a:cubicBezTo>
                <a:cubicBezTo>
                  <a:pt x="5841" y="0"/>
                  <a:pt x="5841" y="0"/>
                  <a:pt x="5841" y="0"/>
                </a:cubicBezTo>
                <a:cubicBezTo>
                  <a:pt x="5829" y="0"/>
                  <a:pt x="5829" y="0"/>
                  <a:pt x="5829" y="0"/>
                </a:cubicBezTo>
                <a:lnTo>
                  <a:pt x="5829" y="92"/>
                </a:lnTo>
                <a:close/>
                <a:moveTo>
                  <a:pt x="5789" y="92"/>
                </a:moveTo>
                <a:cubicBezTo>
                  <a:pt x="5801" y="92"/>
                  <a:pt x="5801" y="92"/>
                  <a:pt x="5801" y="92"/>
                </a:cubicBezTo>
                <a:cubicBezTo>
                  <a:pt x="5801" y="0"/>
                  <a:pt x="5801" y="0"/>
                  <a:pt x="5801" y="0"/>
                </a:cubicBezTo>
                <a:cubicBezTo>
                  <a:pt x="5789" y="0"/>
                  <a:pt x="5789" y="0"/>
                  <a:pt x="5789" y="0"/>
                </a:cubicBezTo>
                <a:lnTo>
                  <a:pt x="5789" y="92"/>
                </a:lnTo>
                <a:close/>
                <a:moveTo>
                  <a:pt x="5849" y="92"/>
                </a:moveTo>
                <a:cubicBezTo>
                  <a:pt x="5861" y="92"/>
                  <a:pt x="5861" y="92"/>
                  <a:pt x="5861" y="92"/>
                </a:cubicBezTo>
                <a:cubicBezTo>
                  <a:pt x="5861" y="0"/>
                  <a:pt x="5861" y="0"/>
                  <a:pt x="5861" y="0"/>
                </a:cubicBezTo>
                <a:cubicBezTo>
                  <a:pt x="5849" y="0"/>
                  <a:pt x="5849" y="0"/>
                  <a:pt x="5849" y="0"/>
                </a:cubicBezTo>
                <a:lnTo>
                  <a:pt x="5849" y="92"/>
                </a:lnTo>
                <a:close/>
                <a:moveTo>
                  <a:pt x="5769" y="92"/>
                </a:moveTo>
                <a:cubicBezTo>
                  <a:pt x="5781" y="92"/>
                  <a:pt x="5781" y="92"/>
                  <a:pt x="5781" y="92"/>
                </a:cubicBezTo>
                <a:cubicBezTo>
                  <a:pt x="5781" y="0"/>
                  <a:pt x="5781" y="0"/>
                  <a:pt x="5781" y="0"/>
                </a:cubicBezTo>
                <a:cubicBezTo>
                  <a:pt x="5769" y="0"/>
                  <a:pt x="5769" y="0"/>
                  <a:pt x="5769" y="0"/>
                </a:cubicBezTo>
                <a:lnTo>
                  <a:pt x="5769" y="92"/>
                </a:lnTo>
                <a:close/>
                <a:moveTo>
                  <a:pt x="5949" y="92"/>
                </a:moveTo>
                <a:cubicBezTo>
                  <a:pt x="5961" y="92"/>
                  <a:pt x="5961" y="92"/>
                  <a:pt x="5961" y="92"/>
                </a:cubicBezTo>
                <a:cubicBezTo>
                  <a:pt x="5961" y="0"/>
                  <a:pt x="5961" y="0"/>
                  <a:pt x="5961" y="0"/>
                </a:cubicBezTo>
                <a:cubicBezTo>
                  <a:pt x="5949" y="0"/>
                  <a:pt x="5949" y="0"/>
                  <a:pt x="5949" y="0"/>
                </a:cubicBezTo>
                <a:lnTo>
                  <a:pt x="5949" y="92"/>
                </a:lnTo>
                <a:close/>
                <a:moveTo>
                  <a:pt x="5969" y="92"/>
                </a:moveTo>
                <a:cubicBezTo>
                  <a:pt x="5981" y="92"/>
                  <a:pt x="5981" y="92"/>
                  <a:pt x="5981" y="92"/>
                </a:cubicBezTo>
                <a:cubicBezTo>
                  <a:pt x="5981" y="0"/>
                  <a:pt x="5981" y="0"/>
                  <a:pt x="5981" y="0"/>
                </a:cubicBezTo>
                <a:cubicBezTo>
                  <a:pt x="5969" y="0"/>
                  <a:pt x="5969" y="0"/>
                  <a:pt x="5969" y="0"/>
                </a:cubicBezTo>
                <a:lnTo>
                  <a:pt x="5969" y="92"/>
                </a:lnTo>
                <a:close/>
                <a:moveTo>
                  <a:pt x="5929" y="92"/>
                </a:moveTo>
                <a:cubicBezTo>
                  <a:pt x="5941" y="92"/>
                  <a:pt x="5941" y="92"/>
                  <a:pt x="5941" y="92"/>
                </a:cubicBezTo>
                <a:cubicBezTo>
                  <a:pt x="5941" y="0"/>
                  <a:pt x="5941" y="0"/>
                  <a:pt x="5941" y="0"/>
                </a:cubicBezTo>
                <a:cubicBezTo>
                  <a:pt x="5929" y="0"/>
                  <a:pt x="5929" y="0"/>
                  <a:pt x="5929" y="0"/>
                </a:cubicBezTo>
                <a:lnTo>
                  <a:pt x="5929" y="92"/>
                </a:lnTo>
                <a:close/>
                <a:moveTo>
                  <a:pt x="5869" y="92"/>
                </a:moveTo>
                <a:cubicBezTo>
                  <a:pt x="5881" y="92"/>
                  <a:pt x="5881" y="92"/>
                  <a:pt x="5881" y="92"/>
                </a:cubicBezTo>
                <a:cubicBezTo>
                  <a:pt x="5881" y="0"/>
                  <a:pt x="5881" y="0"/>
                  <a:pt x="5881" y="0"/>
                </a:cubicBezTo>
                <a:cubicBezTo>
                  <a:pt x="5869" y="0"/>
                  <a:pt x="5869" y="0"/>
                  <a:pt x="5869" y="0"/>
                </a:cubicBezTo>
                <a:lnTo>
                  <a:pt x="5869" y="92"/>
                </a:lnTo>
                <a:close/>
                <a:moveTo>
                  <a:pt x="5909" y="92"/>
                </a:moveTo>
                <a:cubicBezTo>
                  <a:pt x="5921" y="92"/>
                  <a:pt x="5921" y="92"/>
                  <a:pt x="5921" y="92"/>
                </a:cubicBezTo>
                <a:cubicBezTo>
                  <a:pt x="5921" y="0"/>
                  <a:pt x="5921" y="0"/>
                  <a:pt x="5921" y="0"/>
                </a:cubicBezTo>
                <a:cubicBezTo>
                  <a:pt x="5909" y="0"/>
                  <a:pt x="5909" y="0"/>
                  <a:pt x="5909" y="0"/>
                </a:cubicBezTo>
                <a:lnTo>
                  <a:pt x="5909" y="92"/>
                </a:lnTo>
                <a:close/>
                <a:moveTo>
                  <a:pt x="5889" y="92"/>
                </a:moveTo>
                <a:cubicBezTo>
                  <a:pt x="5901" y="92"/>
                  <a:pt x="5901" y="92"/>
                  <a:pt x="5901" y="92"/>
                </a:cubicBezTo>
                <a:cubicBezTo>
                  <a:pt x="5901" y="0"/>
                  <a:pt x="5901" y="0"/>
                  <a:pt x="5901" y="0"/>
                </a:cubicBezTo>
                <a:cubicBezTo>
                  <a:pt x="5889" y="0"/>
                  <a:pt x="5889" y="0"/>
                  <a:pt x="5889" y="0"/>
                </a:cubicBezTo>
                <a:lnTo>
                  <a:pt x="5889" y="92"/>
                </a:lnTo>
                <a:close/>
                <a:moveTo>
                  <a:pt x="6350" y="92"/>
                </a:moveTo>
                <a:cubicBezTo>
                  <a:pt x="6362" y="92"/>
                  <a:pt x="6362" y="92"/>
                  <a:pt x="6362" y="92"/>
                </a:cubicBezTo>
                <a:cubicBezTo>
                  <a:pt x="6362" y="0"/>
                  <a:pt x="6362" y="0"/>
                  <a:pt x="6362" y="0"/>
                </a:cubicBezTo>
                <a:cubicBezTo>
                  <a:pt x="6350" y="0"/>
                  <a:pt x="6350" y="0"/>
                  <a:pt x="6350" y="0"/>
                </a:cubicBezTo>
                <a:lnTo>
                  <a:pt x="6350" y="92"/>
                </a:lnTo>
                <a:close/>
                <a:moveTo>
                  <a:pt x="6550" y="92"/>
                </a:moveTo>
                <a:cubicBezTo>
                  <a:pt x="6562" y="92"/>
                  <a:pt x="6562" y="92"/>
                  <a:pt x="6562" y="92"/>
                </a:cubicBezTo>
                <a:cubicBezTo>
                  <a:pt x="6562" y="0"/>
                  <a:pt x="6562" y="0"/>
                  <a:pt x="6562" y="0"/>
                </a:cubicBezTo>
                <a:cubicBezTo>
                  <a:pt x="6550" y="0"/>
                  <a:pt x="6550" y="0"/>
                  <a:pt x="6550" y="0"/>
                </a:cubicBezTo>
                <a:lnTo>
                  <a:pt x="6550" y="92"/>
                </a:lnTo>
                <a:close/>
                <a:moveTo>
                  <a:pt x="6230" y="92"/>
                </a:moveTo>
                <a:cubicBezTo>
                  <a:pt x="6242" y="92"/>
                  <a:pt x="6242" y="92"/>
                  <a:pt x="6242" y="92"/>
                </a:cubicBezTo>
                <a:cubicBezTo>
                  <a:pt x="6242" y="0"/>
                  <a:pt x="6242" y="0"/>
                  <a:pt x="6242" y="0"/>
                </a:cubicBezTo>
                <a:cubicBezTo>
                  <a:pt x="6230" y="0"/>
                  <a:pt x="6230" y="0"/>
                  <a:pt x="6230" y="0"/>
                </a:cubicBezTo>
                <a:lnTo>
                  <a:pt x="6230" y="92"/>
                </a:lnTo>
                <a:close/>
                <a:moveTo>
                  <a:pt x="6470" y="92"/>
                </a:moveTo>
                <a:cubicBezTo>
                  <a:pt x="6482" y="92"/>
                  <a:pt x="6482" y="92"/>
                  <a:pt x="6482" y="92"/>
                </a:cubicBezTo>
                <a:cubicBezTo>
                  <a:pt x="6482" y="0"/>
                  <a:pt x="6482" y="0"/>
                  <a:pt x="6482" y="0"/>
                </a:cubicBezTo>
                <a:cubicBezTo>
                  <a:pt x="6470" y="0"/>
                  <a:pt x="6470" y="0"/>
                  <a:pt x="6470" y="0"/>
                </a:cubicBezTo>
                <a:lnTo>
                  <a:pt x="6470" y="92"/>
                </a:lnTo>
                <a:close/>
                <a:moveTo>
                  <a:pt x="6510" y="92"/>
                </a:moveTo>
                <a:cubicBezTo>
                  <a:pt x="6522" y="92"/>
                  <a:pt x="6522" y="92"/>
                  <a:pt x="6522" y="92"/>
                </a:cubicBezTo>
                <a:cubicBezTo>
                  <a:pt x="6522" y="0"/>
                  <a:pt x="6522" y="0"/>
                  <a:pt x="6522" y="0"/>
                </a:cubicBezTo>
                <a:cubicBezTo>
                  <a:pt x="6510" y="0"/>
                  <a:pt x="6510" y="0"/>
                  <a:pt x="6510" y="0"/>
                </a:cubicBezTo>
                <a:lnTo>
                  <a:pt x="6510" y="92"/>
                </a:lnTo>
                <a:close/>
                <a:moveTo>
                  <a:pt x="6490" y="92"/>
                </a:moveTo>
                <a:cubicBezTo>
                  <a:pt x="6502" y="92"/>
                  <a:pt x="6502" y="92"/>
                  <a:pt x="6502" y="92"/>
                </a:cubicBezTo>
                <a:cubicBezTo>
                  <a:pt x="6502" y="0"/>
                  <a:pt x="6502" y="0"/>
                  <a:pt x="6502" y="0"/>
                </a:cubicBezTo>
                <a:cubicBezTo>
                  <a:pt x="6490" y="0"/>
                  <a:pt x="6490" y="0"/>
                  <a:pt x="6490" y="0"/>
                </a:cubicBezTo>
                <a:lnTo>
                  <a:pt x="6490" y="92"/>
                </a:lnTo>
                <a:close/>
                <a:moveTo>
                  <a:pt x="6530" y="92"/>
                </a:moveTo>
                <a:cubicBezTo>
                  <a:pt x="6542" y="92"/>
                  <a:pt x="6542" y="92"/>
                  <a:pt x="6542" y="92"/>
                </a:cubicBezTo>
                <a:cubicBezTo>
                  <a:pt x="6542" y="0"/>
                  <a:pt x="6542" y="0"/>
                  <a:pt x="6542" y="0"/>
                </a:cubicBezTo>
                <a:cubicBezTo>
                  <a:pt x="6530" y="0"/>
                  <a:pt x="6530" y="0"/>
                  <a:pt x="6530" y="0"/>
                </a:cubicBezTo>
                <a:lnTo>
                  <a:pt x="6530" y="92"/>
                </a:lnTo>
                <a:close/>
                <a:moveTo>
                  <a:pt x="6670" y="92"/>
                </a:moveTo>
                <a:cubicBezTo>
                  <a:pt x="6682" y="92"/>
                  <a:pt x="6682" y="92"/>
                  <a:pt x="6682" y="92"/>
                </a:cubicBezTo>
                <a:cubicBezTo>
                  <a:pt x="6682" y="0"/>
                  <a:pt x="6682" y="0"/>
                  <a:pt x="6682" y="0"/>
                </a:cubicBezTo>
                <a:cubicBezTo>
                  <a:pt x="6670" y="0"/>
                  <a:pt x="6670" y="0"/>
                  <a:pt x="6670" y="0"/>
                </a:cubicBezTo>
                <a:lnTo>
                  <a:pt x="6670" y="92"/>
                </a:lnTo>
                <a:close/>
                <a:moveTo>
                  <a:pt x="6590" y="92"/>
                </a:moveTo>
                <a:cubicBezTo>
                  <a:pt x="6602" y="92"/>
                  <a:pt x="6602" y="92"/>
                  <a:pt x="6602" y="92"/>
                </a:cubicBezTo>
                <a:cubicBezTo>
                  <a:pt x="6602" y="0"/>
                  <a:pt x="6602" y="0"/>
                  <a:pt x="6602" y="0"/>
                </a:cubicBezTo>
                <a:cubicBezTo>
                  <a:pt x="6590" y="0"/>
                  <a:pt x="6590" y="0"/>
                  <a:pt x="6590" y="0"/>
                </a:cubicBezTo>
                <a:lnTo>
                  <a:pt x="6590" y="92"/>
                </a:lnTo>
                <a:close/>
                <a:moveTo>
                  <a:pt x="6650" y="92"/>
                </a:moveTo>
                <a:cubicBezTo>
                  <a:pt x="6662" y="92"/>
                  <a:pt x="6662" y="92"/>
                  <a:pt x="6662" y="92"/>
                </a:cubicBezTo>
                <a:cubicBezTo>
                  <a:pt x="6662" y="0"/>
                  <a:pt x="6662" y="0"/>
                  <a:pt x="6662" y="0"/>
                </a:cubicBezTo>
                <a:cubicBezTo>
                  <a:pt x="6650" y="0"/>
                  <a:pt x="6650" y="0"/>
                  <a:pt x="6650" y="0"/>
                </a:cubicBezTo>
                <a:lnTo>
                  <a:pt x="6650" y="92"/>
                </a:lnTo>
                <a:close/>
                <a:moveTo>
                  <a:pt x="6630" y="92"/>
                </a:moveTo>
                <a:cubicBezTo>
                  <a:pt x="6642" y="92"/>
                  <a:pt x="6642" y="92"/>
                  <a:pt x="6642" y="92"/>
                </a:cubicBezTo>
                <a:cubicBezTo>
                  <a:pt x="6642" y="0"/>
                  <a:pt x="6642" y="0"/>
                  <a:pt x="6642" y="0"/>
                </a:cubicBezTo>
                <a:cubicBezTo>
                  <a:pt x="6630" y="0"/>
                  <a:pt x="6630" y="0"/>
                  <a:pt x="6630" y="0"/>
                </a:cubicBezTo>
                <a:lnTo>
                  <a:pt x="6630" y="92"/>
                </a:lnTo>
                <a:close/>
                <a:moveTo>
                  <a:pt x="6610" y="92"/>
                </a:moveTo>
                <a:cubicBezTo>
                  <a:pt x="6622" y="92"/>
                  <a:pt x="6622" y="92"/>
                  <a:pt x="6622" y="92"/>
                </a:cubicBezTo>
                <a:cubicBezTo>
                  <a:pt x="6622" y="0"/>
                  <a:pt x="6622" y="0"/>
                  <a:pt x="6622" y="0"/>
                </a:cubicBezTo>
                <a:cubicBezTo>
                  <a:pt x="6610" y="0"/>
                  <a:pt x="6610" y="0"/>
                  <a:pt x="6610" y="0"/>
                </a:cubicBezTo>
                <a:lnTo>
                  <a:pt x="6610" y="92"/>
                </a:lnTo>
                <a:close/>
                <a:moveTo>
                  <a:pt x="6570" y="92"/>
                </a:moveTo>
                <a:cubicBezTo>
                  <a:pt x="6582" y="92"/>
                  <a:pt x="6582" y="92"/>
                  <a:pt x="6582" y="92"/>
                </a:cubicBezTo>
                <a:cubicBezTo>
                  <a:pt x="6582" y="0"/>
                  <a:pt x="6582" y="0"/>
                  <a:pt x="6582" y="0"/>
                </a:cubicBezTo>
                <a:cubicBezTo>
                  <a:pt x="6570" y="0"/>
                  <a:pt x="6570" y="0"/>
                  <a:pt x="6570" y="0"/>
                </a:cubicBezTo>
                <a:lnTo>
                  <a:pt x="6570" y="92"/>
                </a:lnTo>
                <a:close/>
                <a:moveTo>
                  <a:pt x="6290" y="92"/>
                </a:moveTo>
                <a:cubicBezTo>
                  <a:pt x="6302" y="92"/>
                  <a:pt x="6302" y="92"/>
                  <a:pt x="6302" y="92"/>
                </a:cubicBezTo>
                <a:cubicBezTo>
                  <a:pt x="6302" y="0"/>
                  <a:pt x="6302" y="0"/>
                  <a:pt x="6302" y="0"/>
                </a:cubicBezTo>
                <a:cubicBezTo>
                  <a:pt x="6290" y="0"/>
                  <a:pt x="6290" y="0"/>
                  <a:pt x="6290" y="0"/>
                </a:cubicBezTo>
                <a:lnTo>
                  <a:pt x="6290" y="92"/>
                </a:lnTo>
                <a:close/>
                <a:moveTo>
                  <a:pt x="6330" y="92"/>
                </a:moveTo>
                <a:cubicBezTo>
                  <a:pt x="6342" y="92"/>
                  <a:pt x="6342" y="92"/>
                  <a:pt x="6342" y="92"/>
                </a:cubicBezTo>
                <a:cubicBezTo>
                  <a:pt x="6342" y="0"/>
                  <a:pt x="6342" y="0"/>
                  <a:pt x="6342" y="0"/>
                </a:cubicBezTo>
                <a:cubicBezTo>
                  <a:pt x="6330" y="0"/>
                  <a:pt x="6330" y="0"/>
                  <a:pt x="6330" y="0"/>
                </a:cubicBezTo>
                <a:lnTo>
                  <a:pt x="6330" y="92"/>
                </a:lnTo>
                <a:close/>
                <a:moveTo>
                  <a:pt x="6310" y="92"/>
                </a:moveTo>
                <a:cubicBezTo>
                  <a:pt x="6322" y="92"/>
                  <a:pt x="6322" y="92"/>
                  <a:pt x="6322" y="92"/>
                </a:cubicBezTo>
                <a:cubicBezTo>
                  <a:pt x="6322" y="0"/>
                  <a:pt x="6322" y="0"/>
                  <a:pt x="6322" y="0"/>
                </a:cubicBezTo>
                <a:cubicBezTo>
                  <a:pt x="6310" y="0"/>
                  <a:pt x="6310" y="0"/>
                  <a:pt x="6310" y="0"/>
                </a:cubicBezTo>
                <a:lnTo>
                  <a:pt x="6310" y="92"/>
                </a:lnTo>
                <a:close/>
                <a:moveTo>
                  <a:pt x="6270" y="92"/>
                </a:moveTo>
                <a:cubicBezTo>
                  <a:pt x="6282" y="92"/>
                  <a:pt x="6282" y="92"/>
                  <a:pt x="6282" y="92"/>
                </a:cubicBezTo>
                <a:cubicBezTo>
                  <a:pt x="6282" y="0"/>
                  <a:pt x="6282" y="0"/>
                  <a:pt x="6282" y="0"/>
                </a:cubicBezTo>
                <a:cubicBezTo>
                  <a:pt x="6270" y="0"/>
                  <a:pt x="6270" y="0"/>
                  <a:pt x="6270" y="0"/>
                </a:cubicBezTo>
                <a:lnTo>
                  <a:pt x="6270" y="92"/>
                </a:lnTo>
                <a:close/>
                <a:moveTo>
                  <a:pt x="6250" y="92"/>
                </a:moveTo>
                <a:cubicBezTo>
                  <a:pt x="6262" y="92"/>
                  <a:pt x="6262" y="92"/>
                  <a:pt x="6262" y="92"/>
                </a:cubicBezTo>
                <a:cubicBezTo>
                  <a:pt x="6262" y="0"/>
                  <a:pt x="6262" y="0"/>
                  <a:pt x="6262" y="0"/>
                </a:cubicBezTo>
                <a:cubicBezTo>
                  <a:pt x="6250" y="0"/>
                  <a:pt x="6250" y="0"/>
                  <a:pt x="6250" y="0"/>
                </a:cubicBezTo>
                <a:lnTo>
                  <a:pt x="6250" y="92"/>
                </a:lnTo>
                <a:close/>
                <a:moveTo>
                  <a:pt x="5749" y="92"/>
                </a:moveTo>
                <a:cubicBezTo>
                  <a:pt x="5761" y="92"/>
                  <a:pt x="5761" y="92"/>
                  <a:pt x="5761" y="92"/>
                </a:cubicBezTo>
                <a:cubicBezTo>
                  <a:pt x="5761" y="0"/>
                  <a:pt x="5761" y="0"/>
                  <a:pt x="5761" y="0"/>
                </a:cubicBezTo>
                <a:cubicBezTo>
                  <a:pt x="5749" y="0"/>
                  <a:pt x="5749" y="0"/>
                  <a:pt x="5749" y="0"/>
                </a:cubicBezTo>
                <a:lnTo>
                  <a:pt x="5749" y="92"/>
                </a:lnTo>
                <a:close/>
                <a:moveTo>
                  <a:pt x="6450" y="92"/>
                </a:moveTo>
                <a:cubicBezTo>
                  <a:pt x="6462" y="92"/>
                  <a:pt x="6462" y="92"/>
                  <a:pt x="6462" y="92"/>
                </a:cubicBezTo>
                <a:cubicBezTo>
                  <a:pt x="6462" y="0"/>
                  <a:pt x="6462" y="0"/>
                  <a:pt x="6462" y="0"/>
                </a:cubicBezTo>
                <a:cubicBezTo>
                  <a:pt x="6450" y="0"/>
                  <a:pt x="6450" y="0"/>
                  <a:pt x="6450" y="0"/>
                </a:cubicBezTo>
                <a:lnTo>
                  <a:pt x="6450" y="92"/>
                </a:lnTo>
                <a:close/>
                <a:moveTo>
                  <a:pt x="6430" y="92"/>
                </a:moveTo>
                <a:cubicBezTo>
                  <a:pt x="6442" y="92"/>
                  <a:pt x="6442" y="92"/>
                  <a:pt x="6442" y="92"/>
                </a:cubicBezTo>
                <a:cubicBezTo>
                  <a:pt x="6442" y="0"/>
                  <a:pt x="6442" y="0"/>
                  <a:pt x="6442" y="0"/>
                </a:cubicBezTo>
                <a:cubicBezTo>
                  <a:pt x="6430" y="0"/>
                  <a:pt x="6430" y="0"/>
                  <a:pt x="6430" y="0"/>
                </a:cubicBezTo>
                <a:lnTo>
                  <a:pt x="6430" y="92"/>
                </a:lnTo>
                <a:close/>
                <a:moveTo>
                  <a:pt x="6690" y="92"/>
                </a:moveTo>
                <a:cubicBezTo>
                  <a:pt x="6702" y="92"/>
                  <a:pt x="6702" y="92"/>
                  <a:pt x="6702" y="92"/>
                </a:cubicBezTo>
                <a:cubicBezTo>
                  <a:pt x="6702" y="0"/>
                  <a:pt x="6702" y="0"/>
                  <a:pt x="6702" y="0"/>
                </a:cubicBezTo>
                <a:cubicBezTo>
                  <a:pt x="6690" y="0"/>
                  <a:pt x="6690" y="0"/>
                  <a:pt x="6690" y="0"/>
                </a:cubicBezTo>
                <a:lnTo>
                  <a:pt x="6690" y="92"/>
                </a:lnTo>
                <a:close/>
                <a:moveTo>
                  <a:pt x="6390" y="92"/>
                </a:moveTo>
                <a:cubicBezTo>
                  <a:pt x="6402" y="92"/>
                  <a:pt x="6402" y="92"/>
                  <a:pt x="6402" y="92"/>
                </a:cubicBezTo>
                <a:cubicBezTo>
                  <a:pt x="6402" y="0"/>
                  <a:pt x="6402" y="0"/>
                  <a:pt x="6402" y="0"/>
                </a:cubicBezTo>
                <a:cubicBezTo>
                  <a:pt x="6390" y="0"/>
                  <a:pt x="6390" y="0"/>
                  <a:pt x="6390" y="0"/>
                </a:cubicBezTo>
                <a:lnTo>
                  <a:pt x="6390" y="92"/>
                </a:lnTo>
                <a:close/>
                <a:moveTo>
                  <a:pt x="6370" y="92"/>
                </a:moveTo>
                <a:cubicBezTo>
                  <a:pt x="6382" y="92"/>
                  <a:pt x="6382" y="92"/>
                  <a:pt x="6382" y="92"/>
                </a:cubicBezTo>
                <a:cubicBezTo>
                  <a:pt x="6382" y="0"/>
                  <a:pt x="6382" y="0"/>
                  <a:pt x="6382" y="0"/>
                </a:cubicBezTo>
                <a:cubicBezTo>
                  <a:pt x="6370" y="0"/>
                  <a:pt x="6370" y="0"/>
                  <a:pt x="6370" y="0"/>
                </a:cubicBezTo>
                <a:lnTo>
                  <a:pt x="6370" y="92"/>
                </a:lnTo>
                <a:close/>
                <a:moveTo>
                  <a:pt x="3365" y="92"/>
                </a:moveTo>
                <a:cubicBezTo>
                  <a:pt x="3377" y="92"/>
                  <a:pt x="3377" y="92"/>
                  <a:pt x="3377" y="92"/>
                </a:cubicBezTo>
                <a:cubicBezTo>
                  <a:pt x="3377" y="0"/>
                  <a:pt x="3377" y="0"/>
                  <a:pt x="3377" y="0"/>
                </a:cubicBezTo>
                <a:cubicBezTo>
                  <a:pt x="3365" y="0"/>
                  <a:pt x="3365" y="0"/>
                  <a:pt x="3365" y="0"/>
                </a:cubicBezTo>
                <a:lnTo>
                  <a:pt x="3365" y="92"/>
                </a:lnTo>
                <a:close/>
                <a:moveTo>
                  <a:pt x="1222" y="92"/>
                </a:moveTo>
                <a:cubicBezTo>
                  <a:pt x="1234" y="92"/>
                  <a:pt x="1234" y="92"/>
                  <a:pt x="1234" y="92"/>
                </a:cubicBezTo>
                <a:cubicBezTo>
                  <a:pt x="1234" y="0"/>
                  <a:pt x="1234" y="0"/>
                  <a:pt x="1234" y="0"/>
                </a:cubicBezTo>
                <a:cubicBezTo>
                  <a:pt x="1222" y="0"/>
                  <a:pt x="1222" y="0"/>
                  <a:pt x="1222" y="0"/>
                </a:cubicBezTo>
                <a:lnTo>
                  <a:pt x="1222" y="92"/>
                </a:lnTo>
                <a:close/>
                <a:moveTo>
                  <a:pt x="1242" y="92"/>
                </a:moveTo>
                <a:cubicBezTo>
                  <a:pt x="1254" y="92"/>
                  <a:pt x="1254" y="92"/>
                  <a:pt x="1254" y="92"/>
                </a:cubicBezTo>
                <a:cubicBezTo>
                  <a:pt x="1254" y="0"/>
                  <a:pt x="1254" y="0"/>
                  <a:pt x="1254" y="0"/>
                </a:cubicBezTo>
                <a:cubicBezTo>
                  <a:pt x="1242" y="0"/>
                  <a:pt x="1242" y="0"/>
                  <a:pt x="1242" y="0"/>
                </a:cubicBezTo>
                <a:lnTo>
                  <a:pt x="1242" y="92"/>
                </a:lnTo>
                <a:close/>
                <a:moveTo>
                  <a:pt x="1262" y="92"/>
                </a:moveTo>
                <a:cubicBezTo>
                  <a:pt x="1274" y="92"/>
                  <a:pt x="1274" y="92"/>
                  <a:pt x="1274" y="92"/>
                </a:cubicBezTo>
                <a:cubicBezTo>
                  <a:pt x="1274" y="0"/>
                  <a:pt x="1274" y="0"/>
                  <a:pt x="1274" y="0"/>
                </a:cubicBezTo>
                <a:cubicBezTo>
                  <a:pt x="1262" y="0"/>
                  <a:pt x="1262" y="0"/>
                  <a:pt x="1262" y="0"/>
                </a:cubicBezTo>
                <a:lnTo>
                  <a:pt x="1262" y="92"/>
                </a:lnTo>
                <a:close/>
                <a:moveTo>
                  <a:pt x="1182" y="92"/>
                </a:moveTo>
                <a:cubicBezTo>
                  <a:pt x="1194" y="92"/>
                  <a:pt x="1194" y="92"/>
                  <a:pt x="1194" y="92"/>
                </a:cubicBezTo>
                <a:cubicBezTo>
                  <a:pt x="1194" y="0"/>
                  <a:pt x="1194" y="0"/>
                  <a:pt x="1194" y="0"/>
                </a:cubicBezTo>
                <a:cubicBezTo>
                  <a:pt x="1182" y="0"/>
                  <a:pt x="1182" y="0"/>
                  <a:pt x="1182" y="0"/>
                </a:cubicBezTo>
                <a:lnTo>
                  <a:pt x="1182" y="92"/>
                </a:lnTo>
                <a:close/>
                <a:moveTo>
                  <a:pt x="1202" y="92"/>
                </a:moveTo>
                <a:cubicBezTo>
                  <a:pt x="1214" y="92"/>
                  <a:pt x="1214" y="92"/>
                  <a:pt x="1214" y="92"/>
                </a:cubicBezTo>
                <a:cubicBezTo>
                  <a:pt x="1214" y="0"/>
                  <a:pt x="1214" y="0"/>
                  <a:pt x="1214" y="0"/>
                </a:cubicBezTo>
                <a:cubicBezTo>
                  <a:pt x="1202" y="0"/>
                  <a:pt x="1202" y="0"/>
                  <a:pt x="1202" y="0"/>
                </a:cubicBezTo>
                <a:lnTo>
                  <a:pt x="1202" y="92"/>
                </a:lnTo>
                <a:close/>
                <a:moveTo>
                  <a:pt x="1162" y="92"/>
                </a:moveTo>
                <a:cubicBezTo>
                  <a:pt x="1174" y="92"/>
                  <a:pt x="1174" y="92"/>
                  <a:pt x="1174" y="92"/>
                </a:cubicBezTo>
                <a:cubicBezTo>
                  <a:pt x="1174" y="0"/>
                  <a:pt x="1174" y="0"/>
                  <a:pt x="1174" y="0"/>
                </a:cubicBezTo>
                <a:cubicBezTo>
                  <a:pt x="1162" y="0"/>
                  <a:pt x="1162" y="0"/>
                  <a:pt x="1162" y="0"/>
                </a:cubicBezTo>
                <a:lnTo>
                  <a:pt x="1162" y="92"/>
                </a:lnTo>
                <a:close/>
                <a:moveTo>
                  <a:pt x="1342" y="92"/>
                </a:moveTo>
                <a:cubicBezTo>
                  <a:pt x="1354" y="92"/>
                  <a:pt x="1354" y="92"/>
                  <a:pt x="1354" y="92"/>
                </a:cubicBezTo>
                <a:cubicBezTo>
                  <a:pt x="1354" y="0"/>
                  <a:pt x="1354" y="0"/>
                  <a:pt x="1354" y="0"/>
                </a:cubicBezTo>
                <a:cubicBezTo>
                  <a:pt x="1342" y="0"/>
                  <a:pt x="1342" y="0"/>
                  <a:pt x="1342" y="0"/>
                </a:cubicBezTo>
                <a:lnTo>
                  <a:pt x="1342" y="92"/>
                </a:lnTo>
                <a:close/>
                <a:moveTo>
                  <a:pt x="1382" y="92"/>
                </a:moveTo>
                <a:cubicBezTo>
                  <a:pt x="1394" y="92"/>
                  <a:pt x="1394" y="92"/>
                  <a:pt x="1394" y="92"/>
                </a:cubicBezTo>
                <a:cubicBezTo>
                  <a:pt x="1394" y="0"/>
                  <a:pt x="1394" y="0"/>
                  <a:pt x="1394" y="0"/>
                </a:cubicBezTo>
                <a:cubicBezTo>
                  <a:pt x="1382" y="0"/>
                  <a:pt x="1382" y="0"/>
                  <a:pt x="1382" y="0"/>
                </a:cubicBezTo>
                <a:lnTo>
                  <a:pt x="1382" y="92"/>
                </a:lnTo>
                <a:close/>
                <a:moveTo>
                  <a:pt x="1282" y="92"/>
                </a:moveTo>
                <a:cubicBezTo>
                  <a:pt x="1294" y="92"/>
                  <a:pt x="1294" y="92"/>
                  <a:pt x="1294" y="92"/>
                </a:cubicBezTo>
                <a:cubicBezTo>
                  <a:pt x="1294" y="0"/>
                  <a:pt x="1294" y="0"/>
                  <a:pt x="1294" y="0"/>
                </a:cubicBezTo>
                <a:cubicBezTo>
                  <a:pt x="1282" y="0"/>
                  <a:pt x="1282" y="0"/>
                  <a:pt x="1282" y="0"/>
                </a:cubicBezTo>
                <a:lnTo>
                  <a:pt x="1282" y="92"/>
                </a:lnTo>
                <a:close/>
                <a:moveTo>
                  <a:pt x="1302" y="92"/>
                </a:moveTo>
                <a:cubicBezTo>
                  <a:pt x="1314" y="92"/>
                  <a:pt x="1314" y="92"/>
                  <a:pt x="1314" y="92"/>
                </a:cubicBezTo>
                <a:cubicBezTo>
                  <a:pt x="1314" y="0"/>
                  <a:pt x="1314" y="0"/>
                  <a:pt x="1314" y="0"/>
                </a:cubicBezTo>
                <a:cubicBezTo>
                  <a:pt x="1302" y="0"/>
                  <a:pt x="1302" y="0"/>
                  <a:pt x="1302" y="0"/>
                </a:cubicBezTo>
                <a:lnTo>
                  <a:pt x="1302" y="92"/>
                </a:lnTo>
                <a:close/>
                <a:moveTo>
                  <a:pt x="1322" y="92"/>
                </a:moveTo>
                <a:cubicBezTo>
                  <a:pt x="1334" y="92"/>
                  <a:pt x="1334" y="92"/>
                  <a:pt x="1334" y="92"/>
                </a:cubicBezTo>
                <a:cubicBezTo>
                  <a:pt x="1334" y="0"/>
                  <a:pt x="1334" y="0"/>
                  <a:pt x="1334" y="0"/>
                </a:cubicBezTo>
                <a:cubicBezTo>
                  <a:pt x="1322" y="0"/>
                  <a:pt x="1322" y="0"/>
                  <a:pt x="1322" y="0"/>
                </a:cubicBezTo>
                <a:lnTo>
                  <a:pt x="1322" y="92"/>
                </a:lnTo>
                <a:close/>
                <a:moveTo>
                  <a:pt x="1362" y="92"/>
                </a:moveTo>
                <a:cubicBezTo>
                  <a:pt x="1374" y="92"/>
                  <a:pt x="1374" y="92"/>
                  <a:pt x="1374" y="92"/>
                </a:cubicBezTo>
                <a:cubicBezTo>
                  <a:pt x="1374" y="0"/>
                  <a:pt x="1374" y="0"/>
                  <a:pt x="1374" y="0"/>
                </a:cubicBezTo>
                <a:cubicBezTo>
                  <a:pt x="1362" y="0"/>
                  <a:pt x="1362" y="0"/>
                  <a:pt x="1362" y="0"/>
                </a:cubicBezTo>
                <a:lnTo>
                  <a:pt x="1362" y="92"/>
                </a:lnTo>
                <a:close/>
                <a:moveTo>
                  <a:pt x="1022" y="92"/>
                </a:moveTo>
                <a:cubicBezTo>
                  <a:pt x="1034" y="92"/>
                  <a:pt x="1034" y="92"/>
                  <a:pt x="1034" y="92"/>
                </a:cubicBezTo>
                <a:cubicBezTo>
                  <a:pt x="1034" y="0"/>
                  <a:pt x="1034" y="0"/>
                  <a:pt x="1034" y="0"/>
                </a:cubicBezTo>
                <a:cubicBezTo>
                  <a:pt x="1022" y="0"/>
                  <a:pt x="1022" y="0"/>
                  <a:pt x="1022" y="0"/>
                </a:cubicBezTo>
                <a:lnTo>
                  <a:pt x="1022" y="92"/>
                </a:lnTo>
                <a:close/>
                <a:moveTo>
                  <a:pt x="982" y="92"/>
                </a:moveTo>
                <a:cubicBezTo>
                  <a:pt x="994" y="92"/>
                  <a:pt x="994" y="92"/>
                  <a:pt x="994" y="92"/>
                </a:cubicBezTo>
                <a:cubicBezTo>
                  <a:pt x="994" y="0"/>
                  <a:pt x="994" y="0"/>
                  <a:pt x="994" y="0"/>
                </a:cubicBezTo>
                <a:cubicBezTo>
                  <a:pt x="982" y="0"/>
                  <a:pt x="982" y="0"/>
                  <a:pt x="982" y="0"/>
                </a:cubicBezTo>
                <a:lnTo>
                  <a:pt x="982" y="92"/>
                </a:lnTo>
                <a:close/>
                <a:moveTo>
                  <a:pt x="1002" y="92"/>
                </a:moveTo>
                <a:cubicBezTo>
                  <a:pt x="1014" y="92"/>
                  <a:pt x="1014" y="92"/>
                  <a:pt x="1014" y="92"/>
                </a:cubicBezTo>
                <a:cubicBezTo>
                  <a:pt x="1014" y="0"/>
                  <a:pt x="1014" y="0"/>
                  <a:pt x="1014" y="0"/>
                </a:cubicBezTo>
                <a:cubicBezTo>
                  <a:pt x="1002" y="0"/>
                  <a:pt x="1002" y="0"/>
                  <a:pt x="1002" y="0"/>
                </a:cubicBezTo>
                <a:lnTo>
                  <a:pt x="1002" y="92"/>
                </a:lnTo>
                <a:close/>
                <a:moveTo>
                  <a:pt x="942" y="92"/>
                </a:moveTo>
                <a:cubicBezTo>
                  <a:pt x="953" y="92"/>
                  <a:pt x="953" y="92"/>
                  <a:pt x="953" y="92"/>
                </a:cubicBezTo>
                <a:cubicBezTo>
                  <a:pt x="953" y="0"/>
                  <a:pt x="953" y="0"/>
                  <a:pt x="953" y="0"/>
                </a:cubicBezTo>
                <a:cubicBezTo>
                  <a:pt x="942" y="0"/>
                  <a:pt x="942" y="0"/>
                  <a:pt x="942" y="0"/>
                </a:cubicBezTo>
                <a:lnTo>
                  <a:pt x="942" y="92"/>
                </a:lnTo>
                <a:close/>
                <a:moveTo>
                  <a:pt x="962" y="92"/>
                </a:moveTo>
                <a:cubicBezTo>
                  <a:pt x="974" y="92"/>
                  <a:pt x="974" y="92"/>
                  <a:pt x="974" y="92"/>
                </a:cubicBezTo>
                <a:cubicBezTo>
                  <a:pt x="974" y="0"/>
                  <a:pt x="974" y="0"/>
                  <a:pt x="974" y="0"/>
                </a:cubicBezTo>
                <a:cubicBezTo>
                  <a:pt x="962" y="0"/>
                  <a:pt x="962" y="0"/>
                  <a:pt x="962" y="0"/>
                </a:cubicBezTo>
                <a:lnTo>
                  <a:pt x="962" y="92"/>
                </a:lnTo>
                <a:close/>
                <a:moveTo>
                  <a:pt x="1042" y="92"/>
                </a:moveTo>
                <a:cubicBezTo>
                  <a:pt x="1054" y="92"/>
                  <a:pt x="1054" y="92"/>
                  <a:pt x="1054" y="92"/>
                </a:cubicBezTo>
                <a:cubicBezTo>
                  <a:pt x="1054" y="0"/>
                  <a:pt x="1054" y="0"/>
                  <a:pt x="1054" y="0"/>
                </a:cubicBezTo>
                <a:cubicBezTo>
                  <a:pt x="1042" y="0"/>
                  <a:pt x="1042" y="0"/>
                  <a:pt x="1042" y="0"/>
                </a:cubicBezTo>
                <a:lnTo>
                  <a:pt x="1042" y="92"/>
                </a:lnTo>
                <a:close/>
                <a:moveTo>
                  <a:pt x="1102" y="92"/>
                </a:moveTo>
                <a:cubicBezTo>
                  <a:pt x="1114" y="92"/>
                  <a:pt x="1114" y="92"/>
                  <a:pt x="1114" y="92"/>
                </a:cubicBezTo>
                <a:cubicBezTo>
                  <a:pt x="1114" y="0"/>
                  <a:pt x="1114" y="0"/>
                  <a:pt x="1114" y="0"/>
                </a:cubicBezTo>
                <a:cubicBezTo>
                  <a:pt x="1102" y="0"/>
                  <a:pt x="1102" y="0"/>
                  <a:pt x="1102" y="0"/>
                </a:cubicBezTo>
                <a:lnTo>
                  <a:pt x="1102" y="92"/>
                </a:lnTo>
                <a:close/>
                <a:moveTo>
                  <a:pt x="1122" y="92"/>
                </a:moveTo>
                <a:cubicBezTo>
                  <a:pt x="1134" y="92"/>
                  <a:pt x="1134" y="92"/>
                  <a:pt x="1134" y="92"/>
                </a:cubicBezTo>
                <a:cubicBezTo>
                  <a:pt x="1134" y="0"/>
                  <a:pt x="1134" y="0"/>
                  <a:pt x="1134" y="0"/>
                </a:cubicBezTo>
                <a:cubicBezTo>
                  <a:pt x="1122" y="0"/>
                  <a:pt x="1122" y="0"/>
                  <a:pt x="1122" y="0"/>
                </a:cubicBezTo>
                <a:lnTo>
                  <a:pt x="1122" y="92"/>
                </a:lnTo>
                <a:close/>
                <a:moveTo>
                  <a:pt x="1082" y="92"/>
                </a:moveTo>
                <a:cubicBezTo>
                  <a:pt x="1094" y="92"/>
                  <a:pt x="1094" y="92"/>
                  <a:pt x="1094" y="92"/>
                </a:cubicBezTo>
                <a:cubicBezTo>
                  <a:pt x="1094" y="0"/>
                  <a:pt x="1094" y="0"/>
                  <a:pt x="1094" y="0"/>
                </a:cubicBezTo>
                <a:cubicBezTo>
                  <a:pt x="1082" y="0"/>
                  <a:pt x="1082" y="0"/>
                  <a:pt x="1082" y="0"/>
                </a:cubicBezTo>
                <a:lnTo>
                  <a:pt x="1082" y="92"/>
                </a:lnTo>
                <a:close/>
                <a:moveTo>
                  <a:pt x="1142" y="92"/>
                </a:moveTo>
                <a:cubicBezTo>
                  <a:pt x="1154" y="92"/>
                  <a:pt x="1154" y="92"/>
                  <a:pt x="1154" y="92"/>
                </a:cubicBezTo>
                <a:cubicBezTo>
                  <a:pt x="1154" y="0"/>
                  <a:pt x="1154" y="0"/>
                  <a:pt x="1154" y="0"/>
                </a:cubicBezTo>
                <a:cubicBezTo>
                  <a:pt x="1142" y="0"/>
                  <a:pt x="1142" y="0"/>
                  <a:pt x="1142" y="0"/>
                </a:cubicBezTo>
                <a:lnTo>
                  <a:pt x="1142" y="92"/>
                </a:lnTo>
                <a:close/>
                <a:moveTo>
                  <a:pt x="1062" y="92"/>
                </a:moveTo>
                <a:cubicBezTo>
                  <a:pt x="1074" y="92"/>
                  <a:pt x="1074" y="92"/>
                  <a:pt x="1074" y="92"/>
                </a:cubicBezTo>
                <a:cubicBezTo>
                  <a:pt x="1074" y="0"/>
                  <a:pt x="1074" y="0"/>
                  <a:pt x="1074" y="0"/>
                </a:cubicBezTo>
                <a:cubicBezTo>
                  <a:pt x="1062" y="0"/>
                  <a:pt x="1062" y="0"/>
                  <a:pt x="1062" y="0"/>
                </a:cubicBezTo>
                <a:lnTo>
                  <a:pt x="1062" y="92"/>
                </a:lnTo>
                <a:close/>
                <a:moveTo>
                  <a:pt x="1563" y="92"/>
                </a:moveTo>
                <a:cubicBezTo>
                  <a:pt x="1574" y="92"/>
                  <a:pt x="1574" y="92"/>
                  <a:pt x="1574" y="92"/>
                </a:cubicBezTo>
                <a:cubicBezTo>
                  <a:pt x="1574" y="0"/>
                  <a:pt x="1574" y="0"/>
                  <a:pt x="1574" y="0"/>
                </a:cubicBezTo>
                <a:cubicBezTo>
                  <a:pt x="1563" y="0"/>
                  <a:pt x="1563" y="0"/>
                  <a:pt x="1563" y="0"/>
                </a:cubicBezTo>
                <a:lnTo>
                  <a:pt x="1563" y="92"/>
                </a:lnTo>
                <a:close/>
                <a:moveTo>
                  <a:pt x="1743" y="92"/>
                </a:moveTo>
                <a:cubicBezTo>
                  <a:pt x="1755" y="92"/>
                  <a:pt x="1755" y="92"/>
                  <a:pt x="1755" y="92"/>
                </a:cubicBezTo>
                <a:cubicBezTo>
                  <a:pt x="1755" y="0"/>
                  <a:pt x="1755" y="0"/>
                  <a:pt x="1755" y="0"/>
                </a:cubicBezTo>
                <a:cubicBezTo>
                  <a:pt x="1743" y="0"/>
                  <a:pt x="1743" y="0"/>
                  <a:pt x="1743" y="0"/>
                </a:cubicBezTo>
                <a:lnTo>
                  <a:pt x="1743" y="92"/>
                </a:lnTo>
                <a:close/>
                <a:moveTo>
                  <a:pt x="1723" y="92"/>
                </a:moveTo>
                <a:cubicBezTo>
                  <a:pt x="1735" y="92"/>
                  <a:pt x="1735" y="92"/>
                  <a:pt x="1735" y="92"/>
                </a:cubicBezTo>
                <a:cubicBezTo>
                  <a:pt x="1735" y="0"/>
                  <a:pt x="1735" y="0"/>
                  <a:pt x="1735" y="0"/>
                </a:cubicBezTo>
                <a:cubicBezTo>
                  <a:pt x="1723" y="0"/>
                  <a:pt x="1723" y="0"/>
                  <a:pt x="1723" y="0"/>
                </a:cubicBezTo>
                <a:lnTo>
                  <a:pt x="1723" y="92"/>
                </a:lnTo>
                <a:close/>
                <a:moveTo>
                  <a:pt x="1703" y="92"/>
                </a:moveTo>
                <a:cubicBezTo>
                  <a:pt x="1715" y="92"/>
                  <a:pt x="1715" y="92"/>
                  <a:pt x="1715" y="92"/>
                </a:cubicBezTo>
                <a:cubicBezTo>
                  <a:pt x="1715" y="0"/>
                  <a:pt x="1715" y="0"/>
                  <a:pt x="1715" y="0"/>
                </a:cubicBezTo>
                <a:cubicBezTo>
                  <a:pt x="1703" y="0"/>
                  <a:pt x="1703" y="0"/>
                  <a:pt x="1703" y="0"/>
                </a:cubicBezTo>
                <a:lnTo>
                  <a:pt x="1703" y="92"/>
                </a:lnTo>
                <a:close/>
                <a:moveTo>
                  <a:pt x="1663" y="92"/>
                </a:moveTo>
                <a:cubicBezTo>
                  <a:pt x="1675" y="92"/>
                  <a:pt x="1675" y="92"/>
                  <a:pt x="1675" y="92"/>
                </a:cubicBezTo>
                <a:cubicBezTo>
                  <a:pt x="1675" y="0"/>
                  <a:pt x="1675" y="0"/>
                  <a:pt x="1675" y="0"/>
                </a:cubicBezTo>
                <a:cubicBezTo>
                  <a:pt x="1663" y="0"/>
                  <a:pt x="1663" y="0"/>
                  <a:pt x="1663" y="0"/>
                </a:cubicBezTo>
                <a:lnTo>
                  <a:pt x="1663" y="92"/>
                </a:lnTo>
                <a:close/>
                <a:moveTo>
                  <a:pt x="1683" y="92"/>
                </a:moveTo>
                <a:cubicBezTo>
                  <a:pt x="1695" y="92"/>
                  <a:pt x="1695" y="92"/>
                  <a:pt x="1695" y="92"/>
                </a:cubicBezTo>
                <a:cubicBezTo>
                  <a:pt x="1695" y="0"/>
                  <a:pt x="1695" y="0"/>
                  <a:pt x="1695" y="0"/>
                </a:cubicBezTo>
                <a:cubicBezTo>
                  <a:pt x="1683" y="0"/>
                  <a:pt x="1683" y="0"/>
                  <a:pt x="1683" y="0"/>
                </a:cubicBezTo>
                <a:lnTo>
                  <a:pt x="1683" y="92"/>
                </a:lnTo>
                <a:close/>
                <a:moveTo>
                  <a:pt x="1803" y="92"/>
                </a:moveTo>
                <a:cubicBezTo>
                  <a:pt x="1815" y="92"/>
                  <a:pt x="1815" y="92"/>
                  <a:pt x="1815" y="92"/>
                </a:cubicBezTo>
                <a:cubicBezTo>
                  <a:pt x="1815" y="0"/>
                  <a:pt x="1815" y="0"/>
                  <a:pt x="1815" y="0"/>
                </a:cubicBezTo>
                <a:cubicBezTo>
                  <a:pt x="1803" y="0"/>
                  <a:pt x="1803" y="0"/>
                  <a:pt x="1803" y="0"/>
                </a:cubicBezTo>
                <a:lnTo>
                  <a:pt x="1803" y="92"/>
                </a:lnTo>
                <a:close/>
                <a:moveTo>
                  <a:pt x="1843" y="92"/>
                </a:moveTo>
                <a:cubicBezTo>
                  <a:pt x="1855" y="92"/>
                  <a:pt x="1855" y="92"/>
                  <a:pt x="1855" y="92"/>
                </a:cubicBezTo>
                <a:cubicBezTo>
                  <a:pt x="1855" y="0"/>
                  <a:pt x="1855" y="0"/>
                  <a:pt x="1855" y="0"/>
                </a:cubicBezTo>
                <a:cubicBezTo>
                  <a:pt x="1843" y="0"/>
                  <a:pt x="1843" y="0"/>
                  <a:pt x="1843" y="0"/>
                </a:cubicBezTo>
                <a:lnTo>
                  <a:pt x="1843" y="92"/>
                </a:lnTo>
                <a:close/>
                <a:moveTo>
                  <a:pt x="1823" y="92"/>
                </a:moveTo>
                <a:cubicBezTo>
                  <a:pt x="1835" y="92"/>
                  <a:pt x="1835" y="92"/>
                  <a:pt x="1835" y="92"/>
                </a:cubicBezTo>
                <a:cubicBezTo>
                  <a:pt x="1835" y="0"/>
                  <a:pt x="1835" y="0"/>
                  <a:pt x="1835" y="0"/>
                </a:cubicBezTo>
                <a:cubicBezTo>
                  <a:pt x="1823" y="0"/>
                  <a:pt x="1823" y="0"/>
                  <a:pt x="1823" y="0"/>
                </a:cubicBezTo>
                <a:lnTo>
                  <a:pt x="1823" y="92"/>
                </a:lnTo>
                <a:close/>
                <a:moveTo>
                  <a:pt x="1783" y="92"/>
                </a:moveTo>
                <a:cubicBezTo>
                  <a:pt x="1795" y="92"/>
                  <a:pt x="1795" y="92"/>
                  <a:pt x="1795" y="92"/>
                </a:cubicBezTo>
                <a:cubicBezTo>
                  <a:pt x="1795" y="0"/>
                  <a:pt x="1795" y="0"/>
                  <a:pt x="1795" y="0"/>
                </a:cubicBezTo>
                <a:cubicBezTo>
                  <a:pt x="1783" y="0"/>
                  <a:pt x="1783" y="0"/>
                  <a:pt x="1783" y="0"/>
                </a:cubicBezTo>
                <a:lnTo>
                  <a:pt x="1783" y="92"/>
                </a:lnTo>
                <a:close/>
                <a:moveTo>
                  <a:pt x="1763" y="92"/>
                </a:moveTo>
                <a:cubicBezTo>
                  <a:pt x="1775" y="92"/>
                  <a:pt x="1775" y="92"/>
                  <a:pt x="1775" y="92"/>
                </a:cubicBezTo>
                <a:cubicBezTo>
                  <a:pt x="1775" y="0"/>
                  <a:pt x="1775" y="0"/>
                  <a:pt x="1775" y="0"/>
                </a:cubicBezTo>
                <a:cubicBezTo>
                  <a:pt x="1763" y="0"/>
                  <a:pt x="1763" y="0"/>
                  <a:pt x="1763" y="0"/>
                </a:cubicBezTo>
                <a:lnTo>
                  <a:pt x="1763" y="92"/>
                </a:lnTo>
                <a:close/>
                <a:moveTo>
                  <a:pt x="1643" y="92"/>
                </a:moveTo>
                <a:cubicBezTo>
                  <a:pt x="1655" y="92"/>
                  <a:pt x="1655" y="92"/>
                  <a:pt x="1655" y="92"/>
                </a:cubicBezTo>
                <a:cubicBezTo>
                  <a:pt x="1655" y="0"/>
                  <a:pt x="1655" y="0"/>
                  <a:pt x="1655" y="0"/>
                </a:cubicBezTo>
                <a:cubicBezTo>
                  <a:pt x="1643" y="0"/>
                  <a:pt x="1643" y="0"/>
                  <a:pt x="1643" y="0"/>
                </a:cubicBezTo>
                <a:lnTo>
                  <a:pt x="1643" y="92"/>
                </a:lnTo>
                <a:close/>
                <a:moveTo>
                  <a:pt x="1462" y="92"/>
                </a:moveTo>
                <a:cubicBezTo>
                  <a:pt x="1474" y="92"/>
                  <a:pt x="1474" y="92"/>
                  <a:pt x="1474" y="92"/>
                </a:cubicBezTo>
                <a:cubicBezTo>
                  <a:pt x="1474" y="0"/>
                  <a:pt x="1474" y="0"/>
                  <a:pt x="1474" y="0"/>
                </a:cubicBezTo>
                <a:cubicBezTo>
                  <a:pt x="1462" y="0"/>
                  <a:pt x="1462" y="0"/>
                  <a:pt x="1462" y="0"/>
                </a:cubicBezTo>
                <a:lnTo>
                  <a:pt x="1462" y="92"/>
                </a:lnTo>
                <a:close/>
                <a:moveTo>
                  <a:pt x="1402" y="92"/>
                </a:moveTo>
                <a:cubicBezTo>
                  <a:pt x="1414" y="92"/>
                  <a:pt x="1414" y="92"/>
                  <a:pt x="1414" y="92"/>
                </a:cubicBezTo>
                <a:cubicBezTo>
                  <a:pt x="1414" y="0"/>
                  <a:pt x="1414" y="0"/>
                  <a:pt x="1414" y="0"/>
                </a:cubicBezTo>
                <a:cubicBezTo>
                  <a:pt x="1402" y="0"/>
                  <a:pt x="1402" y="0"/>
                  <a:pt x="1402" y="0"/>
                </a:cubicBezTo>
                <a:lnTo>
                  <a:pt x="1402" y="92"/>
                </a:lnTo>
                <a:close/>
                <a:moveTo>
                  <a:pt x="1482" y="92"/>
                </a:moveTo>
                <a:cubicBezTo>
                  <a:pt x="1494" y="92"/>
                  <a:pt x="1494" y="92"/>
                  <a:pt x="1494" y="92"/>
                </a:cubicBezTo>
                <a:cubicBezTo>
                  <a:pt x="1494" y="0"/>
                  <a:pt x="1494" y="0"/>
                  <a:pt x="1494" y="0"/>
                </a:cubicBezTo>
                <a:cubicBezTo>
                  <a:pt x="1482" y="0"/>
                  <a:pt x="1482" y="0"/>
                  <a:pt x="1482" y="0"/>
                </a:cubicBezTo>
                <a:lnTo>
                  <a:pt x="1482" y="92"/>
                </a:lnTo>
                <a:close/>
                <a:moveTo>
                  <a:pt x="1442" y="92"/>
                </a:moveTo>
                <a:cubicBezTo>
                  <a:pt x="1454" y="92"/>
                  <a:pt x="1454" y="92"/>
                  <a:pt x="1454" y="92"/>
                </a:cubicBezTo>
                <a:cubicBezTo>
                  <a:pt x="1454" y="0"/>
                  <a:pt x="1454" y="0"/>
                  <a:pt x="1454" y="0"/>
                </a:cubicBezTo>
                <a:cubicBezTo>
                  <a:pt x="1442" y="0"/>
                  <a:pt x="1442" y="0"/>
                  <a:pt x="1442" y="0"/>
                </a:cubicBezTo>
                <a:lnTo>
                  <a:pt x="1442" y="92"/>
                </a:lnTo>
                <a:close/>
                <a:moveTo>
                  <a:pt x="1422" y="92"/>
                </a:moveTo>
                <a:cubicBezTo>
                  <a:pt x="1434" y="92"/>
                  <a:pt x="1434" y="92"/>
                  <a:pt x="1434" y="92"/>
                </a:cubicBezTo>
                <a:cubicBezTo>
                  <a:pt x="1434" y="0"/>
                  <a:pt x="1434" y="0"/>
                  <a:pt x="1434" y="0"/>
                </a:cubicBezTo>
                <a:cubicBezTo>
                  <a:pt x="1422" y="0"/>
                  <a:pt x="1422" y="0"/>
                  <a:pt x="1422" y="0"/>
                </a:cubicBezTo>
                <a:lnTo>
                  <a:pt x="1422" y="92"/>
                </a:lnTo>
                <a:close/>
                <a:moveTo>
                  <a:pt x="1502" y="92"/>
                </a:moveTo>
                <a:cubicBezTo>
                  <a:pt x="1514" y="92"/>
                  <a:pt x="1514" y="92"/>
                  <a:pt x="1514" y="92"/>
                </a:cubicBezTo>
                <a:cubicBezTo>
                  <a:pt x="1514" y="0"/>
                  <a:pt x="1514" y="0"/>
                  <a:pt x="1514" y="0"/>
                </a:cubicBezTo>
                <a:cubicBezTo>
                  <a:pt x="1502" y="0"/>
                  <a:pt x="1502" y="0"/>
                  <a:pt x="1502" y="0"/>
                </a:cubicBezTo>
                <a:lnTo>
                  <a:pt x="1502" y="92"/>
                </a:lnTo>
                <a:close/>
                <a:moveTo>
                  <a:pt x="922" y="92"/>
                </a:moveTo>
                <a:cubicBezTo>
                  <a:pt x="933" y="92"/>
                  <a:pt x="933" y="92"/>
                  <a:pt x="933" y="92"/>
                </a:cubicBezTo>
                <a:cubicBezTo>
                  <a:pt x="933" y="0"/>
                  <a:pt x="933" y="0"/>
                  <a:pt x="933" y="0"/>
                </a:cubicBezTo>
                <a:cubicBezTo>
                  <a:pt x="922" y="0"/>
                  <a:pt x="922" y="0"/>
                  <a:pt x="922" y="0"/>
                </a:cubicBezTo>
                <a:lnTo>
                  <a:pt x="922" y="92"/>
                </a:lnTo>
                <a:close/>
                <a:moveTo>
                  <a:pt x="1522" y="92"/>
                </a:moveTo>
                <a:cubicBezTo>
                  <a:pt x="1534" y="92"/>
                  <a:pt x="1534" y="92"/>
                  <a:pt x="1534" y="92"/>
                </a:cubicBezTo>
                <a:cubicBezTo>
                  <a:pt x="1534" y="0"/>
                  <a:pt x="1534" y="0"/>
                  <a:pt x="1534" y="0"/>
                </a:cubicBezTo>
                <a:cubicBezTo>
                  <a:pt x="1522" y="0"/>
                  <a:pt x="1522" y="0"/>
                  <a:pt x="1522" y="0"/>
                </a:cubicBezTo>
                <a:lnTo>
                  <a:pt x="1522" y="92"/>
                </a:lnTo>
                <a:close/>
                <a:moveTo>
                  <a:pt x="1603" y="92"/>
                </a:moveTo>
                <a:cubicBezTo>
                  <a:pt x="1615" y="92"/>
                  <a:pt x="1615" y="92"/>
                  <a:pt x="1615" y="92"/>
                </a:cubicBezTo>
                <a:cubicBezTo>
                  <a:pt x="1615" y="0"/>
                  <a:pt x="1615" y="0"/>
                  <a:pt x="1615" y="0"/>
                </a:cubicBezTo>
                <a:cubicBezTo>
                  <a:pt x="1603" y="0"/>
                  <a:pt x="1603" y="0"/>
                  <a:pt x="1603" y="0"/>
                </a:cubicBezTo>
                <a:lnTo>
                  <a:pt x="1603" y="92"/>
                </a:lnTo>
                <a:close/>
                <a:moveTo>
                  <a:pt x="1583" y="92"/>
                </a:moveTo>
                <a:cubicBezTo>
                  <a:pt x="1594" y="92"/>
                  <a:pt x="1594" y="92"/>
                  <a:pt x="1594" y="92"/>
                </a:cubicBezTo>
                <a:cubicBezTo>
                  <a:pt x="1594" y="0"/>
                  <a:pt x="1594" y="0"/>
                  <a:pt x="1594" y="0"/>
                </a:cubicBezTo>
                <a:cubicBezTo>
                  <a:pt x="1583" y="0"/>
                  <a:pt x="1583" y="0"/>
                  <a:pt x="1583" y="0"/>
                </a:cubicBezTo>
                <a:lnTo>
                  <a:pt x="1583" y="92"/>
                </a:lnTo>
                <a:close/>
                <a:moveTo>
                  <a:pt x="1542" y="92"/>
                </a:moveTo>
                <a:cubicBezTo>
                  <a:pt x="1554" y="92"/>
                  <a:pt x="1554" y="92"/>
                  <a:pt x="1554" y="92"/>
                </a:cubicBezTo>
                <a:cubicBezTo>
                  <a:pt x="1554" y="0"/>
                  <a:pt x="1554" y="0"/>
                  <a:pt x="1554" y="0"/>
                </a:cubicBezTo>
                <a:cubicBezTo>
                  <a:pt x="1542" y="0"/>
                  <a:pt x="1542" y="0"/>
                  <a:pt x="1542" y="0"/>
                </a:cubicBezTo>
                <a:lnTo>
                  <a:pt x="1542" y="92"/>
                </a:lnTo>
                <a:close/>
                <a:moveTo>
                  <a:pt x="1623" y="92"/>
                </a:moveTo>
                <a:cubicBezTo>
                  <a:pt x="1635" y="92"/>
                  <a:pt x="1635" y="92"/>
                  <a:pt x="1635" y="92"/>
                </a:cubicBezTo>
                <a:cubicBezTo>
                  <a:pt x="1635" y="0"/>
                  <a:pt x="1635" y="0"/>
                  <a:pt x="1635" y="0"/>
                </a:cubicBezTo>
                <a:cubicBezTo>
                  <a:pt x="1623" y="0"/>
                  <a:pt x="1623" y="0"/>
                  <a:pt x="1623" y="0"/>
                </a:cubicBezTo>
                <a:lnTo>
                  <a:pt x="1623" y="92"/>
                </a:lnTo>
                <a:close/>
                <a:moveTo>
                  <a:pt x="621" y="92"/>
                </a:moveTo>
                <a:cubicBezTo>
                  <a:pt x="633" y="92"/>
                  <a:pt x="633" y="92"/>
                  <a:pt x="633" y="92"/>
                </a:cubicBezTo>
                <a:cubicBezTo>
                  <a:pt x="633" y="0"/>
                  <a:pt x="633" y="0"/>
                  <a:pt x="633" y="0"/>
                </a:cubicBezTo>
                <a:cubicBezTo>
                  <a:pt x="621" y="0"/>
                  <a:pt x="621" y="0"/>
                  <a:pt x="621" y="0"/>
                </a:cubicBezTo>
                <a:lnTo>
                  <a:pt x="621" y="92"/>
                </a:lnTo>
                <a:close/>
                <a:moveTo>
                  <a:pt x="260" y="92"/>
                </a:moveTo>
                <a:cubicBezTo>
                  <a:pt x="272" y="92"/>
                  <a:pt x="272" y="92"/>
                  <a:pt x="272" y="92"/>
                </a:cubicBezTo>
                <a:cubicBezTo>
                  <a:pt x="272" y="0"/>
                  <a:pt x="272" y="0"/>
                  <a:pt x="272" y="0"/>
                </a:cubicBezTo>
                <a:cubicBezTo>
                  <a:pt x="260" y="0"/>
                  <a:pt x="260" y="0"/>
                  <a:pt x="260" y="0"/>
                </a:cubicBezTo>
                <a:lnTo>
                  <a:pt x="260" y="92"/>
                </a:lnTo>
                <a:close/>
                <a:moveTo>
                  <a:pt x="281" y="92"/>
                </a:moveTo>
                <a:cubicBezTo>
                  <a:pt x="292" y="92"/>
                  <a:pt x="292" y="92"/>
                  <a:pt x="292" y="92"/>
                </a:cubicBezTo>
                <a:cubicBezTo>
                  <a:pt x="292" y="0"/>
                  <a:pt x="292" y="0"/>
                  <a:pt x="292" y="0"/>
                </a:cubicBezTo>
                <a:cubicBezTo>
                  <a:pt x="281" y="0"/>
                  <a:pt x="281" y="0"/>
                  <a:pt x="281" y="0"/>
                </a:cubicBezTo>
                <a:lnTo>
                  <a:pt x="281" y="92"/>
                </a:lnTo>
                <a:close/>
                <a:moveTo>
                  <a:pt x="220" y="92"/>
                </a:moveTo>
                <a:cubicBezTo>
                  <a:pt x="232" y="92"/>
                  <a:pt x="232" y="92"/>
                  <a:pt x="232" y="92"/>
                </a:cubicBezTo>
                <a:cubicBezTo>
                  <a:pt x="232" y="0"/>
                  <a:pt x="232" y="0"/>
                  <a:pt x="232" y="0"/>
                </a:cubicBezTo>
                <a:cubicBezTo>
                  <a:pt x="220" y="0"/>
                  <a:pt x="220" y="0"/>
                  <a:pt x="220" y="0"/>
                </a:cubicBezTo>
                <a:lnTo>
                  <a:pt x="220" y="92"/>
                </a:lnTo>
                <a:close/>
                <a:moveTo>
                  <a:pt x="301" y="92"/>
                </a:moveTo>
                <a:cubicBezTo>
                  <a:pt x="312" y="92"/>
                  <a:pt x="312" y="92"/>
                  <a:pt x="312" y="92"/>
                </a:cubicBezTo>
                <a:cubicBezTo>
                  <a:pt x="312" y="0"/>
                  <a:pt x="312" y="0"/>
                  <a:pt x="312" y="0"/>
                </a:cubicBezTo>
                <a:cubicBezTo>
                  <a:pt x="301" y="0"/>
                  <a:pt x="301" y="0"/>
                  <a:pt x="301" y="0"/>
                </a:cubicBezTo>
                <a:lnTo>
                  <a:pt x="301" y="92"/>
                </a:lnTo>
                <a:close/>
                <a:moveTo>
                  <a:pt x="240" y="92"/>
                </a:moveTo>
                <a:cubicBezTo>
                  <a:pt x="252" y="92"/>
                  <a:pt x="252" y="92"/>
                  <a:pt x="252" y="92"/>
                </a:cubicBezTo>
                <a:cubicBezTo>
                  <a:pt x="252" y="0"/>
                  <a:pt x="252" y="0"/>
                  <a:pt x="252" y="0"/>
                </a:cubicBezTo>
                <a:cubicBezTo>
                  <a:pt x="240" y="0"/>
                  <a:pt x="240" y="0"/>
                  <a:pt x="240" y="0"/>
                </a:cubicBezTo>
                <a:lnTo>
                  <a:pt x="240" y="92"/>
                </a:lnTo>
                <a:close/>
                <a:moveTo>
                  <a:pt x="401" y="92"/>
                </a:moveTo>
                <a:cubicBezTo>
                  <a:pt x="413" y="92"/>
                  <a:pt x="413" y="92"/>
                  <a:pt x="413" y="92"/>
                </a:cubicBezTo>
                <a:cubicBezTo>
                  <a:pt x="413" y="0"/>
                  <a:pt x="413" y="0"/>
                  <a:pt x="413" y="0"/>
                </a:cubicBezTo>
                <a:cubicBezTo>
                  <a:pt x="401" y="0"/>
                  <a:pt x="401" y="0"/>
                  <a:pt x="401" y="0"/>
                </a:cubicBezTo>
                <a:lnTo>
                  <a:pt x="401" y="92"/>
                </a:lnTo>
                <a:close/>
                <a:moveTo>
                  <a:pt x="321" y="92"/>
                </a:moveTo>
                <a:cubicBezTo>
                  <a:pt x="333" y="92"/>
                  <a:pt x="333" y="92"/>
                  <a:pt x="333" y="92"/>
                </a:cubicBezTo>
                <a:cubicBezTo>
                  <a:pt x="333" y="0"/>
                  <a:pt x="333" y="0"/>
                  <a:pt x="333" y="0"/>
                </a:cubicBezTo>
                <a:cubicBezTo>
                  <a:pt x="321" y="0"/>
                  <a:pt x="321" y="0"/>
                  <a:pt x="321" y="0"/>
                </a:cubicBezTo>
                <a:lnTo>
                  <a:pt x="321" y="92"/>
                </a:lnTo>
                <a:close/>
                <a:moveTo>
                  <a:pt x="381" y="92"/>
                </a:moveTo>
                <a:cubicBezTo>
                  <a:pt x="393" y="92"/>
                  <a:pt x="393" y="92"/>
                  <a:pt x="393" y="92"/>
                </a:cubicBezTo>
                <a:cubicBezTo>
                  <a:pt x="393" y="0"/>
                  <a:pt x="393" y="0"/>
                  <a:pt x="393" y="0"/>
                </a:cubicBezTo>
                <a:cubicBezTo>
                  <a:pt x="381" y="0"/>
                  <a:pt x="381" y="0"/>
                  <a:pt x="381" y="0"/>
                </a:cubicBezTo>
                <a:lnTo>
                  <a:pt x="381" y="92"/>
                </a:lnTo>
                <a:close/>
                <a:moveTo>
                  <a:pt x="200" y="92"/>
                </a:moveTo>
                <a:cubicBezTo>
                  <a:pt x="212" y="92"/>
                  <a:pt x="212" y="92"/>
                  <a:pt x="212" y="92"/>
                </a:cubicBezTo>
                <a:cubicBezTo>
                  <a:pt x="212" y="0"/>
                  <a:pt x="212" y="0"/>
                  <a:pt x="212" y="0"/>
                </a:cubicBezTo>
                <a:cubicBezTo>
                  <a:pt x="200" y="0"/>
                  <a:pt x="200" y="0"/>
                  <a:pt x="200" y="0"/>
                </a:cubicBezTo>
                <a:lnTo>
                  <a:pt x="200" y="92"/>
                </a:lnTo>
                <a:close/>
                <a:moveTo>
                  <a:pt x="341" y="92"/>
                </a:moveTo>
                <a:cubicBezTo>
                  <a:pt x="353" y="92"/>
                  <a:pt x="353" y="92"/>
                  <a:pt x="353" y="92"/>
                </a:cubicBezTo>
                <a:cubicBezTo>
                  <a:pt x="353" y="0"/>
                  <a:pt x="353" y="0"/>
                  <a:pt x="353" y="0"/>
                </a:cubicBezTo>
                <a:cubicBezTo>
                  <a:pt x="341" y="0"/>
                  <a:pt x="341" y="0"/>
                  <a:pt x="341" y="0"/>
                </a:cubicBezTo>
                <a:lnTo>
                  <a:pt x="341" y="92"/>
                </a:lnTo>
                <a:close/>
                <a:moveTo>
                  <a:pt x="361" y="92"/>
                </a:moveTo>
                <a:cubicBezTo>
                  <a:pt x="373" y="92"/>
                  <a:pt x="373" y="92"/>
                  <a:pt x="373" y="92"/>
                </a:cubicBezTo>
                <a:cubicBezTo>
                  <a:pt x="373" y="0"/>
                  <a:pt x="373" y="0"/>
                  <a:pt x="373" y="0"/>
                </a:cubicBezTo>
                <a:cubicBezTo>
                  <a:pt x="361" y="0"/>
                  <a:pt x="361" y="0"/>
                  <a:pt x="361" y="0"/>
                </a:cubicBezTo>
                <a:lnTo>
                  <a:pt x="361" y="92"/>
                </a:lnTo>
                <a:close/>
                <a:moveTo>
                  <a:pt x="20" y="92"/>
                </a:moveTo>
                <a:cubicBezTo>
                  <a:pt x="32" y="92"/>
                  <a:pt x="32" y="92"/>
                  <a:pt x="32" y="92"/>
                </a:cubicBezTo>
                <a:cubicBezTo>
                  <a:pt x="32" y="0"/>
                  <a:pt x="32" y="0"/>
                  <a:pt x="32" y="0"/>
                </a:cubicBezTo>
                <a:cubicBezTo>
                  <a:pt x="20" y="0"/>
                  <a:pt x="20" y="0"/>
                  <a:pt x="20" y="0"/>
                </a:cubicBezTo>
                <a:lnTo>
                  <a:pt x="20" y="92"/>
                </a:lnTo>
                <a:close/>
                <a:moveTo>
                  <a:pt x="421" y="92"/>
                </a:moveTo>
                <a:cubicBezTo>
                  <a:pt x="433" y="92"/>
                  <a:pt x="433" y="92"/>
                  <a:pt x="433" y="92"/>
                </a:cubicBezTo>
                <a:cubicBezTo>
                  <a:pt x="433" y="0"/>
                  <a:pt x="433" y="0"/>
                  <a:pt x="433" y="0"/>
                </a:cubicBezTo>
                <a:cubicBezTo>
                  <a:pt x="421" y="0"/>
                  <a:pt x="421" y="0"/>
                  <a:pt x="421" y="0"/>
                </a:cubicBezTo>
                <a:lnTo>
                  <a:pt x="421" y="92"/>
                </a:lnTo>
                <a:close/>
                <a:moveTo>
                  <a:pt x="40" y="92"/>
                </a:moveTo>
                <a:cubicBezTo>
                  <a:pt x="52" y="92"/>
                  <a:pt x="52" y="92"/>
                  <a:pt x="52" y="92"/>
                </a:cubicBezTo>
                <a:cubicBezTo>
                  <a:pt x="52" y="0"/>
                  <a:pt x="52" y="0"/>
                  <a:pt x="52" y="0"/>
                </a:cubicBezTo>
                <a:cubicBezTo>
                  <a:pt x="40" y="0"/>
                  <a:pt x="40" y="0"/>
                  <a:pt x="40" y="0"/>
                </a:cubicBezTo>
                <a:lnTo>
                  <a:pt x="40" y="92"/>
                </a:lnTo>
                <a:close/>
                <a:moveTo>
                  <a:pt x="0" y="92"/>
                </a:moveTo>
                <a:cubicBezTo>
                  <a:pt x="12" y="92"/>
                  <a:pt x="12" y="92"/>
                  <a:pt x="12" y="92"/>
                </a:cubicBezTo>
                <a:cubicBezTo>
                  <a:pt x="12" y="0"/>
                  <a:pt x="12" y="0"/>
                  <a:pt x="12" y="0"/>
                </a:cubicBezTo>
                <a:cubicBezTo>
                  <a:pt x="0" y="0"/>
                  <a:pt x="0" y="0"/>
                  <a:pt x="0" y="0"/>
                </a:cubicBezTo>
                <a:lnTo>
                  <a:pt x="0" y="92"/>
                </a:lnTo>
                <a:close/>
                <a:moveTo>
                  <a:pt x="901" y="92"/>
                </a:moveTo>
                <a:cubicBezTo>
                  <a:pt x="913" y="92"/>
                  <a:pt x="913" y="92"/>
                  <a:pt x="913" y="92"/>
                </a:cubicBezTo>
                <a:cubicBezTo>
                  <a:pt x="913" y="0"/>
                  <a:pt x="913" y="0"/>
                  <a:pt x="913" y="0"/>
                </a:cubicBezTo>
                <a:cubicBezTo>
                  <a:pt x="901" y="0"/>
                  <a:pt x="901" y="0"/>
                  <a:pt x="901" y="0"/>
                </a:cubicBezTo>
                <a:lnTo>
                  <a:pt x="901" y="92"/>
                </a:lnTo>
                <a:close/>
                <a:moveTo>
                  <a:pt x="7671" y="354"/>
                </a:moveTo>
                <a:cubicBezTo>
                  <a:pt x="7672" y="362"/>
                  <a:pt x="7672" y="370"/>
                  <a:pt x="7672" y="378"/>
                </a:cubicBezTo>
                <a:cubicBezTo>
                  <a:pt x="7672" y="354"/>
                  <a:pt x="7672" y="354"/>
                  <a:pt x="7672" y="354"/>
                </a:cubicBezTo>
                <a:lnTo>
                  <a:pt x="7671" y="354"/>
                </a:lnTo>
                <a:close/>
                <a:moveTo>
                  <a:pt x="180" y="92"/>
                </a:moveTo>
                <a:cubicBezTo>
                  <a:pt x="192" y="92"/>
                  <a:pt x="192" y="92"/>
                  <a:pt x="192" y="92"/>
                </a:cubicBezTo>
                <a:cubicBezTo>
                  <a:pt x="192" y="0"/>
                  <a:pt x="192" y="0"/>
                  <a:pt x="192" y="0"/>
                </a:cubicBezTo>
                <a:cubicBezTo>
                  <a:pt x="180" y="0"/>
                  <a:pt x="180" y="0"/>
                  <a:pt x="180" y="0"/>
                </a:cubicBezTo>
                <a:lnTo>
                  <a:pt x="180" y="92"/>
                </a:lnTo>
                <a:close/>
                <a:moveTo>
                  <a:pt x="80" y="92"/>
                </a:moveTo>
                <a:cubicBezTo>
                  <a:pt x="92" y="92"/>
                  <a:pt x="92" y="92"/>
                  <a:pt x="92" y="92"/>
                </a:cubicBezTo>
                <a:cubicBezTo>
                  <a:pt x="92" y="0"/>
                  <a:pt x="92" y="0"/>
                  <a:pt x="92" y="0"/>
                </a:cubicBezTo>
                <a:cubicBezTo>
                  <a:pt x="80" y="0"/>
                  <a:pt x="80" y="0"/>
                  <a:pt x="80" y="0"/>
                </a:cubicBezTo>
                <a:lnTo>
                  <a:pt x="80" y="92"/>
                </a:lnTo>
                <a:close/>
                <a:moveTo>
                  <a:pt x="160" y="92"/>
                </a:moveTo>
                <a:cubicBezTo>
                  <a:pt x="172" y="92"/>
                  <a:pt x="172" y="92"/>
                  <a:pt x="172" y="92"/>
                </a:cubicBezTo>
                <a:cubicBezTo>
                  <a:pt x="172" y="0"/>
                  <a:pt x="172" y="0"/>
                  <a:pt x="172" y="0"/>
                </a:cubicBezTo>
                <a:cubicBezTo>
                  <a:pt x="160" y="0"/>
                  <a:pt x="160" y="0"/>
                  <a:pt x="160" y="0"/>
                </a:cubicBezTo>
                <a:lnTo>
                  <a:pt x="160" y="92"/>
                </a:lnTo>
                <a:close/>
                <a:moveTo>
                  <a:pt x="140" y="92"/>
                </a:moveTo>
                <a:cubicBezTo>
                  <a:pt x="152" y="92"/>
                  <a:pt x="152" y="92"/>
                  <a:pt x="152" y="92"/>
                </a:cubicBezTo>
                <a:cubicBezTo>
                  <a:pt x="152" y="0"/>
                  <a:pt x="152" y="0"/>
                  <a:pt x="152" y="0"/>
                </a:cubicBezTo>
                <a:cubicBezTo>
                  <a:pt x="140" y="0"/>
                  <a:pt x="140" y="0"/>
                  <a:pt x="140" y="0"/>
                </a:cubicBezTo>
                <a:lnTo>
                  <a:pt x="140" y="92"/>
                </a:lnTo>
                <a:close/>
                <a:moveTo>
                  <a:pt x="120" y="92"/>
                </a:moveTo>
                <a:cubicBezTo>
                  <a:pt x="132" y="92"/>
                  <a:pt x="132" y="92"/>
                  <a:pt x="132" y="92"/>
                </a:cubicBezTo>
                <a:cubicBezTo>
                  <a:pt x="132" y="0"/>
                  <a:pt x="132" y="0"/>
                  <a:pt x="132" y="0"/>
                </a:cubicBezTo>
                <a:cubicBezTo>
                  <a:pt x="120" y="0"/>
                  <a:pt x="120" y="0"/>
                  <a:pt x="120" y="0"/>
                </a:cubicBezTo>
                <a:lnTo>
                  <a:pt x="120" y="92"/>
                </a:lnTo>
                <a:close/>
                <a:moveTo>
                  <a:pt x="100" y="92"/>
                </a:moveTo>
                <a:cubicBezTo>
                  <a:pt x="112" y="92"/>
                  <a:pt x="112" y="92"/>
                  <a:pt x="112" y="92"/>
                </a:cubicBezTo>
                <a:cubicBezTo>
                  <a:pt x="112" y="0"/>
                  <a:pt x="112" y="0"/>
                  <a:pt x="112" y="0"/>
                </a:cubicBezTo>
                <a:cubicBezTo>
                  <a:pt x="100" y="0"/>
                  <a:pt x="100" y="0"/>
                  <a:pt x="100" y="0"/>
                </a:cubicBezTo>
                <a:lnTo>
                  <a:pt x="100" y="92"/>
                </a:lnTo>
                <a:close/>
                <a:moveTo>
                  <a:pt x="60" y="92"/>
                </a:moveTo>
                <a:cubicBezTo>
                  <a:pt x="72" y="92"/>
                  <a:pt x="72" y="92"/>
                  <a:pt x="72" y="92"/>
                </a:cubicBezTo>
                <a:cubicBezTo>
                  <a:pt x="72" y="0"/>
                  <a:pt x="72" y="0"/>
                  <a:pt x="72" y="0"/>
                </a:cubicBezTo>
                <a:cubicBezTo>
                  <a:pt x="60" y="0"/>
                  <a:pt x="60" y="0"/>
                  <a:pt x="60" y="0"/>
                </a:cubicBezTo>
                <a:lnTo>
                  <a:pt x="60" y="92"/>
                </a:lnTo>
                <a:close/>
                <a:moveTo>
                  <a:pt x="761" y="92"/>
                </a:moveTo>
                <a:cubicBezTo>
                  <a:pt x="773" y="92"/>
                  <a:pt x="773" y="92"/>
                  <a:pt x="773" y="92"/>
                </a:cubicBezTo>
                <a:cubicBezTo>
                  <a:pt x="773" y="0"/>
                  <a:pt x="773" y="0"/>
                  <a:pt x="773" y="0"/>
                </a:cubicBezTo>
                <a:cubicBezTo>
                  <a:pt x="761" y="0"/>
                  <a:pt x="761" y="0"/>
                  <a:pt x="761" y="0"/>
                </a:cubicBezTo>
                <a:lnTo>
                  <a:pt x="761" y="92"/>
                </a:lnTo>
                <a:close/>
                <a:moveTo>
                  <a:pt x="741" y="92"/>
                </a:moveTo>
                <a:cubicBezTo>
                  <a:pt x="753" y="92"/>
                  <a:pt x="753" y="92"/>
                  <a:pt x="753" y="92"/>
                </a:cubicBezTo>
                <a:cubicBezTo>
                  <a:pt x="753" y="0"/>
                  <a:pt x="753" y="0"/>
                  <a:pt x="753" y="0"/>
                </a:cubicBezTo>
                <a:cubicBezTo>
                  <a:pt x="741" y="0"/>
                  <a:pt x="741" y="0"/>
                  <a:pt x="741" y="0"/>
                </a:cubicBezTo>
                <a:lnTo>
                  <a:pt x="741" y="92"/>
                </a:lnTo>
                <a:close/>
                <a:moveTo>
                  <a:pt x="701" y="92"/>
                </a:moveTo>
                <a:cubicBezTo>
                  <a:pt x="713" y="92"/>
                  <a:pt x="713" y="92"/>
                  <a:pt x="713" y="92"/>
                </a:cubicBezTo>
                <a:cubicBezTo>
                  <a:pt x="713" y="0"/>
                  <a:pt x="713" y="0"/>
                  <a:pt x="713" y="0"/>
                </a:cubicBezTo>
                <a:cubicBezTo>
                  <a:pt x="701" y="0"/>
                  <a:pt x="701" y="0"/>
                  <a:pt x="701" y="0"/>
                </a:cubicBezTo>
                <a:lnTo>
                  <a:pt x="701" y="92"/>
                </a:lnTo>
                <a:close/>
                <a:moveTo>
                  <a:pt x="781" y="92"/>
                </a:moveTo>
                <a:cubicBezTo>
                  <a:pt x="793" y="92"/>
                  <a:pt x="793" y="92"/>
                  <a:pt x="793" y="92"/>
                </a:cubicBezTo>
                <a:cubicBezTo>
                  <a:pt x="793" y="0"/>
                  <a:pt x="793" y="0"/>
                  <a:pt x="793" y="0"/>
                </a:cubicBezTo>
                <a:cubicBezTo>
                  <a:pt x="781" y="0"/>
                  <a:pt x="781" y="0"/>
                  <a:pt x="781" y="0"/>
                </a:cubicBezTo>
                <a:lnTo>
                  <a:pt x="781" y="92"/>
                </a:lnTo>
                <a:close/>
                <a:moveTo>
                  <a:pt x="721" y="92"/>
                </a:moveTo>
                <a:cubicBezTo>
                  <a:pt x="733" y="92"/>
                  <a:pt x="733" y="92"/>
                  <a:pt x="733" y="92"/>
                </a:cubicBezTo>
                <a:cubicBezTo>
                  <a:pt x="733" y="0"/>
                  <a:pt x="733" y="0"/>
                  <a:pt x="733" y="0"/>
                </a:cubicBezTo>
                <a:cubicBezTo>
                  <a:pt x="721" y="0"/>
                  <a:pt x="721" y="0"/>
                  <a:pt x="721" y="0"/>
                </a:cubicBezTo>
                <a:lnTo>
                  <a:pt x="721" y="92"/>
                </a:lnTo>
                <a:close/>
                <a:moveTo>
                  <a:pt x="821" y="92"/>
                </a:moveTo>
                <a:cubicBezTo>
                  <a:pt x="833" y="92"/>
                  <a:pt x="833" y="92"/>
                  <a:pt x="833" y="92"/>
                </a:cubicBezTo>
                <a:cubicBezTo>
                  <a:pt x="833" y="0"/>
                  <a:pt x="833" y="0"/>
                  <a:pt x="833" y="0"/>
                </a:cubicBezTo>
                <a:cubicBezTo>
                  <a:pt x="821" y="0"/>
                  <a:pt x="821" y="0"/>
                  <a:pt x="821" y="0"/>
                </a:cubicBezTo>
                <a:lnTo>
                  <a:pt x="821" y="92"/>
                </a:lnTo>
                <a:close/>
                <a:moveTo>
                  <a:pt x="881" y="92"/>
                </a:moveTo>
                <a:cubicBezTo>
                  <a:pt x="893" y="92"/>
                  <a:pt x="893" y="92"/>
                  <a:pt x="893" y="92"/>
                </a:cubicBezTo>
                <a:cubicBezTo>
                  <a:pt x="893" y="0"/>
                  <a:pt x="893" y="0"/>
                  <a:pt x="893" y="0"/>
                </a:cubicBezTo>
                <a:cubicBezTo>
                  <a:pt x="881" y="0"/>
                  <a:pt x="881" y="0"/>
                  <a:pt x="881" y="0"/>
                </a:cubicBezTo>
                <a:lnTo>
                  <a:pt x="881" y="92"/>
                </a:lnTo>
                <a:close/>
                <a:moveTo>
                  <a:pt x="861" y="92"/>
                </a:moveTo>
                <a:cubicBezTo>
                  <a:pt x="873" y="92"/>
                  <a:pt x="873" y="92"/>
                  <a:pt x="873" y="92"/>
                </a:cubicBezTo>
                <a:cubicBezTo>
                  <a:pt x="873" y="0"/>
                  <a:pt x="873" y="0"/>
                  <a:pt x="873" y="0"/>
                </a:cubicBezTo>
                <a:cubicBezTo>
                  <a:pt x="861" y="0"/>
                  <a:pt x="861" y="0"/>
                  <a:pt x="861" y="0"/>
                </a:cubicBezTo>
                <a:lnTo>
                  <a:pt x="861" y="92"/>
                </a:lnTo>
                <a:close/>
                <a:moveTo>
                  <a:pt x="801" y="92"/>
                </a:moveTo>
                <a:cubicBezTo>
                  <a:pt x="813" y="92"/>
                  <a:pt x="813" y="92"/>
                  <a:pt x="813" y="92"/>
                </a:cubicBezTo>
                <a:cubicBezTo>
                  <a:pt x="813" y="0"/>
                  <a:pt x="813" y="0"/>
                  <a:pt x="813" y="0"/>
                </a:cubicBezTo>
                <a:cubicBezTo>
                  <a:pt x="801" y="0"/>
                  <a:pt x="801" y="0"/>
                  <a:pt x="801" y="0"/>
                </a:cubicBezTo>
                <a:lnTo>
                  <a:pt x="801" y="92"/>
                </a:lnTo>
                <a:close/>
                <a:moveTo>
                  <a:pt x="681" y="92"/>
                </a:moveTo>
                <a:cubicBezTo>
                  <a:pt x="693" y="92"/>
                  <a:pt x="693" y="92"/>
                  <a:pt x="693" y="92"/>
                </a:cubicBezTo>
                <a:cubicBezTo>
                  <a:pt x="693" y="0"/>
                  <a:pt x="693" y="0"/>
                  <a:pt x="693" y="0"/>
                </a:cubicBezTo>
                <a:cubicBezTo>
                  <a:pt x="681" y="0"/>
                  <a:pt x="681" y="0"/>
                  <a:pt x="681" y="0"/>
                </a:cubicBezTo>
                <a:lnTo>
                  <a:pt x="681" y="92"/>
                </a:lnTo>
                <a:close/>
                <a:moveTo>
                  <a:pt x="441" y="92"/>
                </a:moveTo>
                <a:cubicBezTo>
                  <a:pt x="453" y="92"/>
                  <a:pt x="453" y="92"/>
                  <a:pt x="453" y="92"/>
                </a:cubicBezTo>
                <a:cubicBezTo>
                  <a:pt x="453" y="0"/>
                  <a:pt x="453" y="0"/>
                  <a:pt x="453" y="0"/>
                </a:cubicBezTo>
                <a:cubicBezTo>
                  <a:pt x="441" y="0"/>
                  <a:pt x="441" y="0"/>
                  <a:pt x="441" y="0"/>
                </a:cubicBezTo>
                <a:lnTo>
                  <a:pt x="441" y="92"/>
                </a:lnTo>
                <a:close/>
                <a:moveTo>
                  <a:pt x="841" y="92"/>
                </a:moveTo>
                <a:cubicBezTo>
                  <a:pt x="853" y="92"/>
                  <a:pt x="853" y="92"/>
                  <a:pt x="853" y="92"/>
                </a:cubicBezTo>
                <a:cubicBezTo>
                  <a:pt x="853" y="0"/>
                  <a:pt x="853" y="0"/>
                  <a:pt x="853" y="0"/>
                </a:cubicBezTo>
                <a:cubicBezTo>
                  <a:pt x="841" y="0"/>
                  <a:pt x="841" y="0"/>
                  <a:pt x="841" y="0"/>
                </a:cubicBezTo>
                <a:lnTo>
                  <a:pt x="841" y="92"/>
                </a:lnTo>
                <a:close/>
                <a:moveTo>
                  <a:pt x="661" y="92"/>
                </a:moveTo>
                <a:cubicBezTo>
                  <a:pt x="673" y="92"/>
                  <a:pt x="673" y="92"/>
                  <a:pt x="673" y="92"/>
                </a:cubicBezTo>
                <a:cubicBezTo>
                  <a:pt x="673" y="0"/>
                  <a:pt x="673" y="0"/>
                  <a:pt x="673" y="0"/>
                </a:cubicBezTo>
                <a:cubicBezTo>
                  <a:pt x="661" y="0"/>
                  <a:pt x="661" y="0"/>
                  <a:pt x="661" y="0"/>
                </a:cubicBezTo>
                <a:lnTo>
                  <a:pt x="661" y="92"/>
                </a:lnTo>
                <a:close/>
                <a:moveTo>
                  <a:pt x="521" y="92"/>
                </a:moveTo>
                <a:cubicBezTo>
                  <a:pt x="533" y="92"/>
                  <a:pt x="533" y="92"/>
                  <a:pt x="533" y="92"/>
                </a:cubicBezTo>
                <a:cubicBezTo>
                  <a:pt x="533" y="0"/>
                  <a:pt x="533" y="0"/>
                  <a:pt x="533" y="0"/>
                </a:cubicBezTo>
                <a:cubicBezTo>
                  <a:pt x="521" y="0"/>
                  <a:pt x="521" y="0"/>
                  <a:pt x="521" y="0"/>
                </a:cubicBezTo>
                <a:lnTo>
                  <a:pt x="521" y="92"/>
                </a:lnTo>
                <a:close/>
                <a:moveTo>
                  <a:pt x="541" y="92"/>
                </a:moveTo>
                <a:cubicBezTo>
                  <a:pt x="553" y="92"/>
                  <a:pt x="553" y="92"/>
                  <a:pt x="553" y="92"/>
                </a:cubicBezTo>
                <a:cubicBezTo>
                  <a:pt x="553" y="0"/>
                  <a:pt x="553" y="0"/>
                  <a:pt x="553" y="0"/>
                </a:cubicBezTo>
                <a:cubicBezTo>
                  <a:pt x="541" y="0"/>
                  <a:pt x="541" y="0"/>
                  <a:pt x="541" y="0"/>
                </a:cubicBezTo>
                <a:lnTo>
                  <a:pt x="541" y="92"/>
                </a:lnTo>
                <a:close/>
                <a:moveTo>
                  <a:pt x="481" y="92"/>
                </a:moveTo>
                <a:cubicBezTo>
                  <a:pt x="493" y="92"/>
                  <a:pt x="493" y="92"/>
                  <a:pt x="493" y="92"/>
                </a:cubicBezTo>
                <a:cubicBezTo>
                  <a:pt x="493" y="0"/>
                  <a:pt x="493" y="0"/>
                  <a:pt x="493" y="0"/>
                </a:cubicBezTo>
                <a:cubicBezTo>
                  <a:pt x="481" y="0"/>
                  <a:pt x="481" y="0"/>
                  <a:pt x="481" y="0"/>
                </a:cubicBezTo>
                <a:lnTo>
                  <a:pt x="481" y="92"/>
                </a:lnTo>
                <a:close/>
                <a:moveTo>
                  <a:pt x="461" y="92"/>
                </a:moveTo>
                <a:cubicBezTo>
                  <a:pt x="473" y="92"/>
                  <a:pt x="473" y="92"/>
                  <a:pt x="473" y="92"/>
                </a:cubicBezTo>
                <a:cubicBezTo>
                  <a:pt x="473" y="0"/>
                  <a:pt x="473" y="0"/>
                  <a:pt x="473" y="0"/>
                </a:cubicBezTo>
                <a:cubicBezTo>
                  <a:pt x="461" y="0"/>
                  <a:pt x="461" y="0"/>
                  <a:pt x="461" y="0"/>
                </a:cubicBezTo>
                <a:lnTo>
                  <a:pt x="461" y="92"/>
                </a:lnTo>
                <a:close/>
                <a:moveTo>
                  <a:pt x="501" y="92"/>
                </a:moveTo>
                <a:cubicBezTo>
                  <a:pt x="513" y="92"/>
                  <a:pt x="513" y="92"/>
                  <a:pt x="513" y="92"/>
                </a:cubicBezTo>
                <a:cubicBezTo>
                  <a:pt x="513" y="0"/>
                  <a:pt x="513" y="0"/>
                  <a:pt x="513" y="0"/>
                </a:cubicBezTo>
                <a:cubicBezTo>
                  <a:pt x="501" y="0"/>
                  <a:pt x="501" y="0"/>
                  <a:pt x="501" y="0"/>
                </a:cubicBezTo>
                <a:lnTo>
                  <a:pt x="501" y="92"/>
                </a:lnTo>
                <a:close/>
                <a:moveTo>
                  <a:pt x="1863" y="92"/>
                </a:moveTo>
                <a:cubicBezTo>
                  <a:pt x="1875" y="92"/>
                  <a:pt x="1875" y="92"/>
                  <a:pt x="1875" y="92"/>
                </a:cubicBezTo>
                <a:cubicBezTo>
                  <a:pt x="1875" y="0"/>
                  <a:pt x="1875" y="0"/>
                  <a:pt x="1875" y="0"/>
                </a:cubicBezTo>
                <a:cubicBezTo>
                  <a:pt x="1863" y="0"/>
                  <a:pt x="1863" y="0"/>
                  <a:pt x="1863" y="0"/>
                </a:cubicBezTo>
                <a:lnTo>
                  <a:pt x="1863" y="92"/>
                </a:lnTo>
                <a:close/>
                <a:moveTo>
                  <a:pt x="561" y="92"/>
                </a:moveTo>
                <a:cubicBezTo>
                  <a:pt x="573" y="92"/>
                  <a:pt x="573" y="92"/>
                  <a:pt x="573" y="92"/>
                </a:cubicBezTo>
                <a:cubicBezTo>
                  <a:pt x="573" y="0"/>
                  <a:pt x="573" y="0"/>
                  <a:pt x="573" y="0"/>
                </a:cubicBezTo>
                <a:cubicBezTo>
                  <a:pt x="561" y="0"/>
                  <a:pt x="561" y="0"/>
                  <a:pt x="561" y="0"/>
                </a:cubicBezTo>
                <a:lnTo>
                  <a:pt x="561" y="92"/>
                </a:lnTo>
                <a:close/>
                <a:moveTo>
                  <a:pt x="641" y="92"/>
                </a:moveTo>
                <a:cubicBezTo>
                  <a:pt x="653" y="92"/>
                  <a:pt x="653" y="92"/>
                  <a:pt x="653" y="92"/>
                </a:cubicBezTo>
                <a:cubicBezTo>
                  <a:pt x="653" y="0"/>
                  <a:pt x="653" y="0"/>
                  <a:pt x="653" y="0"/>
                </a:cubicBezTo>
                <a:cubicBezTo>
                  <a:pt x="641" y="0"/>
                  <a:pt x="641" y="0"/>
                  <a:pt x="641" y="0"/>
                </a:cubicBezTo>
                <a:lnTo>
                  <a:pt x="641" y="92"/>
                </a:lnTo>
                <a:close/>
                <a:moveTo>
                  <a:pt x="581" y="92"/>
                </a:moveTo>
                <a:cubicBezTo>
                  <a:pt x="593" y="92"/>
                  <a:pt x="593" y="92"/>
                  <a:pt x="593" y="92"/>
                </a:cubicBezTo>
                <a:cubicBezTo>
                  <a:pt x="593" y="0"/>
                  <a:pt x="593" y="0"/>
                  <a:pt x="593" y="0"/>
                </a:cubicBezTo>
                <a:cubicBezTo>
                  <a:pt x="581" y="0"/>
                  <a:pt x="581" y="0"/>
                  <a:pt x="581" y="0"/>
                </a:cubicBezTo>
                <a:lnTo>
                  <a:pt x="581" y="92"/>
                </a:lnTo>
                <a:close/>
                <a:moveTo>
                  <a:pt x="601" y="92"/>
                </a:moveTo>
                <a:cubicBezTo>
                  <a:pt x="613" y="92"/>
                  <a:pt x="613" y="92"/>
                  <a:pt x="613" y="92"/>
                </a:cubicBezTo>
                <a:cubicBezTo>
                  <a:pt x="613" y="0"/>
                  <a:pt x="613" y="0"/>
                  <a:pt x="613" y="0"/>
                </a:cubicBezTo>
                <a:cubicBezTo>
                  <a:pt x="601" y="0"/>
                  <a:pt x="601" y="0"/>
                  <a:pt x="601" y="0"/>
                </a:cubicBezTo>
                <a:lnTo>
                  <a:pt x="601" y="92"/>
                </a:lnTo>
                <a:close/>
                <a:moveTo>
                  <a:pt x="3065" y="92"/>
                </a:moveTo>
                <a:cubicBezTo>
                  <a:pt x="3077" y="92"/>
                  <a:pt x="3077" y="92"/>
                  <a:pt x="3077" y="92"/>
                </a:cubicBezTo>
                <a:cubicBezTo>
                  <a:pt x="3077" y="0"/>
                  <a:pt x="3077" y="0"/>
                  <a:pt x="3077" y="0"/>
                </a:cubicBezTo>
                <a:cubicBezTo>
                  <a:pt x="3065" y="0"/>
                  <a:pt x="3065" y="0"/>
                  <a:pt x="3065" y="0"/>
                </a:cubicBezTo>
                <a:lnTo>
                  <a:pt x="3065" y="92"/>
                </a:lnTo>
                <a:close/>
                <a:moveTo>
                  <a:pt x="3185" y="92"/>
                </a:moveTo>
                <a:cubicBezTo>
                  <a:pt x="3197" y="92"/>
                  <a:pt x="3197" y="92"/>
                  <a:pt x="3197" y="92"/>
                </a:cubicBezTo>
                <a:cubicBezTo>
                  <a:pt x="3197" y="0"/>
                  <a:pt x="3197" y="0"/>
                  <a:pt x="3197" y="0"/>
                </a:cubicBezTo>
                <a:cubicBezTo>
                  <a:pt x="3185" y="0"/>
                  <a:pt x="3185" y="0"/>
                  <a:pt x="3185" y="0"/>
                </a:cubicBezTo>
                <a:lnTo>
                  <a:pt x="3185" y="92"/>
                </a:lnTo>
                <a:close/>
                <a:moveTo>
                  <a:pt x="3085" y="92"/>
                </a:moveTo>
                <a:cubicBezTo>
                  <a:pt x="3097" y="92"/>
                  <a:pt x="3097" y="92"/>
                  <a:pt x="3097" y="92"/>
                </a:cubicBezTo>
                <a:cubicBezTo>
                  <a:pt x="3097" y="0"/>
                  <a:pt x="3097" y="0"/>
                  <a:pt x="3097" y="0"/>
                </a:cubicBezTo>
                <a:cubicBezTo>
                  <a:pt x="3085" y="0"/>
                  <a:pt x="3085" y="0"/>
                  <a:pt x="3085" y="0"/>
                </a:cubicBezTo>
                <a:lnTo>
                  <a:pt x="3085" y="92"/>
                </a:lnTo>
                <a:close/>
                <a:moveTo>
                  <a:pt x="1883" y="92"/>
                </a:moveTo>
                <a:cubicBezTo>
                  <a:pt x="1895" y="92"/>
                  <a:pt x="1895" y="92"/>
                  <a:pt x="1895" y="92"/>
                </a:cubicBezTo>
                <a:cubicBezTo>
                  <a:pt x="1895" y="0"/>
                  <a:pt x="1895" y="0"/>
                  <a:pt x="1895" y="0"/>
                </a:cubicBezTo>
                <a:cubicBezTo>
                  <a:pt x="1883" y="0"/>
                  <a:pt x="1883" y="0"/>
                  <a:pt x="1883" y="0"/>
                </a:cubicBezTo>
                <a:lnTo>
                  <a:pt x="1883" y="92"/>
                </a:lnTo>
                <a:close/>
                <a:moveTo>
                  <a:pt x="3105" y="92"/>
                </a:moveTo>
                <a:cubicBezTo>
                  <a:pt x="3117" y="92"/>
                  <a:pt x="3117" y="92"/>
                  <a:pt x="3117" y="92"/>
                </a:cubicBezTo>
                <a:cubicBezTo>
                  <a:pt x="3117" y="0"/>
                  <a:pt x="3117" y="0"/>
                  <a:pt x="3117" y="0"/>
                </a:cubicBezTo>
                <a:cubicBezTo>
                  <a:pt x="3105" y="0"/>
                  <a:pt x="3105" y="0"/>
                  <a:pt x="3105" y="0"/>
                </a:cubicBezTo>
                <a:lnTo>
                  <a:pt x="3105" y="92"/>
                </a:lnTo>
                <a:close/>
                <a:moveTo>
                  <a:pt x="3125" y="92"/>
                </a:moveTo>
                <a:cubicBezTo>
                  <a:pt x="3137" y="92"/>
                  <a:pt x="3137" y="92"/>
                  <a:pt x="3137" y="92"/>
                </a:cubicBezTo>
                <a:cubicBezTo>
                  <a:pt x="3137" y="0"/>
                  <a:pt x="3137" y="0"/>
                  <a:pt x="3137" y="0"/>
                </a:cubicBezTo>
                <a:cubicBezTo>
                  <a:pt x="3125" y="0"/>
                  <a:pt x="3125" y="0"/>
                  <a:pt x="3125" y="0"/>
                </a:cubicBezTo>
                <a:lnTo>
                  <a:pt x="3125" y="92"/>
                </a:lnTo>
                <a:close/>
                <a:moveTo>
                  <a:pt x="3165" y="92"/>
                </a:moveTo>
                <a:cubicBezTo>
                  <a:pt x="3177" y="92"/>
                  <a:pt x="3177" y="92"/>
                  <a:pt x="3177" y="92"/>
                </a:cubicBezTo>
                <a:cubicBezTo>
                  <a:pt x="3177" y="0"/>
                  <a:pt x="3177" y="0"/>
                  <a:pt x="3177" y="0"/>
                </a:cubicBezTo>
                <a:cubicBezTo>
                  <a:pt x="3165" y="0"/>
                  <a:pt x="3165" y="0"/>
                  <a:pt x="3165" y="0"/>
                </a:cubicBezTo>
                <a:lnTo>
                  <a:pt x="3165" y="92"/>
                </a:lnTo>
                <a:close/>
                <a:moveTo>
                  <a:pt x="3265" y="92"/>
                </a:moveTo>
                <a:cubicBezTo>
                  <a:pt x="3277" y="92"/>
                  <a:pt x="3277" y="92"/>
                  <a:pt x="3277" y="92"/>
                </a:cubicBezTo>
                <a:cubicBezTo>
                  <a:pt x="3277" y="0"/>
                  <a:pt x="3277" y="0"/>
                  <a:pt x="3277" y="0"/>
                </a:cubicBezTo>
                <a:cubicBezTo>
                  <a:pt x="3265" y="0"/>
                  <a:pt x="3265" y="0"/>
                  <a:pt x="3265" y="0"/>
                </a:cubicBezTo>
                <a:lnTo>
                  <a:pt x="3265" y="92"/>
                </a:lnTo>
                <a:close/>
                <a:moveTo>
                  <a:pt x="3285" y="92"/>
                </a:moveTo>
                <a:cubicBezTo>
                  <a:pt x="3297" y="92"/>
                  <a:pt x="3297" y="92"/>
                  <a:pt x="3297" y="92"/>
                </a:cubicBezTo>
                <a:cubicBezTo>
                  <a:pt x="3297" y="0"/>
                  <a:pt x="3297" y="0"/>
                  <a:pt x="3297" y="0"/>
                </a:cubicBezTo>
                <a:cubicBezTo>
                  <a:pt x="3285" y="0"/>
                  <a:pt x="3285" y="0"/>
                  <a:pt x="3285" y="0"/>
                </a:cubicBezTo>
                <a:lnTo>
                  <a:pt x="3285" y="92"/>
                </a:lnTo>
                <a:close/>
                <a:moveTo>
                  <a:pt x="3205" y="92"/>
                </a:moveTo>
                <a:cubicBezTo>
                  <a:pt x="3217" y="92"/>
                  <a:pt x="3217" y="92"/>
                  <a:pt x="3217" y="92"/>
                </a:cubicBezTo>
                <a:cubicBezTo>
                  <a:pt x="3217" y="0"/>
                  <a:pt x="3217" y="0"/>
                  <a:pt x="3217" y="0"/>
                </a:cubicBezTo>
                <a:cubicBezTo>
                  <a:pt x="3205" y="0"/>
                  <a:pt x="3205" y="0"/>
                  <a:pt x="3205" y="0"/>
                </a:cubicBezTo>
                <a:lnTo>
                  <a:pt x="3205" y="92"/>
                </a:lnTo>
                <a:close/>
                <a:moveTo>
                  <a:pt x="3245" y="92"/>
                </a:moveTo>
                <a:cubicBezTo>
                  <a:pt x="3257" y="92"/>
                  <a:pt x="3257" y="92"/>
                  <a:pt x="3257" y="92"/>
                </a:cubicBezTo>
                <a:cubicBezTo>
                  <a:pt x="3257" y="0"/>
                  <a:pt x="3257" y="0"/>
                  <a:pt x="3257" y="0"/>
                </a:cubicBezTo>
                <a:cubicBezTo>
                  <a:pt x="3245" y="0"/>
                  <a:pt x="3245" y="0"/>
                  <a:pt x="3245" y="0"/>
                </a:cubicBezTo>
                <a:lnTo>
                  <a:pt x="3245" y="92"/>
                </a:lnTo>
                <a:close/>
                <a:moveTo>
                  <a:pt x="3225" y="92"/>
                </a:moveTo>
                <a:cubicBezTo>
                  <a:pt x="3237" y="92"/>
                  <a:pt x="3237" y="92"/>
                  <a:pt x="3237" y="92"/>
                </a:cubicBezTo>
                <a:cubicBezTo>
                  <a:pt x="3237" y="0"/>
                  <a:pt x="3237" y="0"/>
                  <a:pt x="3237" y="0"/>
                </a:cubicBezTo>
                <a:cubicBezTo>
                  <a:pt x="3225" y="0"/>
                  <a:pt x="3225" y="0"/>
                  <a:pt x="3225" y="0"/>
                </a:cubicBezTo>
                <a:lnTo>
                  <a:pt x="3225" y="92"/>
                </a:lnTo>
                <a:close/>
                <a:moveTo>
                  <a:pt x="2965" y="92"/>
                </a:moveTo>
                <a:cubicBezTo>
                  <a:pt x="2977" y="92"/>
                  <a:pt x="2977" y="92"/>
                  <a:pt x="2977" y="92"/>
                </a:cubicBezTo>
                <a:cubicBezTo>
                  <a:pt x="2977" y="0"/>
                  <a:pt x="2977" y="0"/>
                  <a:pt x="2977" y="0"/>
                </a:cubicBezTo>
                <a:cubicBezTo>
                  <a:pt x="2965" y="0"/>
                  <a:pt x="2965" y="0"/>
                  <a:pt x="2965" y="0"/>
                </a:cubicBezTo>
                <a:lnTo>
                  <a:pt x="2965" y="92"/>
                </a:lnTo>
                <a:close/>
                <a:moveTo>
                  <a:pt x="2945" y="92"/>
                </a:moveTo>
                <a:cubicBezTo>
                  <a:pt x="2957" y="92"/>
                  <a:pt x="2957" y="92"/>
                  <a:pt x="2957" y="92"/>
                </a:cubicBezTo>
                <a:cubicBezTo>
                  <a:pt x="2957" y="0"/>
                  <a:pt x="2957" y="0"/>
                  <a:pt x="2957" y="0"/>
                </a:cubicBezTo>
                <a:cubicBezTo>
                  <a:pt x="2945" y="0"/>
                  <a:pt x="2945" y="0"/>
                  <a:pt x="2945" y="0"/>
                </a:cubicBezTo>
                <a:lnTo>
                  <a:pt x="2945" y="92"/>
                </a:lnTo>
                <a:close/>
                <a:moveTo>
                  <a:pt x="2905" y="92"/>
                </a:moveTo>
                <a:cubicBezTo>
                  <a:pt x="2917" y="92"/>
                  <a:pt x="2917" y="92"/>
                  <a:pt x="2917" y="92"/>
                </a:cubicBezTo>
                <a:cubicBezTo>
                  <a:pt x="2917" y="0"/>
                  <a:pt x="2917" y="0"/>
                  <a:pt x="2917" y="0"/>
                </a:cubicBezTo>
                <a:cubicBezTo>
                  <a:pt x="2905" y="0"/>
                  <a:pt x="2905" y="0"/>
                  <a:pt x="2905" y="0"/>
                </a:cubicBezTo>
                <a:lnTo>
                  <a:pt x="2905" y="92"/>
                </a:lnTo>
                <a:close/>
                <a:moveTo>
                  <a:pt x="2925" y="92"/>
                </a:moveTo>
                <a:cubicBezTo>
                  <a:pt x="2937" y="92"/>
                  <a:pt x="2937" y="92"/>
                  <a:pt x="2937" y="92"/>
                </a:cubicBezTo>
                <a:cubicBezTo>
                  <a:pt x="2937" y="0"/>
                  <a:pt x="2937" y="0"/>
                  <a:pt x="2937" y="0"/>
                </a:cubicBezTo>
                <a:cubicBezTo>
                  <a:pt x="2925" y="0"/>
                  <a:pt x="2925" y="0"/>
                  <a:pt x="2925" y="0"/>
                </a:cubicBezTo>
                <a:lnTo>
                  <a:pt x="2925" y="92"/>
                </a:lnTo>
                <a:close/>
                <a:moveTo>
                  <a:pt x="2865" y="92"/>
                </a:moveTo>
                <a:cubicBezTo>
                  <a:pt x="2876" y="92"/>
                  <a:pt x="2876" y="92"/>
                  <a:pt x="2876" y="92"/>
                </a:cubicBezTo>
                <a:cubicBezTo>
                  <a:pt x="2876" y="0"/>
                  <a:pt x="2876" y="0"/>
                  <a:pt x="2876" y="0"/>
                </a:cubicBezTo>
                <a:cubicBezTo>
                  <a:pt x="2865" y="0"/>
                  <a:pt x="2865" y="0"/>
                  <a:pt x="2865" y="0"/>
                </a:cubicBezTo>
                <a:lnTo>
                  <a:pt x="2865" y="92"/>
                </a:lnTo>
                <a:close/>
                <a:moveTo>
                  <a:pt x="2885" y="92"/>
                </a:moveTo>
                <a:cubicBezTo>
                  <a:pt x="2897" y="92"/>
                  <a:pt x="2897" y="92"/>
                  <a:pt x="2897" y="92"/>
                </a:cubicBezTo>
                <a:cubicBezTo>
                  <a:pt x="2897" y="0"/>
                  <a:pt x="2897" y="0"/>
                  <a:pt x="2897" y="0"/>
                </a:cubicBezTo>
                <a:cubicBezTo>
                  <a:pt x="2885" y="0"/>
                  <a:pt x="2885" y="0"/>
                  <a:pt x="2885" y="0"/>
                </a:cubicBezTo>
                <a:lnTo>
                  <a:pt x="2885" y="92"/>
                </a:lnTo>
                <a:close/>
                <a:moveTo>
                  <a:pt x="3005" y="92"/>
                </a:moveTo>
                <a:cubicBezTo>
                  <a:pt x="3017" y="92"/>
                  <a:pt x="3017" y="92"/>
                  <a:pt x="3017" y="92"/>
                </a:cubicBezTo>
                <a:cubicBezTo>
                  <a:pt x="3017" y="0"/>
                  <a:pt x="3017" y="0"/>
                  <a:pt x="3017" y="0"/>
                </a:cubicBezTo>
                <a:cubicBezTo>
                  <a:pt x="3005" y="0"/>
                  <a:pt x="3005" y="0"/>
                  <a:pt x="3005" y="0"/>
                </a:cubicBezTo>
                <a:lnTo>
                  <a:pt x="3005" y="92"/>
                </a:lnTo>
                <a:close/>
                <a:moveTo>
                  <a:pt x="3045" y="92"/>
                </a:moveTo>
                <a:cubicBezTo>
                  <a:pt x="3057" y="92"/>
                  <a:pt x="3057" y="92"/>
                  <a:pt x="3057" y="92"/>
                </a:cubicBezTo>
                <a:cubicBezTo>
                  <a:pt x="3057" y="0"/>
                  <a:pt x="3057" y="0"/>
                  <a:pt x="3057" y="0"/>
                </a:cubicBezTo>
                <a:cubicBezTo>
                  <a:pt x="3045" y="0"/>
                  <a:pt x="3045" y="0"/>
                  <a:pt x="3045" y="0"/>
                </a:cubicBezTo>
                <a:lnTo>
                  <a:pt x="3045" y="92"/>
                </a:lnTo>
                <a:close/>
                <a:moveTo>
                  <a:pt x="3025" y="92"/>
                </a:moveTo>
                <a:cubicBezTo>
                  <a:pt x="3037" y="92"/>
                  <a:pt x="3037" y="92"/>
                  <a:pt x="3037" y="92"/>
                </a:cubicBezTo>
                <a:cubicBezTo>
                  <a:pt x="3037" y="0"/>
                  <a:pt x="3037" y="0"/>
                  <a:pt x="3037" y="0"/>
                </a:cubicBezTo>
                <a:cubicBezTo>
                  <a:pt x="3025" y="0"/>
                  <a:pt x="3025" y="0"/>
                  <a:pt x="3025" y="0"/>
                </a:cubicBezTo>
                <a:lnTo>
                  <a:pt x="3025" y="92"/>
                </a:lnTo>
                <a:close/>
                <a:moveTo>
                  <a:pt x="2985" y="92"/>
                </a:moveTo>
                <a:cubicBezTo>
                  <a:pt x="2997" y="92"/>
                  <a:pt x="2997" y="92"/>
                  <a:pt x="2997" y="92"/>
                </a:cubicBezTo>
                <a:cubicBezTo>
                  <a:pt x="2997" y="0"/>
                  <a:pt x="2997" y="0"/>
                  <a:pt x="2997" y="0"/>
                </a:cubicBezTo>
                <a:cubicBezTo>
                  <a:pt x="2985" y="0"/>
                  <a:pt x="2985" y="0"/>
                  <a:pt x="2985" y="0"/>
                </a:cubicBezTo>
                <a:lnTo>
                  <a:pt x="2985" y="92"/>
                </a:lnTo>
                <a:close/>
                <a:moveTo>
                  <a:pt x="3806" y="92"/>
                </a:moveTo>
                <a:cubicBezTo>
                  <a:pt x="3818" y="92"/>
                  <a:pt x="3818" y="92"/>
                  <a:pt x="3818" y="92"/>
                </a:cubicBezTo>
                <a:cubicBezTo>
                  <a:pt x="3818" y="0"/>
                  <a:pt x="3818" y="0"/>
                  <a:pt x="3818" y="0"/>
                </a:cubicBezTo>
                <a:cubicBezTo>
                  <a:pt x="3806" y="0"/>
                  <a:pt x="3806" y="0"/>
                  <a:pt x="3806" y="0"/>
                </a:cubicBezTo>
                <a:lnTo>
                  <a:pt x="3806" y="92"/>
                </a:lnTo>
                <a:close/>
                <a:moveTo>
                  <a:pt x="3305" y="92"/>
                </a:moveTo>
                <a:cubicBezTo>
                  <a:pt x="3317" y="92"/>
                  <a:pt x="3317" y="92"/>
                  <a:pt x="3317" y="92"/>
                </a:cubicBezTo>
                <a:cubicBezTo>
                  <a:pt x="3317" y="0"/>
                  <a:pt x="3317" y="0"/>
                  <a:pt x="3317" y="0"/>
                </a:cubicBezTo>
                <a:cubicBezTo>
                  <a:pt x="3305" y="0"/>
                  <a:pt x="3305" y="0"/>
                  <a:pt x="3305" y="0"/>
                </a:cubicBezTo>
                <a:lnTo>
                  <a:pt x="3305" y="92"/>
                </a:lnTo>
                <a:close/>
                <a:moveTo>
                  <a:pt x="3465" y="92"/>
                </a:moveTo>
                <a:cubicBezTo>
                  <a:pt x="3477" y="92"/>
                  <a:pt x="3477" y="92"/>
                  <a:pt x="3477" y="92"/>
                </a:cubicBezTo>
                <a:cubicBezTo>
                  <a:pt x="3477" y="0"/>
                  <a:pt x="3477" y="0"/>
                  <a:pt x="3477" y="0"/>
                </a:cubicBezTo>
                <a:cubicBezTo>
                  <a:pt x="3465" y="0"/>
                  <a:pt x="3465" y="0"/>
                  <a:pt x="3465" y="0"/>
                </a:cubicBezTo>
                <a:lnTo>
                  <a:pt x="3465" y="92"/>
                </a:lnTo>
                <a:close/>
                <a:moveTo>
                  <a:pt x="3666" y="92"/>
                </a:moveTo>
                <a:cubicBezTo>
                  <a:pt x="3678" y="92"/>
                  <a:pt x="3678" y="92"/>
                  <a:pt x="3678" y="92"/>
                </a:cubicBezTo>
                <a:cubicBezTo>
                  <a:pt x="3678" y="0"/>
                  <a:pt x="3678" y="0"/>
                  <a:pt x="3678" y="0"/>
                </a:cubicBezTo>
                <a:cubicBezTo>
                  <a:pt x="3666" y="0"/>
                  <a:pt x="3666" y="0"/>
                  <a:pt x="3666" y="0"/>
                </a:cubicBezTo>
                <a:lnTo>
                  <a:pt x="3666" y="92"/>
                </a:lnTo>
                <a:close/>
                <a:moveTo>
                  <a:pt x="3646" y="92"/>
                </a:moveTo>
                <a:cubicBezTo>
                  <a:pt x="3658" y="92"/>
                  <a:pt x="3658" y="92"/>
                  <a:pt x="3658" y="92"/>
                </a:cubicBezTo>
                <a:cubicBezTo>
                  <a:pt x="3658" y="0"/>
                  <a:pt x="3658" y="0"/>
                  <a:pt x="3658" y="0"/>
                </a:cubicBezTo>
                <a:cubicBezTo>
                  <a:pt x="3646" y="0"/>
                  <a:pt x="3646" y="0"/>
                  <a:pt x="3646" y="0"/>
                </a:cubicBezTo>
                <a:lnTo>
                  <a:pt x="3646" y="92"/>
                </a:lnTo>
                <a:close/>
                <a:moveTo>
                  <a:pt x="3686" y="92"/>
                </a:moveTo>
                <a:cubicBezTo>
                  <a:pt x="3698" y="92"/>
                  <a:pt x="3698" y="92"/>
                  <a:pt x="3698" y="92"/>
                </a:cubicBezTo>
                <a:cubicBezTo>
                  <a:pt x="3698" y="0"/>
                  <a:pt x="3698" y="0"/>
                  <a:pt x="3698" y="0"/>
                </a:cubicBezTo>
                <a:cubicBezTo>
                  <a:pt x="3686" y="0"/>
                  <a:pt x="3686" y="0"/>
                  <a:pt x="3686" y="0"/>
                </a:cubicBezTo>
                <a:lnTo>
                  <a:pt x="3686" y="92"/>
                </a:lnTo>
                <a:close/>
                <a:moveTo>
                  <a:pt x="3626" y="92"/>
                </a:moveTo>
                <a:cubicBezTo>
                  <a:pt x="3638" y="92"/>
                  <a:pt x="3638" y="92"/>
                  <a:pt x="3638" y="92"/>
                </a:cubicBezTo>
                <a:cubicBezTo>
                  <a:pt x="3638" y="0"/>
                  <a:pt x="3638" y="0"/>
                  <a:pt x="3638" y="0"/>
                </a:cubicBezTo>
                <a:cubicBezTo>
                  <a:pt x="3626" y="0"/>
                  <a:pt x="3626" y="0"/>
                  <a:pt x="3626" y="0"/>
                </a:cubicBezTo>
                <a:lnTo>
                  <a:pt x="3626" y="92"/>
                </a:lnTo>
                <a:close/>
                <a:moveTo>
                  <a:pt x="3586" y="92"/>
                </a:moveTo>
                <a:cubicBezTo>
                  <a:pt x="3598" y="92"/>
                  <a:pt x="3598" y="92"/>
                  <a:pt x="3598" y="92"/>
                </a:cubicBezTo>
                <a:cubicBezTo>
                  <a:pt x="3598" y="0"/>
                  <a:pt x="3598" y="0"/>
                  <a:pt x="3598" y="0"/>
                </a:cubicBezTo>
                <a:cubicBezTo>
                  <a:pt x="3586" y="0"/>
                  <a:pt x="3586" y="0"/>
                  <a:pt x="3586" y="0"/>
                </a:cubicBezTo>
                <a:lnTo>
                  <a:pt x="3586" y="92"/>
                </a:lnTo>
                <a:close/>
                <a:moveTo>
                  <a:pt x="3606" y="92"/>
                </a:moveTo>
                <a:cubicBezTo>
                  <a:pt x="3618" y="92"/>
                  <a:pt x="3618" y="92"/>
                  <a:pt x="3618" y="92"/>
                </a:cubicBezTo>
                <a:cubicBezTo>
                  <a:pt x="3618" y="0"/>
                  <a:pt x="3618" y="0"/>
                  <a:pt x="3618" y="0"/>
                </a:cubicBezTo>
                <a:cubicBezTo>
                  <a:pt x="3606" y="0"/>
                  <a:pt x="3606" y="0"/>
                  <a:pt x="3606" y="0"/>
                </a:cubicBezTo>
                <a:lnTo>
                  <a:pt x="3606" y="92"/>
                </a:lnTo>
                <a:close/>
                <a:moveTo>
                  <a:pt x="3766" y="92"/>
                </a:moveTo>
                <a:cubicBezTo>
                  <a:pt x="3778" y="92"/>
                  <a:pt x="3778" y="92"/>
                  <a:pt x="3778" y="92"/>
                </a:cubicBezTo>
                <a:cubicBezTo>
                  <a:pt x="3778" y="0"/>
                  <a:pt x="3778" y="0"/>
                  <a:pt x="3778" y="0"/>
                </a:cubicBezTo>
                <a:cubicBezTo>
                  <a:pt x="3766" y="0"/>
                  <a:pt x="3766" y="0"/>
                  <a:pt x="3766" y="0"/>
                </a:cubicBezTo>
                <a:lnTo>
                  <a:pt x="3766" y="92"/>
                </a:lnTo>
                <a:close/>
                <a:moveTo>
                  <a:pt x="3706" y="92"/>
                </a:moveTo>
                <a:cubicBezTo>
                  <a:pt x="3718" y="92"/>
                  <a:pt x="3718" y="92"/>
                  <a:pt x="3718" y="92"/>
                </a:cubicBezTo>
                <a:cubicBezTo>
                  <a:pt x="3718" y="0"/>
                  <a:pt x="3718" y="0"/>
                  <a:pt x="3718" y="0"/>
                </a:cubicBezTo>
                <a:cubicBezTo>
                  <a:pt x="3706" y="0"/>
                  <a:pt x="3706" y="0"/>
                  <a:pt x="3706" y="0"/>
                </a:cubicBezTo>
                <a:lnTo>
                  <a:pt x="3706" y="92"/>
                </a:lnTo>
                <a:close/>
                <a:moveTo>
                  <a:pt x="3786" y="92"/>
                </a:moveTo>
                <a:cubicBezTo>
                  <a:pt x="3798" y="92"/>
                  <a:pt x="3798" y="92"/>
                  <a:pt x="3798" y="92"/>
                </a:cubicBezTo>
                <a:cubicBezTo>
                  <a:pt x="3798" y="0"/>
                  <a:pt x="3798" y="0"/>
                  <a:pt x="3798" y="0"/>
                </a:cubicBezTo>
                <a:cubicBezTo>
                  <a:pt x="3786" y="0"/>
                  <a:pt x="3786" y="0"/>
                  <a:pt x="3786" y="0"/>
                </a:cubicBezTo>
                <a:lnTo>
                  <a:pt x="3786" y="92"/>
                </a:lnTo>
                <a:close/>
                <a:moveTo>
                  <a:pt x="3746" y="92"/>
                </a:moveTo>
                <a:cubicBezTo>
                  <a:pt x="3758" y="92"/>
                  <a:pt x="3758" y="92"/>
                  <a:pt x="3758" y="92"/>
                </a:cubicBezTo>
                <a:cubicBezTo>
                  <a:pt x="3758" y="0"/>
                  <a:pt x="3758" y="0"/>
                  <a:pt x="3758" y="0"/>
                </a:cubicBezTo>
                <a:cubicBezTo>
                  <a:pt x="3746" y="0"/>
                  <a:pt x="3746" y="0"/>
                  <a:pt x="3746" y="0"/>
                </a:cubicBezTo>
                <a:lnTo>
                  <a:pt x="3746" y="92"/>
                </a:lnTo>
                <a:close/>
                <a:moveTo>
                  <a:pt x="3325" y="92"/>
                </a:moveTo>
                <a:cubicBezTo>
                  <a:pt x="3337" y="92"/>
                  <a:pt x="3337" y="92"/>
                  <a:pt x="3337" y="92"/>
                </a:cubicBezTo>
                <a:cubicBezTo>
                  <a:pt x="3337" y="0"/>
                  <a:pt x="3337" y="0"/>
                  <a:pt x="3337" y="0"/>
                </a:cubicBezTo>
                <a:cubicBezTo>
                  <a:pt x="3325" y="0"/>
                  <a:pt x="3325" y="0"/>
                  <a:pt x="3325" y="0"/>
                </a:cubicBezTo>
                <a:lnTo>
                  <a:pt x="3325" y="92"/>
                </a:lnTo>
                <a:close/>
                <a:moveTo>
                  <a:pt x="3726" y="92"/>
                </a:moveTo>
                <a:cubicBezTo>
                  <a:pt x="3738" y="92"/>
                  <a:pt x="3738" y="92"/>
                  <a:pt x="3738" y="92"/>
                </a:cubicBezTo>
                <a:cubicBezTo>
                  <a:pt x="3738" y="0"/>
                  <a:pt x="3738" y="0"/>
                  <a:pt x="3738" y="0"/>
                </a:cubicBezTo>
                <a:cubicBezTo>
                  <a:pt x="3726" y="0"/>
                  <a:pt x="3726" y="0"/>
                  <a:pt x="3726" y="0"/>
                </a:cubicBezTo>
                <a:lnTo>
                  <a:pt x="3726" y="92"/>
                </a:lnTo>
                <a:close/>
                <a:moveTo>
                  <a:pt x="3405" y="92"/>
                </a:moveTo>
                <a:cubicBezTo>
                  <a:pt x="3417" y="92"/>
                  <a:pt x="3417" y="92"/>
                  <a:pt x="3417" y="92"/>
                </a:cubicBezTo>
                <a:cubicBezTo>
                  <a:pt x="3417" y="0"/>
                  <a:pt x="3417" y="0"/>
                  <a:pt x="3417" y="0"/>
                </a:cubicBezTo>
                <a:cubicBezTo>
                  <a:pt x="3405" y="0"/>
                  <a:pt x="3405" y="0"/>
                  <a:pt x="3405" y="0"/>
                </a:cubicBezTo>
                <a:lnTo>
                  <a:pt x="3405" y="92"/>
                </a:lnTo>
                <a:close/>
                <a:moveTo>
                  <a:pt x="3425" y="92"/>
                </a:moveTo>
                <a:cubicBezTo>
                  <a:pt x="3437" y="92"/>
                  <a:pt x="3437" y="92"/>
                  <a:pt x="3437" y="92"/>
                </a:cubicBezTo>
                <a:cubicBezTo>
                  <a:pt x="3437" y="0"/>
                  <a:pt x="3437" y="0"/>
                  <a:pt x="3437" y="0"/>
                </a:cubicBezTo>
                <a:cubicBezTo>
                  <a:pt x="3425" y="0"/>
                  <a:pt x="3425" y="0"/>
                  <a:pt x="3425" y="0"/>
                </a:cubicBezTo>
                <a:lnTo>
                  <a:pt x="3425" y="92"/>
                </a:lnTo>
                <a:close/>
                <a:moveTo>
                  <a:pt x="3385" y="92"/>
                </a:moveTo>
                <a:cubicBezTo>
                  <a:pt x="3397" y="92"/>
                  <a:pt x="3397" y="92"/>
                  <a:pt x="3397" y="92"/>
                </a:cubicBezTo>
                <a:cubicBezTo>
                  <a:pt x="3397" y="0"/>
                  <a:pt x="3397" y="0"/>
                  <a:pt x="3397" y="0"/>
                </a:cubicBezTo>
                <a:cubicBezTo>
                  <a:pt x="3385" y="0"/>
                  <a:pt x="3385" y="0"/>
                  <a:pt x="3385" y="0"/>
                </a:cubicBezTo>
                <a:lnTo>
                  <a:pt x="3385" y="92"/>
                </a:lnTo>
                <a:close/>
                <a:moveTo>
                  <a:pt x="3345" y="92"/>
                </a:moveTo>
                <a:cubicBezTo>
                  <a:pt x="3357" y="92"/>
                  <a:pt x="3357" y="92"/>
                  <a:pt x="3357" y="92"/>
                </a:cubicBezTo>
                <a:cubicBezTo>
                  <a:pt x="3357" y="0"/>
                  <a:pt x="3357" y="0"/>
                  <a:pt x="3357" y="0"/>
                </a:cubicBezTo>
                <a:cubicBezTo>
                  <a:pt x="3345" y="0"/>
                  <a:pt x="3345" y="0"/>
                  <a:pt x="3345" y="0"/>
                </a:cubicBezTo>
                <a:lnTo>
                  <a:pt x="3345" y="92"/>
                </a:lnTo>
                <a:close/>
                <a:moveTo>
                  <a:pt x="3445" y="92"/>
                </a:moveTo>
                <a:cubicBezTo>
                  <a:pt x="3457" y="92"/>
                  <a:pt x="3457" y="92"/>
                  <a:pt x="3457" y="92"/>
                </a:cubicBezTo>
                <a:cubicBezTo>
                  <a:pt x="3457" y="0"/>
                  <a:pt x="3457" y="0"/>
                  <a:pt x="3457" y="0"/>
                </a:cubicBezTo>
                <a:cubicBezTo>
                  <a:pt x="3445" y="0"/>
                  <a:pt x="3445" y="0"/>
                  <a:pt x="3445" y="0"/>
                </a:cubicBezTo>
                <a:lnTo>
                  <a:pt x="3445" y="92"/>
                </a:lnTo>
                <a:close/>
                <a:moveTo>
                  <a:pt x="3486" y="92"/>
                </a:moveTo>
                <a:cubicBezTo>
                  <a:pt x="3497" y="92"/>
                  <a:pt x="3497" y="92"/>
                  <a:pt x="3497" y="92"/>
                </a:cubicBezTo>
                <a:cubicBezTo>
                  <a:pt x="3497" y="0"/>
                  <a:pt x="3497" y="0"/>
                  <a:pt x="3497" y="0"/>
                </a:cubicBezTo>
                <a:cubicBezTo>
                  <a:pt x="3486" y="0"/>
                  <a:pt x="3486" y="0"/>
                  <a:pt x="3486" y="0"/>
                </a:cubicBezTo>
                <a:lnTo>
                  <a:pt x="3486" y="92"/>
                </a:lnTo>
                <a:close/>
                <a:moveTo>
                  <a:pt x="3526" y="92"/>
                </a:moveTo>
                <a:cubicBezTo>
                  <a:pt x="3538" y="92"/>
                  <a:pt x="3538" y="92"/>
                  <a:pt x="3538" y="92"/>
                </a:cubicBezTo>
                <a:cubicBezTo>
                  <a:pt x="3538" y="0"/>
                  <a:pt x="3538" y="0"/>
                  <a:pt x="3538" y="0"/>
                </a:cubicBezTo>
                <a:cubicBezTo>
                  <a:pt x="3526" y="0"/>
                  <a:pt x="3526" y="0"/>
                  <a:pt x="3526" y="0"/>
                </a:cubicBezTo>
                <a:lnTo>
                  <a:pt x="3526" y="92"/>
                </a:lnTo>
                <a:close/>
                <a:moveTo>
                  <a:pt x="3546" y="92"/>
                </a:moveTo>
                <a:cubicBezTo>
                  <a:pt x="3558" y="92"/>
                  <a:pt x="3558" y="92"/>
                  <a:pt x="3558" y="92"/>
                </a:cubicBezTo>
                <a:cubicBezTo>
                  <a:pt x="3558" y="0"/>
                  <a:pt x="3558" y="0"/>
                  <a:pt x="3558" y="0"/>
                </a:cubicBezTo>
                <a:cubicBezTo>
                  <a:pt x="3546" y="0"/>
                  <a:pt x="3546" y="0"/>
                  <a:pt x="3546" y="0"/>
                </a:cubicBezTo>
                <a:lnTo>
                  <a:pt x="3546" y="92"/>
                </a:lnTo>
                <a:close/>
                <a:moveTo>
                  <a:pt x="2845" y="92"/>
                </a:moveTo>
                <a:cubicBezTo>
                  <a:pt x="2856" y="92"/>
                  <a:pt x="2856" y="92"/>
                  <a:pt x="2856" y="92"/>
                </a:cubicBezTo>
                <a:cubicBezTo>
                  <a:pt x="2856" y="0"/>
                  <a:pt x="2856" y="0"/>
                  <a:pt x="2856" y="0"/>
                </a:cubicBezTo>
                <a:cubicBezTo>
                  <a:pt x="2845" y="0"/>
                  <a:pt x="2845" y="0"/>
                  <a:pt x="2845" y="0"/>
                </a:cubicBezTo>
                <a:lnTo>
                  <a:pt x="2845" y="92"/>
                </a:lnTo>
                <a:close/>
                <a:moveTo>
                  <a:pt x="3506" y="92"/>
                </a:moveTo>
                <a:cubicBezTo>
                  <a:pt x="3517" y="92"/>
                  <a:pt x="3517" y="92"/>
                  <a:pt x="3517" y="92"/>
                </a:cubicBezTo>
                <a:cubicBezTo>
                  <a:pt x="3517" y="0"/>
                  <a:pt x="3517" y="0"/>
                  <a:pt x="3517" y="0"/>
                </a:cubicBezTo>
                <a:cubicBezTo>
                  <a:pt x="3506" y="0"/>
                  <a:pt x="3506" y="0"/>
                  <a:pt x="3506" y="0"/>
                </a:cubicBezTo>
                <a:lnTo>
                  <a:pt x="3506" y="92"/>
                </a:lnTo>
                <a:close/>
                <a:moveTo>
                  <a:pt x="3566" y="92"/>
                </a:moveTo>
                <a:cubicBezTo>
                  <a:pt x="3578" y="92"/>
                  <a:pt x="3578" y="92"/>
                  <a:pt x="3578" y="92"/>
                </a:cubicBezTo>
                <a:cubicBezTo>
                  <a:pt x="3578" y="0"/>
                  <a:pt x="3578" y="0"/>
                  <a:pt x="3578" y="0"/>
                </a:cubicBezTo>
                <a:cubicBezTo>
                  <a:pt x="3566" y="0"/>
                  <a:pt x="3566" y="0"/>
                  <a:pt x="3566" y="0"/>
                </a:cubicBezTo>
                <a:lnTo>
                  <a:pt x="3566" y="92"/>
                </a:lnTo>
                <a:close/>
                <a:moveTo>
                  <a:pt x="3145" y="92"/>
                </a:moveTo>
                <a:cubicBezTo>
                  <a:pt x="3157" y="92"/>
                  <a:pt x="3157" y="92"/>
                  <a:pt x="3157" y="92"/>
                </a:cubicBezTo>
                <a:cubicBezTo>
                  <a:pt x="3157" y="0"/>
                  <a:pt x="3157" y="0"/>
                  <a:pt x="3157" y="0"/>
                </a:cubicBezTo>
                <a:cubicBezTo>
                  <a:pt x="3145" y="0"/>
                  <a:pt x="3145" y="0"/>
                  <a:pt x="3145" y="0"/>
                </a:cubicBezTo>
                <a:lnTo>
                  <a:pt x="3145" y="92"/>
                </a:lnTo>
                <a:close/>
                <a:moveTo>
                  <a:pt x="2183" y="92"/>
                </a:moveTo>
                <a:cubicBezTo>
                  <a:pt x="2195" y="92"/>
                  <a:pt x="2195" y="92"/>
                  <a:pt x="2195" y="92"/>
                </a:cubicBezTo>
                <a:cubicBezTo>
                  <a:pt x="2195" y="0"/>
                  <a:pt x="2195" y="0"/>
                  <a:pt x="2195" y="0"/>
                </a:cubicBezTo>
                <a:cubicBezTo>
                  <a:pt x="2183" y="0"/>
                  <a:pt x="2183" y="0"/>
                  <a:pt x="2183" y="0"/>
                </a:cubicBezTo>
                <a:lnTo>
                  <a:pt x="2183" y="92"/>
                </a:lnTo>
                <a:close/>
                <a:moveTo>
                  <a:pt x="2204" y="92"/>
                </a:moveTo>
                <a:cubicBezTo>
                  <a:pt x="2215" y="92"/>
                  <a:pt x="2215" y="92"/>
                  <a:pt x="2215" y="92"/>
                </a:cubicBezTo>
                <a:cubicBezTo>
                  <a:pt x="2215" y="0"/>
                  <a:pt x="2215" y="0"/>
                  <a:pt x="2215" y="0"/>
                </a:cubicBezTo>
                <a:cubicBezTo>
                  <a:pt x="2204" y="0"/>
                  <a:pt x="2204" y="0"/>
                  <a:pt x="2204" y="0"/>
                </a:cubicBezTo>
                <a:lnTo>
                  <a:pt x="2204" y="92"/>
                </a:lnTo>
                <a:close/>
                <a:moveTo>
                  <a:pt x="2224" y="92"/>
                </a:moveTo>
                <a:cubicBezTo>
                  <a:pt x="2235" y="92"/>
                  <a:pt x="2235" y="92"/>
                  <a:pt x="2235" y="92"/>
                </a:cubicBezTo>
                <a:cubicBezTo>
                  <a:pt x="2235" y="0"/>
                  <a:pt x="2235" y="0"/>
                  <a:pt x="2235" y="0"/>
                </a:cubicBezTo>
                <a:cubicBezTo>
                  <a:pt x="2224" y="0"/>
                  <a:pt x="2224" y="0"/>
                  <a:pt x="2224" y="0"/>
                </a:cubicBezTo>
                <a:lnTo>
                  <a:pt x="2224" y="92"/>
                </a:lnTo>
                <a:close/>
                <a:moveTo>
                  <a:pt x="2143" y="92"/>
                </a:moveTo>
                <a:cubicBezTo>
                  <a:pt x="2155" y="92"/>
                  <a:pt x="2155" y="92"/>
                  <a:pt x="2155" y="92"/>
                </a:cubicBezTo>
                <a:cubicBezTo>
                  <a:pt x="2155" y="0"/>
                  <a:pt x="2155" y="0"/>
                  <a:pt x="2155" y="0"/>
                </a:cubicBezTo>
                <a:cubicBezTo>
                  <a:pt x="2143" y="0"/>
                  <a:pt x="2143" y="0"/>
                  <a:pt x="2143" y="0"/>
                </a:cubicBezTo>
                <a:lnTo>
                  <a:pt x="2143" y="92"/>
                </a:lnTo>
                <a:close/>
                <a:moveTo>
                  <a:pt x="2163" y="92"/>
                </a:moveTo>
                <a:cubicBezTo>
                  <a:pt x="2175" y="92"/>
                  <a:pt x="2175" y="92"/>
                  <a:pt x="2175" y="92"/>
                </a:cubicBezTo>
                <a:cubicBezTo>
                  <a:pt x="2175" y="0"/>
                  <a:pt x="2175" y="0"/>
                  <a:pt x="2175" y="0"/>
                </a:cubicBezTo>
                <a:cubicBezTo>
                  <a:pt x="2163" y="0"/>
                  <a:pt x="2163" y="0"/>
                  <a:pt x="2163" y="0"/>
                </a:cubicBezTo>
                <a:lnTo>
                  <a:pt x="2163" y="92"/>
                </a:lnTo>
                <a:close/>
                <a:moveTo>
                  <a:pt x="2304" y="92"/>
                </a:moveTo>
                <a:cubicBezTo>
                  <a:pt x="2316" y="92"/>
                  <a:pt x="2316" y="92"/>
                  <a:pt x="2316" y="92"/>
                </a:cubicBezTo>
                <a:cubicBezTo>
                  <a:pt x="2316" y="0"/>
                  <a:pt x="2316" y="0"/>
                  <a:pt x="2316" y="0"/>
                </a:cubicBezTo>
                <a:cubicBezTo>
                  <a:pt x="2304" y="0"/>
                  <a:pt x="2304" y="0"/>
                  <a:pt x="2304" y="0"/>
                </a:cubicBezTo>
                <a:lnTo>
                  <a:pt x="2304" y="92"/>
                </a:lnTo>
                <a:close/>
                <a:moveTo>
                  <a:pt x="2244" y="92"/>
                </a:moveTo>
                <a:cubicBezTo>
                  <a:pt x="2256" y="92"/>
                  <a:pt x="2256" y="92"/>
                  <a:pt x="2256" y="92"/>
                </a:cubicBezTo>
                <a:cubicBezTo>
                  <a:pt x="2256" y="0"/>
                  <a:pt x="2256" y="0"/>
                  <a:pt x="2256" y="0"/>
                </a:cubicBezTo>
                <a:cubicBezTo>
                  <a:pt x="2244" y="0"/>
                  <a:pt x="2244" y="0"/>
                  <a:pt x="2244" y="0"/>
                </a:cubicBezTo>
                <a:lnTo>
                  <a:pt x="2244" y="92"/>
                </a:lnTo>
                <a:close/>
                <a:moveTo>
                  <a:pt x="2123" y="92"/>
                </a:moveTo>
                <a:cubicBezTo>
                  <a:pt x="2135" y="92"/>
                  <a:pt x="2135" y="92"/>
                  <a:pt x="2135" y="92"/>
                </a:cubicBezTo>
                <a:cubicBezTo>
                  <a:pt x="2135" y="0"/>
                  <a:pt x="2135" y="0"/>
                  <a:pt x="2135" y="0"/>
                </a:cubicBezTo>
                <a:cubicBezTo>
                  <a:pt x="2123" y="0"/>
                  <a:pt x="2123" y="0"/>
                  <a:pt x="2123" y="0"/>
                </a:cubicBezTo>
                <a:lnTo>
                  <a:pt x="2123" y="92"/>
                </a:lnTo>
                <a:close/>
                <a:moveTo>
                  <a:pt x="2324" y="92"/>
                </a:moveTo>
                <a:cubicBezTo>
                  <a:pt x="2336" y="92"/>
                  <a:pt x="2336" y="92"/>
                  <a:pt x="2336" y="92"/>
                </a:cubicBezTo>
                <a:cubicBezTo>
                  <a:pt x="2336" y="0"/>
                  <a:pt x="2336" y="0"/>
                  <a:pt x="2336" y="0"/>
                </a:cubicBezTo>
                <a:cubicBezTo>
                  <a:pt x="2324" y="0"/>
                  <a:pt x="2324" y="0"/>
                  <a:pt x="2324" y="0"/>
                </a:cubicBezTo>
                <a:lnTo>
                  <a:pt x="2324" y="92"/>
                </a:lnTo>
                <a:close/>
                <a:moveTo>
                  <a:pt x="2344" y="92"/>
                </a:moveTo>
                <a:cubicBezTo>
                  <a:pt x="2356" y="92"/>
                  <a:pt x="2356" y="92"/>
                  <a:pt x="2356" y="92"/>
                </a:cubicBezTo>
                <a:cubicBezTo>
                  <a:pt x="2356" y="0"/>
                  <a:pt x="2356" y="0"/>
                  <a:pt x="2356" y="0"/>
                </a:cubicBezTo>
                <a:cubicBezTo>
                  <a:pt x="2344" y="0"/>
                  <a:pt x="2344" y="0"/>
                  <a:pt x="2344" y="0"/>
                </a:cubicBezTo>
                <a:lnTo>
                  <a:pt x="2344" y="92"/>
                </a:lnTo>
                <a:close/>
                <a:moveTo>
                  <a:pt x="2264" y="92"/>
                </a:moveTo>
                <a:cubicBezTo>
                  <a:pt x="2276" y="92"/>
                  <a:pt x="2276" y="92"/>
                  <a:pt x="2276" y="92"/>
                </a:cubicBezTo>
                <a:cubicBezTo>
                  <a:pt x="2276" y="0"/>
                  <a:pt x="2276" y="0"/>
                  <a:pt x="2276" y="0"/>
                </a:cubicBezTo>
                <a:cubicBezTo>
                  <a:pt x="2264" y="0"/>
                  <a:pt x="2264" y="0"/>
                  <a:pt x="2264" y="0"/>
                </a:cubicBezTo>
                <a:lnTo>
                  <a:pt x="2264" y="92"/>
                </a:lnTo>
                <a:close/>
                <a:moveTo>
                  <a:pt x="2284" y="92"/>
                </a:moveTo>
                <a:cubicBezTo>
                  <a:pt x="2296" y="92"/>
                  <a:pt x="2296" y="92"/>
                  <a:pt x="2296" y="92"/>
                </a:cubicBezTo>
                <a:cubicBezTo>
                  <a:pt x="2296" y="0"/>
                  <a:pt x="2296" y="0"/>
                  <a:pt x="2296" y="0"/>
                </a:cubicBezTo>
                <a:cubicBezTo>
                  <a:pt x="2284" y="0"/>
                  <a:pt x="2284" y="0"/>
                  <a:pt x="2284" y="0"/>
                </a:cubicBezTo>
                <a:lnTo>
                  <a:pt x="2284" y="92"/>
                </a:lnTo>
                <a:close/>
                <a:moveTo>
                  <a:pt x="1943" y="92"/>
                </a:moveTo>
                <a:cubicBezTo>
                  <a:pt x="1955" y="92"/>
                  <a:pt x="1955" y="92"/>
                  <a:pt x="1955" y="92"/>
                </a:cubicBezTo>
                <a:cubicBezTo>
                  <a:pt x="1955" y="0"/>
                  <a:pt x="1955" y="0"/>
                  <a:pt x="1955" y="0"/>
                </a:cubicBezTo>
                <a:cubicBezTo>
                  <a:pt x="1943" y="0"/>
                  <a:pt x="1943" y="0"/>
                  <a:pt x="1943" y="0"/>
                </a:cubicBezTo>
                <a:lnTo>
                  <a:pt x="1943" y="92"/>
                </a:lnTo>
                <a:close/>
                <a:moveTo>
                  <a:pt x="1983" y="92"/>
                </a:moveTo>
                <a:cubicBezTo>
                  <a:pt x="1995" y="92"/>
                  <a:pt x="1995" y="92"/>
                  <a:pt x="1995" y="92"/>
                </a:cubicBezTo>
                <a:cubicBezTo>
                  <a:pt x="1995" y="0"/>
                  <a:pt x="1995" y="0"/>
                  <a:pt x="1995" y="0"/>
                </a:cubicBezTo>
                <a:cubicBezTo>
                  <a:pt x="1983" y="0"/>
                  <a:pt x="1983" y="0"/>
                  <a:pt x="1983" y="0"/>
                </a:cubicBezTo>
                <a:lnTo>
                  <a:pt x="1983" y="92"/>
                </a:lnTo>
                <a:close/>
                <a:moveTo>
                  <a:pt x="1963" y="92"/>
                </a:moveTo>
                <a:cubicBezTo>
                  <a:pt x="1975" y="92"/>
                  <a:pt x="1975" y="92"/>
                  <a:pt x="1975" y="92"/>
                </a:cubicBezTo>
                <a:cubicBezTo>
                  <a:pt x="1975" y="0"/>
                  <a:pt x="1975" y="0"/>
                  <a:pt x="1975" y="0"/>
                </a:cubicBezTo>
                <a:cubicBezTo>
                  <a:pt x="1963" y="0"/>
                  <a:pt x="1963" y="0"/>
                  <a:pt x="1963" y="0"/>
                </a:cubicBezTo>
                <a:lnTo>
                  <a:pt x="1963" y="92"/>
                </a:lnTo>
                <a:close/>
                <a:moveTo>
                  <a:pt x="1923" y="92"/>
                </a:moveTo>
                <a:cubicBezTo>
                  <a:pt x="1935" y="92"/>
                  <a:pt x="1935" y="92"/>
                  <a:pt x="1935" y="92"/>
                </a:cubicBezTo>
                <a:cubicBezTo>
                  <a:pt x="1935" y="0"/>
                  <a:pt x="1935" y="0"/>
                  <a:pt x="1935" y="0"/>
                </a:cubicBezTo>
                <a:cubicBezTo>
                  <a:pt x="1923" y="0"/>
                  <a:pt x="1923" y="0"/>
                  <a:pt x="1923" y="0"/>
                </a:cubicBezTo>
                <a:lnTo>
                  <a:pt x="1923" y="92"/>
                </a:lnTo>
                <a:close/>
                <a:moveTo>
                  <a:pt x="1903" y="92"/>
                </a:moveTo>
                <a:cubicBezTo>
                  <a:pt x="1915" y="92"/>
                  <a:pt x="1915" y="92"/>
                  <a:pt x="1915" y="92"/>
                </a:cubicBezTo>
                <a:cubicBezTo>
                  <a:pt x="1915" y="0"/>
                  <a:pt x="1915" y="0"/>
                  <a:pt x="1915" y="0"/>
                </a:cubicBezTo>
                <a:cubicBezTo>
                  <a:pt x="1903" y="0"/>
                  <a:pt x="1903" y="0"/>
                  <a:pt x="1903" y="0"/>
                </a:cubicBezTo>
                <a:lnTo>
                  <a:pt x="1903" y="92"/>
                </a:lnTo>
                <a:close/>
                <a:moveTo>
                  <a:pt x="2003" y="92"/>
                </a:moveTo>
                <a:cubicBezTo>
                  <a:pt x="2015" y="92"/>
                  <a:pt x="2015" y="92"/>
                  <a:pt x="2015" y="92"/>
                </a:cubicBezTo>
                <a:cubicBezTo>
                  <a:pt x="2015" y="0"/>
                  <a:pt x="2015" y="0"/>
                  <a:pt x="2015" y="0"/>
                </a:cubicBezTo>
                <a:cubicBezTo>
                  <a:pt x="2003" y="0"/>
                  <a:pt x="2003" y="0"/>
                  <a:pt x="2003" y="0"/>
                </a:cubicBezTo>
                <a:lnTo>
                  <a:pt x="2003" y="92"/>
                </a:lnTo>
                <a:close/>
                <a:moveTo>
                  <a:pt x="2083" y="92"/>
                </a:moveTo>
                <a:cubicBezTo>
                  <a:pt x="2095" y="92"/>
                  <a:pt x="2095" y="92"/>
                  <a:pt x="2095" y="92"/>
                </a:cubicBezTo>
                <a:cubicBezTo>
                  <a:pt x="2095" y="0"/>
                  <a:pt x="2095" y="0"/>
                  <a:pt x="2095" y="0"/>
                </a:cubicBezTo>
                <a:cubicBezTo>
                  <a:pt x="2083" y="0"/>
                  <a:pt x="2083" y="0"/>
                  <a:pt x="2083" y="0"/>
                </a:cubicBezTo>
                <a:lnTo>
                  <a:pt x="2083" y="92"/>
                </a:lnTo>
                <a:close/>
                <a:moveTo>
                  <a:pt x="2103" y="92"/>
                </a:moveTo>
                <a:cubicBezTo>
                  <a:pt x="2115" y="92"/>
                  <a:pt x="2115" y="92"/>
                  <a:pt x="2115" y="92"/>
                </a:cubicBezTo>
                <a:cubicBezTo>
                  <a:pt x="2115" y="0"/>
                  <a:pt x="2115" y="0"/>
                  <a:pt x="2115" y="0"/>
                </a:cubicBezTo>
                <a:cubicBezTo>
                  <a:pt x="2103" y="0"/>
                  <a:pt x="2103" y="0"/>
                  <a:pt x="2103" y="0"/>
                </a:cubicBezTo>
                <a:lnTo>
                  <a:pt x="2103" y="92"/>
                </a:lnTo>
                <a:close/>
                <a:moveTo>
                  <a:pt x="2063" y="92"/>
                </a:moveTo>
                <a:cubicBezTo>
                  <a:pt x="2075" y="92"/>
                  <a:pt x="2075" y="92"/>
                  <a:pt x="2075" y="92"/>
                </a:cubicBezTo>
                <a:cubicBezTo>
                  <a:pt x="2075" y="0"/>
                  <a:pt x="2075" y="0"/>
                  <a:pt x="2075" y="0"/>
                </a:cubicBezTo>
                <a:cubicBezTo>
                  <a:pt x="2063" y="0"/>
                  <a:pt x="2063" y="0"/>
                  <a:pt x="2063" y="0"/>
                </a:cubicBezTo>
                <a:lnTo>
                  <a:pt x="2063" y="92"/>
                </a:lnTo>
                <a:close/>
                <a:moveTo>
                  <a:pt x="2023" y="92"/>
                </a:moveTo>
                <a:cubicBezTo>
                  <a:pt x="2035" y="92"/>
                  <a:pt x="2035" y="92"/>
                  <a:pt x="2035" y="92"/>
                </a:cubicBezTo>
                <a:cubicBezTo>
                  <a:pt x="2035" y="0"/>
                  <a:pt x="2035" y="0"/>
                  <a:pt x="2035" y="0"/>
                </a:cubicBezTo>
                <a:cubicBezTo>
                  <a:pt x="2023" y="0"/>
                  <a:pt x="2023" y="0"/>
                  <a:pt x="2023" y="0"/>
                </a:cubicBezTo>
                <a:lnTo>
                  <a:pt x="2023" y="92"/>
                </a:lnTo>
                <a:close/>
                <a:moveTo>
                  <a:pt x="2043" y="92"/>
                </a:moveTo>
                <a:cubicBezTo>
                  <a:pt x="2055" y="92"/>
                  <a:pt x="2055" y="92"/>
                  <a:pt x="2055" y="92"/>
                </a:cubicBezTo>
                <a:cubicBezTo>
                  <a:pt x="2055" y="0"/>
                  <a:pt x="2055" y="0"/>
                  <a:pt x="2055" y="0"/>
                </a:cubicBezTo>
                <a:cubicBezTo>
                  <a:pt x="2043" y="0"/>
                  <a:pt x="2043" y="0"/>
                  <a:pt x="2043" y="0"/>
                </a:cubicBezTo>
                <a:lnTo>
                  <a:pt x="2043" y="92"/>
                </a:lnTo>
                <a:close/>
                <a:moveTo>
                  <a:pt x="2564" y="92"/>
                </a:moveTo>
                <a:cubicBezTo>
                  <a:pt x="2576" y="92"/>
                  <a:pt x="2576" y="92"/>
                  <a:pt x="2576" y="92"/>
                </a:cubicBezTo>
                <a:cubicBezTo>
                  <a:pt x="2576" y="0"/>
                  <a:pt x="2576" y="0"/>
                  <a:pt x="2576" y="0"/>
                </a:cubicBezTo>
                <a:cubicBezTo>
                  <a:pt x="2564" y="0"/>
                  <a:pt x="2564" y="0"/>
                  <a:pt x="2564" y="0"/>
                </a:cubicBezTo>
                <a:lnTo>
                  <a:pt x="2564" y="92"/>
                </a:lnTo>
                <a:close/>
                <a:moveTo>
                  <a:pt x="2664" y="92"/>
                </a:moveTo>
                <a:cubicBezTo>
                  <a:pt x="2676" y="92"/>
                  <a:pt x="2676" y="92"/>
                  <a:pt x="2676" y="92"/>
                </a:cubicBezTo>
                <a:cubicBezTo>
                  <a:pt x="2676" y="0"/>
                  <a:pt x="2676" y="0"/>
                  <a:pt x="2676" y="0"/>
                </a:cubicBezTo>
                <a:cubicBezTo>
                  <a:pt x="2664" y="0"/>
                  <a:pt x="2664" y="0"/>
                  <a:pt x="2664" y="0"/>
                </a:cubicBezTo>
                <a:lnTo>
                  <a:pt x="2664" y="92"/>
                </a:lnTo>
                <a:close/>
                <a:moveTo>
                  <a:pt x="2684" y="92"/>
                </a:moveTo>
                <a:cubicBezTo>
                  <a:pt x="2696" y="92"/>
                  <a:pt x="2696" y="92"/>
                  <a:pt x="2696" y="92"/>
                </a:cubicBezTo>
                <a:cubicBezTo>
                  <a:pt x="2696" y="0"/>
                  <a:pt x="2696" y="0"/>
                  <a:pt x="2696" y="0"/>
                </a:cubicBezTo>
                <a:cubicBezTo>
                  <a:pt x="2684" y="0"/>
                  <a:pt x="2684" y="0"/>
                  <a:pt x="2684" y="0"/>
                </a:cubicBezTo>
                <a:lnTo>
                  <a:pt x="2684" y="92"/>
                </a:lnTo>
                <a:close/>
                <a:moveTo>
                  <a:pt x="2604" y="92"/>
                </a:moveTo>
                <a:cubicBezTo>
                  <a:pt x="2616" y="92"/>
                  <a:pt x="2616" y="92"/>
                  <a:pt x="2616" y="92"/>
                </a:cubicBezTo>
                <a:cubicBezTo>
                  <a:pt x="2616" y="0"/>
                  <a:pt x="2616" y="0"/>
                  <a:pt x="2616" y="0"/>
                </a:cubicBezTo>
                <a:cubicBezTo>
                  <a:pt x="2604" y="0"/>
                  <a:pt x="2604" y="0"/>
                  <a:pt x="2604" y="0"/>
                </a:cubicBezTo>
                <a:lnTo>
                  <a:pt x="2604" y="92"/>
                </a:lnTo>
                <a:close/>
                <a:moveTo>
                  <a:pt x="2624" y="92"/>
                </a:moveTo>
                <a:cubicBezTo>
                  <a:pt x="2636" y="92"/>
                  <a:pt x="2636" y="92"/>
                  <a:pt x="2636" y="92"/>
                </a:cubicBezTo>
                <a:cubicBezTo>
                  <a:pt x="2636" y="0"/>
                  <a:pt x="2636" y="0"/>
                  <a:pt x="2636" y="0"/>
                </a:cubicBezTo>
                <a:cubicBezTo>
                  <a:pt x="2624" y="0"/>
                  <a:pt x="2624" y="0"/>
                  <a:pt x="2624" y="0"/>
                </a:cubicBezTo>
                <a:lnTo>
                  <a:pt x="2624" y="92"/>
                </a:lnTo>
                <a:close/>
                <a:moveTo>
                  <a:pt x="2644" y="92"/>
                </a:moveTo>
                <a:cubicBezTo>
                  <a:pt x="2656" y="92"/>
                  <a:pt x="2656" y="92"/>
                  <a:pt x="2656" y="92"/>
                </a:cubicBezTo>
                <a:cubicBezTo>
                  <a:pt x="2656" y="0"/>
                  <a:pt x="2656" y="0"/>
                  <a:pt x="2656" y="0"/>
                </a:cubicBezTo>
                <a:cubicBezTo>
                  <a:pt x="2644" y="0"/>
                  <a:pt x="2644" y="0"/>
                  <a:pt x="2644" y="0"/>
                </a:cubicBezTo>
                <a:lnTo>
                  <a:pt x="2644" y="92"/>
                </a:lnTo>
                <a:close/>
                <a:moveTo>
                  <a:pt x="2704" y="92"/>
                </a:moveTo>
                <a:cubicBezTo>
                  <a:pt x="2716" y="92"/>
                  <a:pt x="2716" y="92"/>
                  <a:pt x="2716" y="92"/>
                </a:cubicBezTo>
                <a:cubicBezTo>
                  <a:pt x="2716" y="0"/>
                  <a:pt x="2716" y="0"/>
                  <a:pt x="2716" y="0"/>
                </a:cubicBezTo>
                <a:cubicBezTo>
                  <a:pt x="2704" y="0"/>
                  <a:pt x="2704" y="0"/>
                  <a:pt x="2704" y="0"/>
                </a:cubicBezTo>
                <a:lnTo>
                  <a:pt x="2704" y="92"/>
                </a:lnTo>
                <a:close/>
                <a:moveTo>
                  <a:pt x="2804" y="92"/>
                </a:moveTo>
                <a:cubicBezTo>
                  <a:pt x="2816" y="92"/>
                  <a:pt x="2816" y="92"/>
                  <a:pt x="2816" y="92"/>
                </a:cubicBezTo>
                <a:cubicBezTo>
                  <a:pt x="2816" y="0"/>
                  <a:pt x="2816" y="0"/>
                  <a:pt x="2816" y="0"/>
                </a:cubicBezTo>
                <a:cubicBezTo>
                  <a:pt x="2804" y="0"/>
                  <a:pt x="2804" y="0"/>
                  <a:pt x="2804" y="0"/>
                </a:cubicBezTo>
                <a:lnTo>
                  <a:pt x="2804" y="92"/>
                </a:lnTo>
                <a:close/>
                <a:moveTo>
                  <a:pt x="2364" y="92"/>
                </a:moveTo>
                <a:cubicBezTo>
                  <a:pt x="2376" y="92"/>
                  <a:pt x="2376" y="92"/>
                  <a:pt x="2376" y="92"/>
                </a:cubicBezTo>
                <a:cubicBezTo>
                  <a:pt x="2376" y="0"/>
                  <a:pt x="2376" y="0"/>
                  <a:pt x="2376" y="0"/>
                </a:cubicBezTo>
                <a:cubicBezTo>
                  <a:pt x="2364" y="0"/>
                  <a:pt x="2364" y="0"/>
                  <a:pt x="2364" y="0"/>
                </a:cubicBezTo>
                <a:lnTo>
                  <a:pt x="2364" y="92"/>
                </a:lnTo>
                <a:close/>
                <a:moveTo>
                  <a:pt x="2764" y="92"/>
                </a:moveTo>
                <a:cubicBezTo>
                  <a:pt x="2776" y="92"/>
                  <a:pt x="2776" y="92"/>
                  <a:pt x="2776" y="92"/>
                </a:cubicBezTo>
                <a:cubicBezTo>
                  <a:pt x="2776" y="0"/>
                  <a:pt x="2776" y="0"/>
                  <a:pt x="2776" y="0"/>
                </a:cubicBezTo>
                <a:cubicBezTo>
                  <a:pt x="2764" y="0"/>
                  <a:pt x="2764" y="0"/>
                  <a:pt x="2764" y="0"/>
                </a:cubicBezTo>
                <a:lnTo>
                  <a:pt x="2764" y="92"/>
                </a:lnTo>
                <a:close/>
                <a:moveTo>
                  <a:pt x="2724" y="92"/>
                </a:moveTo>
                <a:cubicBezTo>
                  <a:pt x="2736" y="92"/>
                  <a:pt x="2736" y="92"/>
                  <a:pt x="2736" y="92"/>
                </a:cubicBezTo>
                <a:cubicBezTo>
                  <a:pt x="2736" y="0"/>
                  <a:pt x="2736" y="0"/>
                  <a:pt x="2736" y="0"/>
                </a:cubicBezTo>
                <a:cubicBezTo>
                  <a:pt x="2724" y="0"/>
                  <a:pt x="2724" y="0"/>
                  <a:pt x="2724" y="0"/>
                </a:cubicBezTo>
                <a:lnTo>
                  <a:pt x="2724" y="92"/>
                </a:lnTo>
                <a:close/>
                <a:moveTo>
                  <a:pt x="2744" y="92"/>
                </a:moveTo>
                <a:cubicBezTo>
                  <a:pt x="2756" y="92"/>
                  <a:pt x="2756" y="92"/>
                  <a:pt x="2756" y="92"/>
                </a:cubicBezTo>
                <a:cubicBezTo>
                  <a:pt x="2756" y="0"/>
                  <a:pt x="2756" y="0"/>
                  <a:pt x="2756" y="0"/>
                </a:cubicBezTo>
                <a:cubicBezTo>
                  <a:pt x="2744" y="0"/>
                  <a:pt x="2744" y="0"/>
                  <a:pt x="2744" y="0"/>
                </a:cubicBezTo>
                <a:lnTo>
                  <a:pt x="2744" y="92"/>
                </a:lnTo>
                <a:close/>
                <a:moveTo>
                  <a:pt x="2784" y="92"/>
                </a:moveTo>
                <a:cubicBezTo>
                  <a:pt x="2796" y="92"/>
                  <a:pt x="2796" y="92"/>
                  <a:pt x="2796" y="92"/>
                </a:cubicBezTo>
                <a:cubicBezTo>
                  <a:pt x="2796" y="0"/>
                  <a:pt x="2796" y="0"/>
                  <a:pt x="2796" y="0"/>
                </a:cubicBezTo>
                <a:cubicBezTo>
                  <a:pt x="2784" y="0"/>
                  <a:pt x="2784" y="0"/>
                  <a:pt x="2784" y="0"/>
                </a:cubicBezTo>
                <a:lnTo>
                  <a:pt x="2784" y="92"/>
                </a:lnTo>
                <a:close/>
                <a:moveTo>
                  <a:pt x="2424" y="92"/>
                </a:moveTo>
                <a:cubicBezTo>
                  <a:pt x="2436" y="92"/>
                  <a:pt x="2436" y="92"/>
                  <a:pt x="2436" y="92"/>
                </a:cubicBezTo>
                <a:cubicBezTo>
                  <a:pt x="2436" y="0"/>
                  <a:pt x="2436" y="0"/>
                  <a:pt x="2436" y="0"/>
                </a:cubicBezTo>
                <a:cubicBezTo>
                  <a:pt x="2424" y="0"/>
                  <a:pt x="2424" y="0"/>
                  <a:pt x="2424" y="0"/>
                </a:cubicBezTo>
                <a:lnTo>
                  <a:pt x="2424" y="92"/>
                </a:lnTo>
                <a:close/>
                <a:moveTo>
                  <a:pt x="2444" y="92"/>
                </a:moveTo>
                <a:cubicBezTo>
                  <a:pt x="2456" y="92"/>
                  <a:pt x="2456" y="92"/>
                  <a:pt x="2456" y="92"/>
                </a:cubicBezTo>
                <a:cubicBezTo>
                  <a:pt x="2456" y="0"/>
                  <a:pt x="2456" y="0"/>
                  <a:pt x="2456" y="0"/>
                </a:cubicBezTo>
                <a:cubicBezTo>
                  <a:pt x="2444" y="0"/>
                  <a:pt x="2444" y="0"/>
                  <a:pt x="2444" y="0"/>
                </a:cubicBezTo>
                <a:lnTo>
                  <a:pt x="2444" y="92"/>
                </a:lnTo>
                <a:close/>
                <a:moveTo>
                  <a:pt x="2464" y="92"/>
                </a:moveTo>
                <a:cubicBezTo>
                  <a:pt x="2476" y="92"/>
                  <a:pt x="2476" y="92"/>
                  <a:pt x="2476" y="92"/>
                </a:cubicBezTo>
                <a:cubicBezTo>
                  <a:pt x="2476" y="0"/>
                  <a:pt x="2476" y="0"/>
                  <a:pt x="2476" y="0"/>
                </a:cubicBezTo>
                <a:cubicBezTo>
                  <a:pt x="2464" y="0"/>
                  <a:pt x="2464" y="0"/>
                  <a:pt x="2464" y="0"/>
                </a:cubicBezTo>
                <a:lnTo>
                  <a:pt x="2464" y="92"/>
                </a:lnTo>
                <a:close/>
                <a:moveTo>
                  <a:pt x="2384" y="92"/>
                </a:moveTo>
                <a:cubicBezTo>
                  <a:pt x="2396" y="92"/>
                  <a:pt x="2396" y="92"/>
                  <a:pt x="2396" y="92"/>
                </a:cubicBezTo>
                <a:cubicBezTo>
                  <a:pt x="2396" y="0"/>
                  <a:pt x="2396" y="0"/>
                  <a:pt x="2396" y="0"/>
                </a:cubicBezTo>
                <a:cubicBezTo>
                  <a:pt x="2384" y="0"/>
                  <a:pt x="2384" y="0"/>
                  <a:pt x="2384" y="0"/>
                </a:cubicBezTo>
                <a:lnTo>
                  <a:pt x="2384" y="92"/>
                </a:lnTo>
                <a:close/>
                <a:moveTo>
                  <a:pt x="2404" y="92"/>
                </a:moveTo>
                <a:cubicBezTo>
                  <a:pt x="2416" y="92"/>
                  <a:pt x="2416" y="92"/>
                  <a:pt x="2416" y="92"/>
                </a:cubicBezTo>
                <a:cubicBezTo>
                  <a:pt x="2416" y="0"/>
                  <a:pt x="2416" y="0"/>
                  <a:pt x="2416" y="0"/>
                </a:cubicBezTo>
                <a:cubicBezTo>
                  <a:pt x="2404" y="0"/>
                  <a:pt x="2404" y="0"/>
                  <a:pt x="2404" y="0"/>
                </a:cubicBezTo>
                <a:lnTo>
                  <a:pt x="2404" y="92"/>
                </a:lnTo>
                <a:close/>
                <a:moveTo>
                  <a:pt x="2524" y="92"/>
                </a:moveTo>
                <a:cubicBezTo>
                  <a:pt x="2536" y="92"/>
                  <a:pt x="2536" y="92"/>
                  <a:pt x="2536" y="92"/>
                </a:cubicBezTo>
                <a:cubicBezTo>
                  <a:pt x="2536" y="0"/>
                  <a:pt x="2536" y="0"/>
                  <a:pt x="2536" y="0"/>
                </a:cubicBezTo>
                <a:cubicBezTo>
                  <a:pt x="2524" y="0"/>
                  <a:pt x="2524" y="0"/>
                  <a:pt x="2524" y="0"/>
                </a:cubicBezTo>
                <a:lnTo>
                  <a:pt x="2524" y="92"/>
                </a:lnTo>
                <a:close/>
                <a:moveTo>
                  <a:pt x="2824" y="92"/>
                </a:moveTo>
                <a:cubicBezTo>
                  <a:pt x="2836" y="92"/>
                  <a:pt x="2836" y="92"/>
                  <a:pt x="2836" y="92"/>
                </a:cubicBezTo>
                <a:cubicBezTo>
                  <a:pt x="2836" y="0"/>
                  <a:pt x="2836" y="0"/>
                  <a:pt x="2836" y="0"/>
                </a:cubicBezTo>
                <a:cubicBezTo>
                  <a:pt x="2824" y="0"/>
                  <a:pt x="2824" y="0"/>
                  <a:pt x="2824" y="0"/>
                </a:cubicBezTo>
                <a:lnTo>
                  <a:pt x="2824" y="92"/>
                </a:lnTo>
                <a:close/>
                <a:moveTo>
                  <a:pt x="2544" y="92"/>
                </a:moveTo>
                <a:cubicBezTo>
                  <a:pt x="2556" y="92"/>
                  <a:pt x="2556" y="92"/>
                  <a:pt x="2556" y="92"/>
                </a:cubicBezTo>
                <a:cubicBezTo>
                  <a:pt x="2556" y="0"/>
                  <a:pt x="2556" y="0"/>
                  <a:pt x="2556" y="0"/>
                </a:cubicBezTo>
                <a:cubicBezTo>
                  <a:pt x="2544" y="0"/>
                  <a:pt x="2544" y="0"/>
                  <a:pt x="2544" y="0"/>
                </a:cubicBezTo>
                <a:lnTo>
                  <a:pt x="2544" y="92"/>
                </a:lnTo>
                <a:close/>
                <a:moveTo>
                  <a:pt x="2504" y="92"/>
                </a:moveTo>
                <a:cubicBezTo>
                  <a:pt x="2516" y="92"/>
                  <a:pt x="2516" y="92"/>
                  <a:pt x="2516" y="92"/>
                </a:cubicBezTo>
                <a:cubicBezTo>
                  <a:pt x="2516" y="0"/>
                  <a:pt x="2516" y="0"/>
                  <a:pt x="2516" y="0"/>
                </a:cubicBezTo>
                <a:cubicBezTo>
                  <a:pt x="2504" y="0"/>
                  <a:pt x="2504" y="0"/>
                  <a:pt x="2504" y="0"/>
                </a:cubicBezTo>
                <a:lnTo>
                  <a:pt x="2504" y="92"/>
                </a:lnTo>
                <a:close/>
                <a:moveTo>
                  <a:pt x="2484" y="92"/>
                </a:moveTo>
                <a:cubicBezTo>
                  <a:pt x="2496" y="92"/>
                  <a:pt x="2496" y="92"/>
                  <a:pt x="2496" y="92"/>
                </a:cubicBezTo>
                <a:cubicBezTo>
                  <a:pt x="2496" y="0"/>
                  <a:pt x="2496" y="0"/>
                  <a:pt x="2496" y="0"/>
                </a:cubicBezTo>
                <a:cubicBezTo>
                  <a:pt x="2484" y="0"/>
                  <a:pt x="2484" y="0"/>
                  <a:pt x="2484" y="0"/>
                </a:cubicBezTo>
                <a:lnTo>
                  <a:pt x="2484" y="92"/>
                </a:lnTo>
                <a:close/>
                <a:moveTo>
                  <a:pt x="2584" y="92"/>
                </a:moveTo>
                <a:cubicBezTo>
                  <a:pt x="2596" y="92"/>
                  <a:pt x="2596" y="92"/>
                  <a:pt x="2596" y="92"/>
                </a:cubicBezTo>
                <a:cubicBezTo>
                  <a:pt x="2596" y="0"/>
                  <a:pt x="2596" y="0"/>
                  <a:pt x="2596" y="0"/>
                </a:cubicBezTo>
                <a:cubicBezTo>
                  <a:pt x="2584" y="0"/>
                  <a:pt x="2584" y="0"/>
                  <a:pt x="2584" y="0"/>
                </a:cubicBezTo>
                <a:lnTo>
                  <a:pt x="2584" y="92"/>
                </a:lnTo>
                <a:close/>
              </a:path>
            </a:pathLst>
          </a:custGeom>
          <a:gradFill>
            <a:gsLst>
              <a:gs pos="0">
                <a:srgbClr val="FEFF00"/>
              </a:gs>
              <a:gs pos="33000">
                <a:srgbClr val="33AD58"/>
              </a:gs>
              <a:gs pos="61000">
                <a:srgbClr val="3EB34A"/>
              </a:gs>
              <a:gs pos="91000">
                <a:srgbClr val="089696"/>
              </a:gs>
            </a:gsLst>
            <a:lin ang="0" scaled="1"/>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3" name="Group 2"/>
          <p:cNvGrpSpPr/>
          <p:nvPr/>
        </p:nvGrpSpPr>
        <p:grpSpPr>
          <a:xfrm>
            <a:off x="0" y="0"/>
            <a:ext cx="10669662" cy="6858000"/>
            <a:chOff x="0" y="0"/>
            <a:chExt cx="10669662" cy="6858000"/>
          </a:xfrm>
        </p:grpSpPr>
        <p:sp>
          <p:nvSpPr>
            <p:cNvPr id="2" name="Rectangle 1"/>
            <p:cNvSpPr/>
            <p:nvPr/>
          </p:nvSpPr>
          <p:spPr>
            <a:xfrm>
              <a:off x="0" y="0"/>
              <a:ext cx="2050624" cy="6858000"/>
            </a:xfrm>
            <a:prstGeom prst="rect">
              <a:avLst/>
            </a:prstGeom>
            <a:gradFill>
              <a:gsLst>
                <a:gs pos="0">
                  <a:srgbClr val="3DB44A"/>
                </a:gs>
                <a:gs pos="33000">
                  <a:srgbClr val="3DB44A"/>
                </a:gs>
                <a:gs pos="100000">
                  <a:srgbClr val="29B9CD"/>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0">
                      <a:srgbClr val="3DB44A"/>
                    </a:gs>
                    <a:gs pos="33000">
                      <a:srgbClr val="3DB44A"/>
                    </a:gs>
                    <a:gs pos="100000">
                      <a:srgbClr val="29B9CD"/>
                    </a:gs>
                  </a:gsLst>
                  <a:lin ang="2700000" scaled="1"/>
                </a:gradFill>
              </a:endParaRPr>
            </a:p>
          </p:txBody>
        </p:sp>
        <p:pic>
          <p:nvPicPr>
            <p:cNvPr id="68" name="Picture 67"/>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flipV="1">
              <a:off x="0" y="3990414"/>
              <a:ext cx="10669662" cy="2867586"/>
            </a:xfrm>
            <a:prstGeom prst="rect">
              <a:avLst/>
            </a:prstGeom>
          </p:spPr>
        </p:pic>
      </p:grpSp>
      <p:sp>
        <p:nvSpPr>
          <p:cNvPr id="244" name="Text Placeholder 68"/>
          <p:cNvSpPr>
            <a:spLocks noGrp="1"/>
          </p:cNvSpPr>
          <p:nvPr>
            <p:ph type="body" sz="quarter" idx="15" hasCustomPrompt="1"/>
          </p:nvPr>
        </p:nvSpPr>
        <p:spPr>
          <a:xfrm>
            <a:off x="2527299" y="2241550"/>
            <a:ext cx="5837193" cy="2635250"/>
          </a:xfrm>
          <a:prstGeom prst="rect">
            <a:avLst/>
          </a:prstGeom>
        </p:spPr>
        <p:txBody>
          <a:bodyPr anchor="b">
            <a:noAutofit/>
          </a:bodyPr>
          <a:lstStyle>
            <a:lvl1pPr marL="0" indent="0">
              <a:lnSpc>
                <a:spcPct val="100000"/>
              </a:lnSpc>
              <a:buNone/>
              <a:defRPr sz="4400" spc="-150">
                <a:gradFill>
                  <a:gsLst>
                    <a:gs pos="0">
                      <a:srgbClr val="3DB44A"/>
                    </a:gs>
                    <a:gs pos="33000">
                      <a:srgbClr val="3DB44A"/>
                    </a:gs>
                    <a:gs pos="100000">
                      <a:srgbClr val="29B9CD"/>
                    </a:gs>
                  </a:gsLst>
                  <a:lin ang="2700000" scaled="1"/>
                </a:gradFill>
                <a:latin typeface="+mn-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edit section header text styles</a:t>
            </a:r>
          </a:p>
        </p:txBody>
      </p:sp>
      <p:sp>
        <p:nvSpPr>
          <p:cNvPr id="8" name="Freeform 5"/>
          <p:cNvSpPr>
            <a:spLocks noEditPoints="1"/>
          </p:cNvSpPr>
          <p:nvPr/>
        </p:nvSpPr>
        <p:spPr bwMode="auto">
          <a:xfrm>
            <a:off x="0" y="-22660"/>
            <a:ext cx="2066728" cy="6910358"/>
          </a:xfrm>
          <a:custGeom>
            <a:avLst/>
            <a:gdLst>
              <a:gd name="T0" fmla="*/ 0 w 2171"/>
              <a:gd name="T1" fmla="*/ 3098 h 7259"/>
              <a:gd name="T2" fmla="*/ 2171 w 2171"/>
              <a:gd name="T3" fmla="*/ 1310 h 7259"/>
              <a:gd name="T4" fmla="*/ 2171 w 2171"/>
              <a:gd name="T5" fmla="*/ 1343 h 7259"/>
              <a:gd name="T6" fmla="*/ 0 w 2171"/>
              <a:gd name="T7" fmla="*/ 2473 h 7259"/>
              <a:gd name="T8" fmla="*/ 0 w 2171"/>
              <a:gd name="T9" fmla="*/ 2674 h 7259"/>
              <a:gd name="T10" fmla="*/ 0 w 2171"/>
              <a:gd name="T11" fmla="*/ 2911 h 7259"/>
              <a:gd name="T12" fmla="*/ 2171 w 2171"/>
              <a:gd name="T13" fmla="*/ 650 h 7259"/>
              <a:gd name="T14" fmla="*/ 2171 w 2171"/>
              <a:gd name="T15" fmla="*/ 2095 h 7259"/>
              <a:gd name="T16" fmla="*/ 0 w 2171"/>
              <a:gd name="T17" fmla="*/ 4166 h 7259"/>
              <a:gd name="T18" fmla="*/ 0 w 2171"/>
              <a:gd name="T19" fmla="*/ 4509 h 7259"/>
              <a:gd name="T20" fmla="*/ 0 w 2171"/>
              <a:gd name="T21" fmla="*/ 4133 h 7259"/>
              <a:gd name="T22" fmla="*/ 2171 w 2171"/>
              <a:gd name="T23" fmla="*/ 1591 h 7259"/>
              <a:gd name="T24" fmla="*/ 2171 w 2171"/>
              <a:gd name="T25" fmla="*/ 1438 h 7259"/>
              <a:gd name="T26" fmla="*/ 0 w 2171"/>
              <a:gd name="T27" fmla="*/ 4072 h 7259"/>
              <a:gd name="T28" fmla="*/ 0 w 2171"/>
              <a:gd name="T29" fmla="*/ 3899 h 7259"/>
              <a:gd name="T30" fmla="*/ 0 w 2171"/>
              <a:gd name="T31" fmla="*/ 2346 h 7259"/>
              <a:gd name="T32" fmla="*/ 0 w 2171"/>
              <a:gd name="T33" fmla="*/ 641 h 7259"/>
              <a:gd name="T34" fmla="*/ 0 w 2171"/>
              <a:gd name="T35" fmla="*/ 1029 h 7259"/>
              <a:gd name="T36" fmla="*/ 891 w 2171"/>
              <a:gd name="T37" fmla="*/ 0 h 7259"/>
              <a:gd name="T38" fmla="*/ 171 w 2171"/>
              <a:gd name="T39" fmla="*/ 0 h 7259"/>
              <a:gd name="T40" fmla="*/ 29 w 2171"/>
              <a:gd name="T41" fmla="*/ 0 h 7259"/>
              <a:gd name="T42" fmla="*/ 0 w 2171"/>
              <a:gd name="T43" fmla="*/ 452 h 7259"/>
              <a:gd name="T44" fmla="*/ 0 w 2171"/>
              <a:gd name="T45" fmla="*/ 324 h 7259"/>
              <a:gd name="T46" fmla="*/ 1974 w 2171"/>
              <a:gd name="T47" fmla="*/ 0 h 7259"/>
              <a:gd name="T48" fmla="*/ 1820 w 2171"/>
              <a:gd name="T49" fmla="*/ 0 h 7259"/>
              <a:gd name="T50" fmla="*/ 1773 w 2171"/>
              <a:gd name="T51" fmla="*/ 0 h 7259"/>
              <a:gd name="T52" fmla="*/ 0 w 2171"/>
              <a:gd name="T53" fmla="*/ 2206 h 7259"/>
              <a:gd name="T54" fmla="*/ 0 w 2171"/>
              <a:gd name="T55" fmla="*/ 1360 h 7259"/>
              <a:gd name="T56" fmla="*/ 1455 w 2171"/>
              <a:gd name="T57" fmla="*/ 0 h 7259"/>
              <a:gd name="T58" fmla="*/ 1630 w 2171"/>
              <a:gd name="T59" fmla="*/ 0 h 7259"/>
              <a:gd name="T60" fmla="*/ 1159 w 2171"/>
              <a:gd name="T61" fmla="*/ 0 h 7259"/>
              <a:gd name="T62" fmla="*/ 2171 w 2171"/>
              <a:gd name="T63" fmla="*/ 5777 h 7259"/>
              <a:gd name="T64" fmla="*/ 2171 w 2171"/>
              <a:gd name="T65" fmla="*/ 5810 h 7259"/>
              <a:gd name="T66" fmla="*/ 436 w 2171"/>
              <a:gd name="T67" fmla="*/ 7259 h 7259"/>
              <a:gd name="T68" fmla="*/ 827 w 2171"/>
              <a:gd name="T69" fmla="*/ 7259 h 7259"/>
              <a:gd name="T70" fmla="*/ 403 w 2171"/>
              <a:gd name="T71" fmla="*/ 7259 h 7259"/>
              <a:gd name="T72" fmla="*/ 2171 w 2171"/>
              <a:gd name="T73" fmla="*/ 5025 h 7259"/>
              <a:gd name="T74" fmla="*/ 2171 w 2171"/>
              <a:gd name="T75" fmla="*/ 5434 h 7259"/>
              <a:gd name="T76" fmla="*/ 247 w 2171"/>
              <a:gd name="T77" fmla="*/ 7259 h 7259"/>
              <a:gd name="T78" fmla="*/ 1863 w 2171"/>
              <a:gd name="T79" fmla="*/ 7259 h 7259"/>
              <a:gd name="T80" fmla="*/ 1720 w 2171"/>
              <a:gd name="T81" fmla="*/ 7259 h 7259"/>
              <a:gd name="T82" fmla="*/ 2171 w 2171"/>
              <a:gd name="T83" fmla="*/ 7188 h 7259"/>
              <a:gd name="T84" fmla="*/ 2171 w 2171"/>
              <a:gd name="T85" fmla="*/ 7032 h 7259"/>
              <a:gd name="T86" fmla="*/ 1190 w 2171"/>
              <a:gd name="T87" fmla="*/ 7259 h 7259"/>
              <a:gd name="T88" fmla="*/ 1109 w 2171"/>
              <a:gd name="T89" fmla="*/ 7259 h 7259"/>
              <a:gd name="T90" fmla="*/ 1391 w 2171"/>
              <a:gd name="T91" fmla="*/ 7259 h 7259"/>
              <a:gd name="T92" fmla="*/ 2171 w 2171"/>
              <a:gd name="T93" fmla="*/ 5401 h 7259"/>
              <a:gd name="T94" fmla="*/ 2171 w 2171"/>
              <a:gd name="T95" fmla="*/ 3412 h 7259"/>
              <a:gd name="T96" fmla="*/ 0 w 2171"/>
              <a:gd name="T97" fmla="*/ 5389 h 7259"/>
              <a:gd name="T98" fmla="*/ 0 w 2171"/>
              <a:gd name="T99" fmla="*/ 5637 h 7259"/>
              <a:gd name="T100" fmla="*/ 0 w 2171"/>
              <a:gd name="T101" fmla="*/ 5732 h 7259"/>
              <a:gd name="T102" fmla="*/ 2171 w 2171"/>
              <a:gd name="T103" fmla="*/ 2625 h 7259"/>
              <a:gd name="T104" fmla="*/ 2171 w 2171"/>
              <a:gd name="T105" fmla="*/ 2660 h 7259"/>
              <a:gd name="T106" fmla="*/ 0 w 2171"/>
              <a:gd name="T107" fmla="*/ 5013 h 7259"/>
              <a:gd name="T108" fmla="*/ 0 w 2171"/>
              <a:gd name="T109" fmla="*/ 6436 h 7259"/>
              <a:gd name="T110" fmla="*/ 0 w 2171"/>
              <a:gd name="T111" fmla="*/ 6531 h 7259"/>
              <a:gd name="T112" fmla="*/ 2171 w 2171"/>
              <a:gd name="T113" fmla="*/ 4741 h 7259"/>
              <a:gd name="T114" fmla="*/ 2171 w 2171"/>
              <a:gd name="T115" fmla="*/ 4777 h 7259"/>
              <a:gd name="T116" fmla="*/ 0 w 2171"/>
              <a:gd name="T117" fmla="*/ 6377 h 7259"/>
              <a:gd name="T118" fmla="*/ 0 w 2171"/>
              <a:gd name="T119" fmla="*/ 6155 h 7259"/>
              <a:gd name="T120" fmla="*/ 0 w 2171"/>
              <a:gd name="T121" fmla="*/ 5921 h 7259"/>
              <a:gd name="T122" fmla="*/ 2171 w 2171"/>
              <a:gd name="T123" fmla="*/ 4036 h 7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71" h="7259">
                <a:moveTo>
                  <a:pt x="0" y="3192"/>
                </a:moveTo>
                <a:lnTo>
                  <a:pt x="2171" y="1026"/>
                </a:lnTo>
                <a:lnTo>
                  <a:pt x="2171" y="1014"/>
                </a:lnTo>
                <a:lnTo>
                  <a:pt x="0" y="3180"/>
                </a:lnTo>
                <a:lnTo>
                  <a:pt x="0" y="3192"/>
                </a:lnTo>
                <a:close/>
                <a:moveTo>
                  <a:pt x="0" y="3240"/>
                </a:moveTo>
                <a:lnTo>
                  <a:pt x="2171" y="1074"/>
                </a:lnTo>
                <a:lnTo>
                  <a:pt x="2171" y="1059"/>
                </a:lnTo>
                <a:lnTo>
                  <a:pt x="0" y="3225"/>
                </a:lnTo>
                <a:lnTo>
                  <a:pt x="0" y="3240"/>
                </a:lnTo>
                <a:close/>
                <a:moveTo>
                  <a:pt x="0" y="3145"/>
                </a:moveTo>
                <a:lnTo>
                  <a:pt x="2171" y="979"/>
                </a:lnTo>
                <a:lnTo>
                  <a:pt x="2171" y="967"/>
                </a:lnTo>
                <a:lnTo>
                  <a:pt x="0" y="3133"/>
                </a:lnTo>
                <a:lnTo>
                  <a:pt x="0" y="3145"/>
                </a:lnTo>
                <a:close/>
                <a:moveTo>
                  <a:pt x="0" y="3098"/>
                </a:moveTo>
                <a:lnTo>
                  <a:pt x="2171" y="932"/>
                </a:lnTo>
                <a:lnTo>
                  <a:pt x="2171" y="920"/>
                </a:lnTo>
                <a:lnTo>
                  <a:pt x="0" y="3086"/>
                </a:lnTo>
                <a:lnTo>
                  <a:pt x="0" y="3098"/>
                </a:lnTo>
                <a:close/>
                <a:moveTo>
                  <a:pt x="0" y="3053"/>
                </a:moveTo>
                <a:lnTo>
                  <a:pt x="2171" y="887"/>
                </a:lnTo>
                <a:lnTo>
                  <a:pt x="2171" y="873"/>
                </a:lnTo>
                <a:lnTo>
                  <a:pt x="0" y="3039"/>
                </a:lnTo>
                <a:lnTo>
                  <a:pt x="0" y="3053"/>
                </a:lnTo>
                <a:close/>
                <a:moveTo>
                  <a:pt x="0" y="3287"/>
                </a:moveTo>
                <a:lnTo>
                  <a:pt x="2171" y="1121"/>
                </a:lnTo>
                <a:lnTo>
                  <a:pt x="2171" y="1107"/>
                </a:lnTo>
                <a:lnTo>
                  <a:pt x="0" y="3273"/>
                </a:lnTo>
                <a:lnTo>
                  <a:pt x="0" y="3287"/>
                </a:lnTo>
                <a:close/>
                <a:moveTo>
                  <a:pt x="0" y="3476"/>
                </a:moveTo>
                <a:lnTo>
                  <a:pt x="2171" y="1310"/>
                </a:lnTo>
                <a:lnTo>
                  <a:pt x="2171" y="1296"/>
                </a:lnTo>
                <a:lnTo>
                  <a:pt x="0" y="3462"/>
                </a:lnTo>
                <a:lnTo>
                  <a:pt x="0" y="3476"/>
                </a:lnTo>
                <a:close/>
                <a:moveTo>
                  <a:pt x="0" y="3334"/>
                </a:moveTo>
                <a:lnTo>
                  <a:pt x="2171" y="1168"/>
                </a:lnTo>
                <a:lnTo>
                  <a:pt x="2171" y="1154"/>
                </a:lnTo>
                <a:lnTo>
                  <a:pt x="0" y="3320"/>
                </a:lnTo>
                <a:lnTo>
                  <a:pt x="0" y="3334"/>
                </a:lnTo>
                <a:close/>
                <a:moveTo>
                  <a:pt x="0" y="3005"/>
                </a:moveTo>
                <a:lnTo>
                  <a:pt x="2171" y="839"/>
                </a:lnTo>
                <a:lnTo>
                  <a:pt x="2171" y="825"/>
                </a:lnTo>
                <a:lnTo>
                  <a:pt x="0" y="2991"/>
                </a:lnTo>
                <a:lnTo>
                  <a:pt x="0" y="3005"/>
                </a:lnTo>
                <a:close/>
                <a:moveTo>
                  <a:pt x="0" y="3521"/>
                </a:moveTo>
                <a:lnTo>
                  <a:pt x="2171" y="1355"/>
                </a:lnTo>
                <a:lnTo>
                  <a:pt x="2171" y="1343"/>
                </a:lnTo>
                <a:lnTo>
                  <a:pt x="0" y="3509"/>
                </a:lnTo>
                <a:lnTo>
                  <a:pt x="0" y="3521"/>
                </a:lnTo>
                <a:close/>
                <a:moveTo>
                  <a:pt x="0" y="3381"/>
                </a:moveTo>
                <a:lnTo>
                  <a:pt x="2171" y="1215"/>
                </a:lnTo>
                <a:lnTo>
                  <a:pt x="2171" y="1201"/>
                </a:lnTo>
                <a:lnTo>
                  <a:pt x="0" y="3367"/>
                </a:lnTo>
                <a:lnTo>
                  <a:pt x="0" y="3381"/>
                </a:lnTo>
                <a:close/>
                <a:moveTo>
                  <a:pt x="0" y="3429"/>
                </a:moveTo>
                <a:lnTo>
                  <a:pt x="2171" y="1263"/>
                </a:lnTo>
                <a:lnTo>
                  <a:pt x="2171" y="1249"/>
                </a:lnTo>
                <a:lnTo>
                  <a:pt x="0" y="3415"/>
                </a:lnTo>
                <a:lnTo>
                  <a:pt x="0" y="3429"/>
                </a:lnTo>
                <a:close/>
                <a:moveTo>
                  <a:pt x="0" y="2488"/>
                </a:moveTo>
                <a:lnTo>
                  <a:pt x="2171" y="322"/>
                </a:lnTo>
                <a:lnTo>
                  <a:pt x="2171" y="307"/>
                </a:lnTo>
                <a:lnTo>
                  <a:pt x="0" y="2473"/>
                </a:lnTo>
                <a:lnTo>
                  <a:pt x="0" y="2488"/>
                </a:lnTo>
                <a:close/>
                <a:moveTo>
                  <a:pt x="0" y="2629"/>
                </a:moveTo>
                <a:lnTo>
                  <a:pt x="2171" y="463"/>
                </a:lnTo>
                <a:lnTo>
                  <a:pt x="2171" y="449"/>
                </a:lnTo>
                <a:lnTo>
                  <a:pt x="0" y="2615"/>
                </a:lnTo>
                <a:lnTo>
                  <a:pt x="0" y="2629"/>
                </a:lnTo>
                <a:close/>
                <a:moveTo>
                  <a:pt x="0" y="2582"/>
                </a:moveTo>
                <a:lnTo>
                  <a:pt x="2171" y="416"/>
                </a:lnTo>
                <a:lnTo>
                  <a:pt x="2171" y="402"/>
                </a:lnTo>
                <a:lnTo>
                  <a:pt x="0" y="2568"/>
                </a:lnTo>
                <a:lnTo>
                  <a:pt x="0" y="2582"/>
                </a:lnTo>
                <a:close/>
                <a:moveTo>
                  <a:pt x="0" y="2674"/>
                </a:moveTo>
                <a:lnTo>
                  <a:pt x="2171" y="508"/>
                </a:lnTo>
                <a:lnTo>
                  <a:pt x="2171" y="497"/>
                </a:lnTo>
                <a:lnTo>
                  <a:pt x="0" y="2663"/>
                </a:lnTo>
                <a:lnTo>
                  <a:pt x="0" y="2674"/>
                </a:lnTo>
                <a:close/>
                <a:moveTo>
                  <a:pt x="0" y="2440"/>
                </a:moveTo>
                <a:lnTo>
                  <a:pt x="2171" y="274"/>
                </a:lnTo>
                <a:lnTo>
                  <a:pt x="2171" y="260"/>
                </a:lnTo>
                <a:lnTo>
                  <a:pt x="0" y="2426"/>
                </a:lnTo>
                <a:lnTo>
                  <a:pt x="0" y="2440"/>
                </a:lnTo>
                <a:close/>
                <a:moveTo>
                  <a:pt x="0" y="2535"/>
                </a:moveTo>
                <a:lnTo>
                  <a:pt x="2171" y="369"/>
                </a:lnTo>
                <a:lnTo>
                  <a:pt x="2171" y="355"/>
                </a:lnTo>
                <a:lnTo>
                  <a:pt x="0" y="2521"/>
                </a:lnTo>
                <a:lnTo>
                  <a:pt x="0" y="2535"/>
                </a:lnTo>
                <a:close/>
                <a:moveTo>
                  <a:pt x="0" y="2864"/>
                </a:moveTo>
                <a:lnTo>
                  <a:pt x="2171" y="698"/>
                </a:lnTo>
                <a:lnTo>
                  <a:pt x="2171" y="683"/>
                </a:lnTo>
                <a:lnTo>
                  <a:pt x="0" y="2849"/>
                </a:lnTo>
                <a:lnTo>
                  <a:pt x="0" y="2864"/>
                </a:lnTo>
                <a:close/>
                <a:moveTo>
                  <a:pt x="0" y="2911"/>
                </a:moveTo>
                <a:lnTo>
                  <a:pt x="2171" y="745"/>
                </a:lnTo>
                <a:lnTo>
                  <a:pt x="2171" y="731"/>
                </a:lnTo>
                <a:lnTo>
                  <a:pt x="0" y="2897"/>
                </a:lnTo>
                <a:lnTo>
                  <a:pt x="0" y="2911"/>
                </a:lnTo>
                <a:close/>
                <a:moveTo>
                  <a:pt x="0" y="2958"/>
                </a:moveTo>
                <a:lnTo>
                  <a:pt x="2171" y="792"/>
                </a:lnTo>
                <a:lnTo>
                  <a:pt x="2171" y="778"/>
                </a:lnTo>
                <a:lnTo>
                  <a:pt x="0" y="2944"/>
                </a:lnTo>
                <a:lnTo>
                  <a:pt x="0" y="2958"/>
                </a:lnTo>
                <a:close/>
                <a:moveTo>
                  <a:pt x="0" y="2722"/>
                </a:moveTo>
                <a:lnTo>
                  <a:pt x="2171" y="556"/>
                </a:lnTo>
                <a:lnTo>
                  <a:pt x="2171" y="544"/>
                </a:lnTo>
                <a:lnTo>
                  <a:pt x="0" y="2710"/>
                </a:lnTo>
                <a:lnTo>
                  <a:pt x="0" y="2722"/>
                </a:lnTo>
                <a:close/>
                <a:moveTo>
                  <a:pt x="0" y="2816"/>
                </a:moveTo>
                <a:lnTo>
                  <a:pt x="2171" y="650"/>
                </a:lnTo>
                <a:lnTo>
                  <a:pt x="2171" y="636"/>
                </a:lnTo>
                <a:lnTo>
                  <a:pt x="0" y="2802"/>
                </a:lnTo>
                <a:lnTo>
                  <a:pt x="0" y="2816"/>
                </a:lnTo>
                <a:close/>
                <a:moveTo>
                  <a:pt x="0" y="2769"/>
                </a:moveTo>
                <a:lnTo>
                  <a:pt x="2171" y="603"/>
                </a:lnTo>
                <a:lnTo>
                  <a:pt x="2171" y="591"/>
                </a:lnTo>
                <a:lnTo>
                  <a:pt x="0" y="2757"/>
                </a:lnTo>
                <a:lnTo>
                  <a:pt x="0" y="2769"/>
                </a:lnTo>
                <a:close/>
                <a:moveTo>
                  <a:pt x="0" y="3710"/>
                </a:moveTo>
                <a:lnTo>
                  <a:pt x="2171" y="1544"/>
                </a:lnTo>
                <a:lnTo>
                  <a:pt x="2171" y="1530"/>
                </a:lnTo>
                <a:lnTo>
                  <a:pt x="0" y="3696"/>
                </a:lnTo>
                <a:lnTo>
                  <a:pt x="0" y="3710"/>
                </a:lnTo>
                <a:close/>
                <a:moveTo>
                  <a:pt x="0" y="4275"/>
                </a:moveTo>
                <a:lnTo>
                  <a:pt x="2171" y="2109"/>
                </a:lnTo>
                <a:lnTo>
                  <a:pt x="2171" y="2095"/>
                </a:lnTo>
                <a:lnTo>
                  <a:pt x="0" y="4261"/>
                </a:lnTo>
                <a:lnTo>
                  <a:pt x="0" y="4275"/>
                </a:lnTo>
                <a:close/>
                <a:moveTo>
                  <a:pt x="0" y="4323"/>
                </a:moveTo>
                <a:lnTo>
                  <a:pt x="2171" y="2157"/>
                </a:lnTo>
                <a:lnTo>
                  <a:pt x="2171" y="2142"/>
                </a:lnTo>
                <a:lnTo>
                  <a:pt x="0" y="4308"/>
                </a:lnTo>
                <a:lnTo>
                  <a:pt x="0" y="4323"/>
                </a:lnTo>
                <a:close/>
                <a:moveTo>
                  <a:pt x="0" y="3568"/>
                </a:moveTo>
                <a:lnTo>
                  <a:pt x="2171" y="1402"/>
                </a:lnTo>
                <a:lnTo>
                  <a:pt x="2171" y="1390"/>
                </a:lnTo>
                <a:lnTo>
                  <a:pt x="0" y="3556"/>
                </a:lnTo>
                <a:lnTo>
                  <a:pt x="0" y="3568"/>
                </a:lnTo>
                <a:close/>
                <a:moveTo>
                  <a:pt x="0" y="4181"/>
                </a:moveTo>
                <a:lnTo>
                  <a:pt x="2171" y="2015"/>
                </a:lnTo>
                <a:lnTo>
                  <a:pt x="2171" y="2000"/>
                </a:lnTo>
                <a:lnTo>
                  <a:pt x="0" y="4166"/>
                </a:lnTo>
                <a:lnTo>
                  <a:pt x="0" y="4181"/>
                </a:lnTo>
                <a:close/>
                <a:moveTo>
                  <a:pt x="0" y="4415"/>
                </a:moveTo>
                <a:lnTo>
                  <a:pt x="2171" y="2249"/>
                </a:lnTo>
                <a:lnTo>
                  <a:pt x="2171" y="2237"/>
                </a:lnTo>
                <a:lnTo>
                  <a:pt x="0" y="4403"/>
                </a:lnTo>
                <a:lnTo>
                  <a:pt x="0" y="4415"/>
                </a:lnTo>
                <a:close/>
                <a:moveTo>
                  <a:pt x="0" y="4228"/>
                </a:moveTo>
                <a:lnTo>
                  <a:pt x="2171" y="2062"/>
                </a:lnTo>
                <a:lnTo>
                  <a:pt x="2171" y="2048"/>
                </a:lnTo>
                <a:lnTo>
                  <a:pt x="0" y="4214"/>
                </a:lnTo>
                <a:lnTo>
                  <a:pt x="0" y="4228"/>
                </a:lnTo>
                <a:close/>
                <a:moveTo>
                  <a:pt x="0" y="4509"/>
                </a:moveTo>
                <a:lnTo>
                  <a:pt x="2171" y="2343"/>
                </a:lnTo>
                <a:lnTo>
                  <a:pt x="2171" y="2329"/>
                </a:lnTo>
                <a:lnTo>
                  <a:pt x="0" y="4495"/>
                </a:lnTo>
                <a:lnTo>
                  <a:pt x="0" y="4509"/>
                </a:lnTo>
                <a:close/>
                <a:moveTo>
                  <a:pt x="0" y="4604"/>
                </a:moveTo>
                <a:lnTo>
                  <a:pt x="2171" y="2438"/>
                </a:lnTo>
                <a:lnTo>
                  <a:pt x="2171" y="2424"/>
                </a:lnTo>
                <a:lnTo>
                  <a:pt x="0" y="4590"/>
                </a:lnTo>
                <a:lnTo>
                  <a:pt x="0" y="4604"/>
                </a:lnTo>
                <a:close/>
                <a:moveTo>
                  <a:pt x="0" y="4651"/>
                </a:moveTo>
                <a:lnTo>
                  <a:pt x="2171" y="2485"/>
                </a:lnTo>
                <a:lnTo>
                  <a:pt x="2171" y="2471"/>
                </a:lnTo>
                <a:lnTo>
                  <a:pt x="0" y="4637"/>
                </a:lnTo>
                <a:lnTo>
                  <a:pt x="0" y="4651"/>
                </a:lnTo>
                <a:close/>
                <a:moveTo>
                  <a:pt x="0" y="4557"/>
                </a:moveTo>
                <a:lnTo>
                  <a:pt x="2171" y="2391"/>
                </a:lnTo>
                <a:lnTo>
                  <a:pt x="2171" y="2376"/>
                </a:lnTo>
                <a:lnTo>
                  <a:pt x="0" y="4542"/>
                </a:lnTo>
                <a:lnTo>
                  <a:pt x="0" y="4557"/>
                </a:lnTo>
                <a:close/>
                <a:moveTo>
                  <a:pt x="0" y="4133"/>
                </a:moveTo>
                <a:lnTo>
                  <a:pt x="2171" y="1967"/>
                </a:lnTo>
                <a:lnTo>
                  <a:pt x="2171" y="1953"/>
                </a:lnTo>
                <a:lnTo>
                  <a:pt x="0" y="4119"/>
                </a:lnTo>
                <a:lnTo>
                  <a:pt x="0" y="4133"/>
                </a:lnTo>
                <a:close/>
                <a:moveTo>
                  <a:pt x="0" y="4462"/>
                </a:moveTo>
                <a:lnTo>
                  <a:pt x="2171" y="2296"/>
                </a:lnTo>
                <a:lnTo>
                  <a:pt x="2171" y="2284"/>
                </a:lnTo>
                <a:lnTo>
                  <a:pt x="0" y="4450"/>
                </a:lnTo>
                <a:lnTo>
                  <a:pt x="0" y="4462"/>
                </a:lnTo>
                <a:close/>
                <a:moveTo>
                  <a:pt x="0" y="4367"/>
                </a:moveTo>
                <a:lnTo>
                  <a:pt x="2171" y="2201"/>
                </a:lnTo>
                <a:lnTo>
                  <a:pt x="2171" y="2190"/>
                </a:lnTo>
                <a:lnTo>
                  <a:pt x="0" y="4356"/>
                </a:lnTo>
                <a:lnTo>
                  <a:pt x="0" y="4367"/>
                </a:lnTo>
                <a:close/>
                <a:moveTo>
                  <a:pt x="0" y="3757"/>
                </a:moveTo>
                <a:lnTo>
                  <a:pt x="2171" y="1591"/>
                </a:lnTo>
                <a:lnTo>
                  <a:pt x="2171" y="1577"/>
                </a:lnTo>
                <a:lnTo>
                  <a:pt x="0" y="3743"/>
                </a:lnTo>
                <a:lnTo>
                  <a:pt x="0" y="3757"/>
                </a:lnTo>
                <a:close/>
                <a:moveTo>
                  <a:pt x="0" y="2393"/>
                </a:moveTo>
                <a:lnTo>
                  <a:pt x="2171" y="227"/>
                </a:lnTo>
                <a:lnTo>
                  <a:pt x="2171" y="213"/>
                </a:lnTo>
                <a:lnTo>
                  <a:pt x="0" y="2379"/>
                </a:lnTo>
                <a:lnTo>
                  <a:pt x="0" y="2393"/>
                </a:lnTo>
                <a:close/>
                <a:moveTo>
                  <a:pt x="0" y="3805"/>
                </a:moveTo>
                <a:lnTo>
                  <a:pt x="2171" y="1639"/>
                </a:lnTo>
                <a:lnTo>
                  <a:pt x="2171" y="1625"/>
                </a:lnTo>
                <a:lnTo>
                  <a:pt x="0" y="3790"/>
                </a:lnTo>
                <a:lnTo>
                  <a:pt x="0" y="3805"/>
                </a:lnTo>
                <a:close/>
                <a:moveTo>
                  <a:pt x="0" y="3615"/>
                </a:moveTo>
                <a:lnTo>
                  <a:pt x="2171" y="1450"/>
                </a:lnTo>
                <a:lnTo>
                  <a:pt x="2171" y="1438"/>
                </a:lnTo>
                <a:lnTo>
                  <a:pt x="0" y="3604"/>
                </a:lnTo>
                <a:lnTo>
                  <a:pt x="0" y="3615"/>
                </a:lnTo>
                <a:close/>
                <a:moveTo>
                  <a:pt x="0" y="3663"/>
                </a:moveTo>
                <a:lnTo>
                  <a:pt x="2171" y="1497"/>
                </a:lnTo>
                <a:lnTo>
                  <a:pt x="2171" y="1483"/>
                </a:lnTo>
                <a:lnTo>
                  <a:pt x="0" y="3649"/>
                </a:lnTo>
                <a:lnTo>
                  <a:pt x="0" y="3663"/>
                </a:lnTo>
                <a:close/>
                <a:moveTo>
                  <a:pt x="0" y="3991"/>
                </a:moveTo>
                <a:lnTo>
                  <a:pt x="2171" y="1825"/>
                </a:lnTo>
                <a:lnTo>
                  <a:pt x="2171" y="1814"/>
                </a:lnTo>
                <a:lnTo>
                  <a:pt x="0" y="3980"/>
                </a:lnTo>
                <a:lnTo>
                  <a:pt x="0" y="3991"/>
                </a:lnTo>
                <a:close/>
                <a:moveTo>
                  <a:pt x="0" y="4086"/>
                </a:moveTo>
                <a:lnTo>
                  <a:pt x="2171" y="1920"/>
                </a:lnTo>
                <a:lnTo>
                  <a:pt x="2171" y="1906"/>
                </a:lnTo>
                <a:lnTo>
                  <a:pt x="0" y="4072"/>
                </a:lnTo>
                <a:lnTo>
                  <a:pt x="0" y="4086"/>
                </a:lnTo>
                <a:close/>
                <a:moveTo>
                  <a:pt x="0" y="4698"/>
                </a:moveTo>
                <a:lnTo>
                  <a:pt x="2171" y="2533"/>
                </a:lnTo>
                <a:lnTo>
                  <a:pt x="2171" y="2518"/>
                </a:lnTo>
                <a:lnTo>
                  <a:pt x="0" y="4684"/>
                </a:lnTo>
                <a:lnTo>
                  <a:pt x="0" y="4698"/>
                </a:lnTo>
                <a:close/>
                <a:moveTo>
                  <a:pt x="0" y="3852"/>
                </a:moveTo>
                <a:lnTo>
                  <a:pt x="2171" y="1686"/>
                </a:lnTo>
                <a:lnTo>
                  <a:pt x="2171" y="1672"/>
                </a:lnTo>
                <a:lnTo>
                  <a:pt x="0" y="3838"/>
                </a:lnTo>
                <a:lnTo>
                  <a:pt x="0" y="3852"/>
                </a:lnTo>
                <a:close/>
                <a:moveTo>
                  <a:pt x="0" y="3899"/>
                </a:moveTo>
                <a:lnTo>
                  <a:pt x="2171" y="1733"/>
                </a:lnTo>
                <a:lnTo>
                  <a:pt x="2171" y="1719"/>
                </a:lnTo>
                <a:lnTo>
                  <a:pt x="0" y="3885"/>
                </a:lnTo>
                <a:lnTo>
                  <a:pt x="0" y="3899"/>
                </a:lnTo>
                <a:close/>
                <a:moveTo>
                  <a:pt x="0" y="3944"/>
                </a:moveTo>
                <a:lnTo>
                  <a:pt x="2171" y="1778"/>
                </a:lnTo>
                <a:lnTo>
                  <a:pt x="2171" y="1766"/>
                </a:lnTo>
                <a:lnTo>
                  <a:pt x="0" y="3932"/>
                </a:lnTo>
                <a:lnTo>
                  <a:pt x="0" y="3944"/>
                </a:lnTo>
                <a:close/>
                <a:moveTo>
                  <a:pt x="0" y="4039"/>
                </a:moveTo>
                <a:lnTo>
                  <a:pt x="2171" y="1873"/>
                </a:lnTo>
                <a:lnTo>
                  <a:pt x="2171" y="1861"/>
                </a:lnTo>
                <a:lnTo>
                  <a:pt x="0" y="4027"/>
                </a:lnTo>
                <a:lnTo>
                  <a:pt x="0" y="4039"/>
                </a:lnTo>
                <a:close/>
                <a:moveTo>
                  <a:pt x="830" y="0"/>
                </a:moveTo>
                <a:lnTo>
                  <a:pt x="0" y="828"/>
                </a:lnTo>
                <a:lnTo>
                  <a:pt x="0" y="842"/>
                </a:lnTo>
                <a:lnTo>
                  <a:pt x="844" y="0"/>
                </a:lnTo>
                <a:lnTo>
                  <a:pt x="830" y="0"/>
                </a:lnTo>
                <a:close/>
                <a:moveTo>
                  <a:pt x="0" y="2346"/>
                </a:moveTo>
                <a:lnTo>
                  <a:pt x="2171" y="180"/>
                </a:lnTo>
                <a:lnTo>
                  <a:pt x="2171" y="168"/>
                </a:lnTo>
                <a:lnTo>
                  <a:pt x="0" y="2334"/>
                </a:lnTo>
                <a:lnTo>
                  <a:pt x="0" y="2346"/>
                </a:lnTo>
                <a:close/>
                <a:moveTo>
                  <a:pt x="782" y="0"/>
                </a:moveTo>
                <a:lnTo>
                  <a:pt x="0" y="780"/>
                </a:lnTo>
                <a:lnTo>
                  <a:pt x="0" y="795"/>
                </a:lnTo>
                <a:lnTo>
                  <a:pt x="796" y="0"/>
                </a:lnTo>
                <a:lnTo>
                  <a:pt x="782" y="0"/>
                </a:lnTo>
                <a:close/>
                <a:moveTo>
                  <a:pt x="735" y="0"/>
                </a:moveTo>
                <a:lnTo>
                  <a:pt x="0" y="733"/>
                </a:lnTo>
                <a:lnTo>
                  <a:pt x="0" y="747"/>
                </a:lnTo>
                <a:lnTo>
                  <a:pt x="749" y="0"/>
                </a:lnTo>
                <a:lnTo>
                  <a:pt x="735" y="0"/>
                </a:lnTo>
                <a:close/>
                <a:moveTo>
                  <a:pt x="642" y="0"/>
                </a:moveTo>
                <a:lnTo>
                  <a:pt x="0" y="641"/>
                </a:lnTo>
                <a:lnTo>
                  <a:pt x="0" y="653"/>
                </a:lnTo>
                <a:lnTo>
                  <a:pt x="654" y="0"/>
                </a:lnTo>
                <a:lnTo>
                  <a:pt x="642" y="0"/>
                </a:lnTo>
                <a:close/>
                <a:moveTo>
                  <a:pt x="1114" y="0"/>
                </a:moveTo>
                <a:lnTo>
                  <a:pt x="0" y="1111"/>
                </a:lnTo>
                <a:lnTo>
                  <a:pt x="0" y="1123"/>
                </a:lnTo>
                <a:lnTo>
                  <a:pt x="1126" y="0"/>
                </a:lnTo>
                <a:lnTo>
                  <a:pt x="1114" y="0"/>
                </a:lnTo>
                <a:close/>
                <a:moveTo>
                  <a:pt x="548" y="0"/>
                </a:moveTo>
                <a:lnTo>
                  <a:pt x="0" y="546"/>
                </a:lnTo>
                <a:lnTo>
                  <a:pt x="0" y="560"/>
                </a:lnTo>
                <a:lnTo>
                  <a:pt x="562" y="0"/>
                </a:lnTo>
                <a:lnTo>
                  <a:pt x="548" y="0"/>
                </a:lnTo>
                <a:close/>
                <a:moveTo>
                  <a:pt x="1019" y="0"/>
                </a:moveTo>
                <a:lnTo>
                  <a:pt x="0" y="1017"/>
                </a:lnTo>
                <a:lnTo>
                  <a:pt x="0" y="1029"/>
                </a:lnTo>
                <a:lnTo>
                  <a:pt x="1031" y="0"/>
                </a:lnTo>
                <a:lnTo>
                  <a:pt x="1019" y="0"/>
                </a:lnTo>
                <a:close/>
                <a:moveTo>
                  <a:pt x="1067" y="0"/>
                </a:moveTo>
                <a:lnTo>
                  <a:pt x="0" y="1064"/>
                </a:lnTo>
                <a:lnTo>
                  <a:pt x="0" y="1076"/>
                </a:lnTo>
                <a:lnTo>
                  <a:pt x="1078" y="0"/>
                </a:lnTo>
                <a:lnTo>
                  <a:pt x="1067" y="0"/>
                </a:lnTo>
                <a:close/>
                <a:moveTo>
                  <a:pt x="924" y="0"/>
                </a:moveTo>
                <a:lnTo>
                  <a:pt x="0" y="922"/>
                </a:lnTo>
                <a:lnTo>
                  <a:pt x="0" y="936"/>
                </a:lnTo>
                <a:lnTo>
                  <a:pt x="939" y="0"/>
                </a:lnTo>
                <a:lnTo>
                  <a:pt x="924" y="0"/>
                </a:lnTo>
                <a:close/>
                <a:moveTo>
                  <a:pt x="877" y="0"/>
                </a:moveTo>
                <a:lnTo>
                  <a:pt x="0" y="875"/>
                </a:lnTo>
                <a:lnTo>
                  <a:pt x="0" y="889"/>
                </a:lnTo>
                <a:lnTo>
                  <a:pt x="891" y="0"/>
                </a:lnTo>
                <a:lnTo>
                  <a:pt x="877" y="0"/>
                </a:lnTo>
                <a:close/>
                <a:moveTo>
                  <a:pt x="972" y="0"/>
                </a:moveTo>
                <a:lnTo>
                  <a:pt x="0" y="970"/>
                </a:lnTo>
                <a:lnTo>
                  <a:pt x="0" y="984"/>
                </a:lnTo>
                <a:lnTo>
                  <a:pt x="986" y="0"/>
                </a:lnTo>
                <a:lnTo>
                  <a:pt x="972" y="0"/>
                </a:lnTo>
                <a:close/>
                <a:moveTo>
                  <a:pt x="595" y="0"/>
                </a:moveTo>
                <a:lnTo>
                  <a:pt x="0" y="594"/>
                </a:lnTo>
                <a:lnTo>
                  <a:pt x="0" y="605"/>
                </a:lnTo>
                <a:lnTo>
                  <a:pt x="607" y="0"/>
                </a:lnTo>
                <a:lnTo>
                  <a:pt x="595" y="0"/>
                </a:lnTo>
                <a:close/>
                <a:moveTo>
                  <a:pt x="171" y="0"/>
                </a:moveTo>
                <a:lnTo>
                  <a:pt x="0" y="170"/>
                </a:lnTo>
                <a:lnTo>
                  <a:pt x="0" y="182"/>
                </a:lnTo>
                <a:lnTo>
                  <a:pt x="183" y="0"/>
                </a:lnTo>
                <a:lnTo>
                  <a:pt x="171" y="0"/>
                </a:lnTo>
                <a:close/>
                <a:moveTo>
                  <a:pt x="500" y="0"/>
                </a:moveTo>
                <a:lnTo>
                  <a:pt x="0" y="499"/>
                </a:lnTo>
                <a:lnTo>
                  <a:pt x="0" y="513"/>
                </a:lnTo>
                <a:lnTo>
                  <a:pt x="515" y="0"/>
                </a:lnTo>
                <a:lnTo>
                  <a:pt x="500" y="0"/>
                </a:lnTo>
                <a:close/>
                <a:moveTo>
                  <a:pt x="124" y="0"/>
                </a:moveTo>
                <a:lnTo>
                  <a:pt x="0" y="123"/>
                </a:lnTo>
                <a:lnTo>
                  <a:pt x="0" y="137"/>
                </a:lnTo>
                <a:lnTo>
                  <a:pt x="138" y="0"/>
                </a:lnTo>
                <a:lnTo>
                  <a:pt x="124" y="0"/>
                </a:lnTo>
                <a:close/>
                <a:moveTo>
                  <a:pt x="76" y="0"/>
                </a:moveTo>
                <a:lnTo>
                  <a:pt x="0" y="76"/>
                </a:lnTo>
                <a:lnTo>
                  <a:pt x="0" y="90"/>
                </a:lnTo>
                <a:lnTo>
                  <a:pt x="90" y="0"/>
                </a:lnTo>
                <a:lnTo>
                  <a:pt x="76" y="0"/>
                </a:lnTo>
                <a:close/>
                <a:moveTo>
                  <a:pt x="29" y="0"/>
                </a:moveTo>
                <a:lnTo>
                  <a:pt x="0" y="28"/>
                </a:lnTo>
                <a:lnTo>
                  <a:pt x="0" y="43"/>
                </a:lnTo>
                <a:lnTo>
                  <a:pt x="43" y="0"/>
                </a:lnTo>
                <a:lnTo>
                  <a:pt x="29" y="0"/>
                </a:lnTo>
                <a:close/>
                <a:moveTo>
                  <a:pt x="218" y="0"/>
                </a:moveTo>
                <a:lnTo>
                  <a:pt x="0" y="218"/>
                </a:lnTo>
                <a:lnTo>
                  <a:pt x="0" y="229"/>
                </a:lnTo>
                <a:lnTo>
                  <a:pt x="230" y="0"/>
                </a:lnTo>
                <a:lnTo>
                  <a:pt x="218" y="0"/>
                </a:lnTo>
                <a:close/>
                <a:moveTo>
                  <a:pt x="266" y="0"/>
                </a:moveTo>
                <a:lnTo>
                  <a:pt x="0" y="265"/>
                </a:lnTo>
                <a:lnTo>
                  <a:pt x="0" y="277"/>
                </a:lnTo>
                <a:lnTo>
                  <a:pt x="278" y="0"/>
                </a:lnTo>
                <a:lnTo>
                  <a:pt x="266" y="0"/>
                </a:lnTo>
                <a:close/>
                <a:moveTo>
                  <a:pt x="453" y="0"/>
                </a:moveTo>
                <a:lnTo>
                  <a:pt x="0" y="452"/>
                </a:lnTo>
                <a:lnTo>
                  <a:pt x="0" y="466"/>
                </a:lnTo>
                <a:lnTo>
                  <a:pt x="467" y="0"/>
                </a:lnTo>
                <a:lnTo>
                  <a:pt x="453" y="0"/>
                </a:lnTo>
                <a:close/>
                <a:moveTo>
                  <a:pt x="406" y="0"/>
                </a:moveTo>
                <a:lnTo>
                  <a:pt x="0" y="404"/>
                </a:lnTo>
                <a:lnTo>
                  <a:pt x="0" y="419"/>
                </a:lnTo>
                <a:lnTo>
                  <a:pt x="420" y="0"/>
                </a:lnTo>
                <a:lnTo>
                  <a:pt x="406" y="0"/>
                </a:lnTo>
                <a:close/>
                <a:moveTo>
                  <a:pt x="358" y="0"/>
                </a:moveTo>
                <a:lnTo>
                  <a:pt x="0" y="357"/>
                </a:lnTo>
                <a:lnTo>
                  <a:pt x="0" y="371"/>
                </a:lnTo>
                <a:lnTo>
                  <a:pt x="372" y="0"/>
                </a:lnTo>
                <a:lnTo>
                  <a:pt x="358" y="0"/>
                </a:lnTo>
                <a:close/>
                <a:moveTo>
                  <a:pt x="311" y="0"/>
                </a:moveTo>
                <a:lnTo>
                  <a:pt x="0" y="310"/>
                </a:lnTo>
                <a:lnTo>
                  <a:pt x="0" y="324"/>
                </a:lnTo>
                <a:lnTo>
                  <a:pt x="325" y="0"/>
                </a:lnTo>
                <a:lnTo>
                  <a:pt x="311" y="0"/>
                </a:lnTo>
                <a:close/>
                <a:moveTo>
                  <a:pt x="690" y="0"/>
                </a:moveTo>
                <a:lnTo>
                  <a:pt x="0" y="688"/>
                </a:lnTo>
                <a:lnTo>
                  <a:pt x="0" y="700"/>
                </a:lnTo>
                <a:lnTo>
                  <a:pt x="702" y="0"/>
                </a:lnTo>
                <a:lnTo>
                  <a:pt x="690" y="0"/>
                </a:lnTo>
                <a:close/>
                <a:moveTo>
                  <a:pt x="1915" y="0"/>
                </a:moveTo>
                <a:lnTo>
                  <a:pt x="0" y="1911"/>
                </a:lnTo>
                <a:lnTo>
                  <a:pt x="0" y="1922"/>
                </a:lnTo>
                <a:lnTo>
                  <a:pt x="1927" y="0"/>
                </a:lnTo>
                <a:lnTo>
                  <a:pt x="1915" y="0"/>
                </a:lnTo>
                <a:close/>
                <a:moveTo>
                  <a:pt x="1960" y="0"/>
                </a:moveTo>
                <a:lnTo>
                  <a:pt x="0" y="1956"/>
                </a:lnTo>
                <a:lnTo>
                  <a:pt x="0" y="1970"/>
                </a:lnTo>
                <a:lnTo>
                  <a:pt x="1974" y="0"/>
                </a:lnTo>
                <a:lnTo>
                  <a:pt x="1960" y="0"/>
                </a:lnTo>
                <a:close/>
                <a:moveTo>
                  <a:pt x="2007" y="0"/>
                </a:moveTo>
                <a:lnTo>
                  <a:pt x="0" y="2003"/>
                </a:lnTo>
                <a:lnTo>
                  <a:pt x="0" y="2017"/>
                </a:lnTo>
                <a:lnTo>
                  <a:pt x="2021" y="0"/>
                </a:lnTo>
                <a:lnTo>
                  <a:pt x="2007" y="0"/>
                </a:lnTo>
                <a:close/>
                <a:moveTo>
                  <a:pt x="2055" y="0"/>
                </a:moveTo>
                <a:lnTo>
                  <a:pt x="0" y="2050"/>
                </a:lnTo>
                <a:lnTo>
                  <a:pt x="0" y="2064"/>
                </a:lnTo>
                <a:lnTo>
                  <a:pt x="2069" y="0"/>
                </a:lnTo>
                <a:lnTo>
                  <a:pt x="2055" y="0"/>
                </a:lnTo>
                <a:close/>
                <a:moveTo>
                  <a:pt x="1820" y="0"/>
                </a:moveTo>
                <a:lnTo>
                  <a:pt x="0" y="1816"/>
                </a:lnTo>
                <a:lnTo>
                  <a:pt x="0" y="1828"/>
                </a:lnTo>
                <a:lnTo>
                  <a:pt x="1832" y="0"/>
                </a:lnTo>
                <a:lnTo>
                  <a:pt x="1820" y="0"/>
                </a:lnTo>
                <a:close/>
                <a:moveTo>
                  <a:pt x="1867" y="0"/>
                </a:moveTo>
                <a:lnTo>
                  <a:pt x="0" y="1863"/>
                </a:lnTo>
                <a:lnTo>
                  <a:pt x="0" y="1875"/>
                </a:lnTo>
                <a:lnTo>
                  <a:pt x="1879" y="0"/>
                </a:lnTo>
                <a:lnTo>
                  <a:pt x="1867" y="0"/>
                </a:lnTo>
                <a:close/>
                <a:moveTo>
                  <a:pt x="2102" y="0"/>
                </a:moveTo>
                <a:lnTo>
                  <a:pt x="0" y="2097"/>
                </a:lnTo>
                <a:lnTo>
                  <a:pt x="0" y="2112"/>
                </a:lnTo>
                <a:lnTo>
                  <a:pt x="2116" y="0"/>
                </a:lnTo>
                <a:lnTo>
                  <a:pt x="2102" y="0"/>
                </a:lnTo>
                <a:close/>
                <a:moveTo>
                  <a:pt x="0" y="2298"/>
                </a:moveTo>
                <a:lnTo>
                  <a:pt x="2171" y="132"/>
                </a:lnTo>
                <a:lnTo>
                  <a:pt x="2171" y="121"/>
                </a:lnTo>
                <a:lnTo>
                  <a:pt x="0" y="2287"/>
                </a:lnTo>
                <a:lnTo>
                  <a:pt x="0" y="2298"/>
                </a:lnTo>
                <a:close/>
                <a:moveTo>
                  <a:pt x="1773" y="0"/>
                </a:moveTo>
                <a:lnTo>
                  <a:pt x="0" y="1769"/>
                </a:lnTo>
                <a:lnTo>
                  <a:pt x="0" y="1783"/>
                </a:lnTo>
                <a:lnTo>
                  <a:pt x="1787" y="0"/>
                </a:lnTo>
                <a:lnTo>
                  <a:pt x="1773" y="0"/>
                </a:lnTo>
                <a:close/>
                <a:moveTo>
                  <a:pt x="0" y="2251"/>
                </a:moveTo>
                <a:lnTo>
                  <a:pt x="2171" y="85"/>
                </a:lnTo>
                <a:lnTo>
                  <a:pt x="2171" y="73"/>
                </a:lnTo>
                <a:lnTo>
                  <a:pt x="0" y="2239"/>
                </a:lnTo>
                <a:lnTo>
                  <a:pt x="0" y="2251"/>
                </a:lnTo>
                <a:close/>
                <a:moveTo>
                  <a:pt x="2149" y="0"/>
                </a:moveTo>
                <a:lnTo>
                  <a:pt x="0" y="2145"/>
                </a:lnTo>
                <a:lnTo>
                  <a:pt x="0" y="2159"/>
                </a:lnTo>
                <a:lnTo>
                  <a:pt x="2163" y="0"/>
                </a:lnTo>
                <a:lnTo>
                  <a:pt x="2149" y="0"/>
                </a:lnTo>
                <a:close/>
                <a:moveTo>
                  <a:pt x="0" y="2192"/>
                </a:moveTo>
                <a:lnTo>
                  <a:pt x="0" y="2206"/>
                </a:lnTo>
                <a:lnTo>
                  <a:pt x="2171" y="40"/>
                </a:lnTo>
                <a:lnTo>
                  <a:pt x="2171" y="26"/>
                </a:lnTo>
                <a:lnTo>
                  <a:pt x="0" y="2192"/>
                </a:lnTo>
                <a:close/>
                <a:moveTo>
                  <a:pt x="1206" y="0"/>
                </a:moveTo>
                <a:lnTo>
                  <a:pt x="0" y="1204"/>
                </a:lnTo>
                <a:lnTo>
                  <a:pt x="0" y="1218"/>
                </a:lnTo>
                <a:lnTo>
                  <a:pt x="1221" y="0"/>
                </a:lnTo>
                <a:lnTo>
                  <a:pt x="1206" y="0"/>
                </a:lnTo>
                <a:close/>
                <a:moveTo>
                  <a:pt x="1396" y="0"/>
                </a:moveTo>
                <a:lnTo>
                  <a:pt x="0" y="1393"/>
                </a:lnTo>
                <a:lnTo>
                  <a:pt x="0" y="1405"/>
                </a:lnTo>
                <a:lnTo>
                  <a:pt x="1408" y="0"/>
                </a:lnTo>
                <a:lnTo>
                  <a:pt x="1396" y="0"/>
                </a:lnTo>
                <a:close/>
                <a:moveTo>
                  <a:pt x="1349" y="0"/>
                </a:moveTo>
                <a:lnTo>
                  <a:pt x="0" y="1345"/>
                </a:lnTo>
                <a:lnTo>
                  <a:pt x="0" y="1360"/>
                </a:lnTo>
                <a:lnTo>
                  <a:pt x="1363" y="0"/>
                </a:lnTo>
                <a:lnTo>
                  <a:pt x="1349" y="0"/>
                </a:lnTo>
                <a:close/>
                <a:moveTo>
                  <a:pt x="1254" y="0"/>
                </a:moveTo>
                <a:lnTo>
                  <a:pt x="0" y="1251"/>
                </a:lnTo>
                <a:lnTo>
                  <a:pt x="0" y="1265"/>
                </a:lnTo>
                <a:lnTo>
                  <a:pt x="1268" y="0"/>
                </a:lnTo>
                <a:lnTo>
                  <a:pt x="1254" y="0"/>
                </a:lnTo>
                <a:close/>
                <a:moveTo>
                  <a:pt x="1301" y="0"/>
                </a:moveTo>
                <a:lnTo>
                  <a:pt x="0" y="1298"/>
                </a:lnTo>
                <a:lnTo>
                  <a:pt x="0" y="1312"/>
                </a:lnTo>
                <a:lnTo>
                  <a:pt x="1315" y="0"/>
                </a:lnTo>
                <a:lnTo>
                  <a:pt x="1301" y="0"/>
                </a:lnTo>
                <a:close/>
                <a:moveTo>
                  <a:pt x="1443" y="0"/>
                </a:moveTo>
                <a:lnTo>
                  <a:pt x="0" y="1440"/>
                </a:lnTo>
                <a:lnTo>
                  <a:pt x="0" y="1452"/>
                </a:lnTo>
                <a:lnTo>
                  <a:pt x="1455" y="0"/>
                </a:lnTo>
                <a:lnTo>
                  <a:pt x="1443" y="0"/>
                </a:lnTo>
                <a:close/>
                <a:moveTo>
                  <a:pt x="1583" y="0"/>
                </a:moveTo>
                <a:lnTo>
                  <a:pt x="0" y="1580"/>
                </a:lnTo>
                <a:lnTo>
                  <a:pt x="0" y="1594"/>
                </a:lnTo>
                <a:lnTo>
                  <a:pt x="1597" y="0"/>
                </a:lnTo>
                <a:lnTo>
                  <a:pt x="1583" y="0"/>
                </a:lnTo>
                <a:close/>
                <a:moveTo>
                  <a:pt x="1678" y="0"/>
                </a:moveTo>
                <a:lnTo>
                  <a:pt x="0" y="1674"/>
                </a:lnTo>
                <a:lnTo>
                  <a:pt x="0" y="1688"/>
                </a:lnTo>
                <a:lnTo>
                  <a:pt x="1692" y="0"/>
                </a:lnTo>
                <a:lnTo>
                  <a:pt x="1678" y="0"/>
                </a:lnTo>
                <a:close/>
                <a:moveTo>
                  <a:pt x="1630" y="0"/>
                </a:moveTo>
                <a:lnTo>
                  <a:pt x="0" y="1627"/>
                </a:lnTo>
                <a:lnTo>
                  <a:pt x="0" y="1641"/>
                </a:lnTo>
                <a:lnTo>
                  <a:pt x="1645" y="0"/>
                </a:lnTo>
                <a:lnTo>
                  <a:pt x="1630" y="0"/>
                </a:lnTo>
                <a:close/>
                <a:moveTo>
                  <a:pt x="1491" y="0"/>
                </a:moveTo>
                <a:lnTo>
                  <a:pt x="0" y="1487"/>
                </a:lnTo>
                <a:lnTo>
                  <a:pt x="0" y="1499"/>
                </a:lnTo>
                <a:lnTo>
                  <a:pt x="1503" y="0"/>
                </a:lnTo>
                <a:lnTo>
                  <a:pt x="1491" y="0"/>
                </a:lnTo>
                <a:close/>
                <a:moveTo>
                  <a:pt x="1538" y="0"/>
                </a:moveTo>
                <a:lnTo>
                  <a:pt x="0" y="1535"/>
                </a:lnTo>
                <a:lnTo>
                  <a:pt x="0" y="1546"/>
                </a:lnTo>
                <a:lnTo>
                  <a:pt x="1550" y="0"/>
                </a:lnTo>
                <a:lnTo>
                  <a:pt x="1538" y="0"/>
                </a:lnTo>
                <a:close/>
                <a:moveTo>
                  <a:pt x="1725" y="0"/>
                </a:moveTo>
                <a:lnTo>
                  <a:pt x="0" y="1721"/>
                </a:lnTo>
                <a:lnTo>
                  <a:pt x="0" y="1736"/>
                </a:lnTo>
                <a:lnTo>
                  <a:pt x="1739" y="0"/>
                </a:lnTo>
                <a:lnTo>
                  <a:pt x="1725" y="0"/>
                </a:lnTo>
                <a:close/>
                <a:moveTo>
                  <a:pt x="1159" y="0"/>
                </a:moveTo>
                <a:lnTo>
                  <a:pt x="0" y="1156"/>
                </a:lnTo>
                <a:lnTo>
                  <a:pt x="0" y="1171"/>
                </a:lnTo>
                <a:lnTo>
                  <a:pt x="1173" y="0"/>
                </a:lnTo>
                <a:lnTo>
                  <a:pt x="1159" y="0"/>
                </a:lnTo>
                <a:close/>
                <a:moveTo>
                  <a:pt x="590" y="7259"/>
                </a:moveTo>
                <a:lnTo>
                  <a:pt x="2171" y="5682"/>
                </a:lnTo>
                <a:lnTo>
                  <a:pt x="2171" y="5668"/>
                </a:lnTo>
                <a:lnTo>
                  <a:pt x="576" y="7259"/>
                </a:lnTo>
                <a:lnTo>
                  <a:pt x="590" y="7259"/>
                </a:lnTo>
                <a:close/>
                <a:moveTo>
                  <a:pt x="1014" y="7259"/>
                </a:moveTo>
                <a:lnTo>
                  <a:pt x="2171" y="6105"/>
                </a:lnTo>
                <a:lnTo>
                  <a:pt x="2171" y="6091"/>
                </a:lnTo>
                <a:lnTo>
                  <a:pt x="1000" y="7259"/>
                </a:lnTo>
                <a:lnTo>
                  <a:pt x="1014" y="7259"/>
                </a:lnTo>
                <a:close/>
                <a:moveTo>
                  <a:pt x="685" y="7259"/>
                </a:moveTo>
                <a:lnTo>
                  <a:pt x="2171" y="5777"/>
                </a:lnTo>
                <a:lnTo>
                  <a:pt x="2171" y="5763"/>
                </a:lnTo>
                <a:lnTo>
                  <a:pt x="671" y="7259"/>
                </a:lnTo>
                <a:lnTo>
                  <a:pt x="685" y="7259"/>
                </a:lnTo>
                <a:close/>
                <a:moveTo>
                  <a:pt x="0" y="7096"/>
                </a:moveTo>
                <a:lnTo>
                  <a:pt x="2171" y="4930"/>
                </a:lnTo>
                <a:lnTo>
                  <a:pt x="2171" y="4916"/>
                </a:lnTo>
                <a:lnTo>
                  <a:pt x="0" y="7082"/>
                </a:lnTo>
                <a:lnTo>
                  <a:pt x="0" y="7096"/>
                </a:lnTo>
                <a:close/>
                <a:moveTo>
                  <a:pt x="496" y="7259"/>
                </a:moveTo>
                <a:lnTo>
                  <a:pt x="2171" y="5588"/>
                </a:lnTo>
                <a:lnTo>
                  <a:pt x="2171" y="5576"/>
                </a:lnTo>
                <a:lnTo>
                  <a:pt x="484" y="7259"/>
                </a:lnTo>
                <a:lnTo>
                  <a:pt x="496" y="7259"/>
                </a:lnTo>
                <a:close/>
                <a:moveTo>
                  <a:pt x="733" y="7259"/>
                </a:moveTo>
                <a:lnTo>
                  <a:pt x="2171" y="5824"/>
                </a:lnTo>
                <a:lnTo>
                  <a:pt x="2171" y="5810"/>
                </a:lnTo>
                <a:lnTo>
                  <a:pt x="718" y="7259"/>
                </a:lnTo>
                <a:lnTo>
                  <a:pt x="733" y="7259"/>
                </a:lnTo>
                <a:close/>
                <a:moveTo>
                  <a:pt x="920" y="7259"/>
                </a:moveTo>
                <a:lnTo>
                  <a:pt x="2171" y="6011"/>
                </a:lnTo>
                <a:lnTo>
                  <a:pt x="2171" y="5999"/>
                </a:lnTo>
                <a:lnTo>
                  <a:pt x="908" y="7259"/>
                </a:lnTo>
                <a:lnTo>
                  <a:pt x="920" y="7259"/>
                </a:lnTo>
                <a:close/>
                <a:moveTo>
                  <a:pt x="967" y="7259"/>
                </a:moveTo>
                <a:lnTo>
                  <a:pt x="2171" y="6058"/>
                </a:lnTo>
                <a:lnTo>
                  <a:pt x="2171" y="6046"/>
                </a:lnTo>
                <a:lnTo>
                  <a:pt x="955" y="7259"/>
                </a:lnTo>
                <a:lnTo>
                  <a:pt x="967" y="7259"/>
                </a:lnTo>
                <a:close/>
                <a:moveTo>
                  <a:pt x="448" y="7259"/>
                </a:moveTo>
                <a:lnTo>
                  <a:pt x="2171" y="5540"/>
                </a:lnTo>
                <a:lnTo>
                  <a:pt x="2171" y="5528"/>
                </a:lnTo>
                <a:lnTo>
                  <a:pt x="436" y="7259"/>
                </a:lnTo>
                <a:lnTo>
                  <a:pt x="448" y="7259"/>
                </a:lnTo>
                <a:close/>
                <a:moveTo>
                  <a:pt x="872" y="7259"/>
                </a:moveTo>
                <a:lnTo>
                  <a:pt x="2171" y="5964"/>
                </a:lnTo>
                <a:lnTo>
                  <a:pt x="2171" y="5952"/>
                </a:lnTo>
                <a:lnTo>
                  <a:pt x="860" y="7259"/>
                </a:lnTo>
                <a:lnTo>
                  <a:pt x="872" y="7259"/>
                </a:lnTo>
                <a:close/>
                <a:moveTo>
                  <a:pt x="780" y="7259"/>
                </a:moveTo>
                <a:lnTo>
                  <a:pt x="2171" y="5871"/>
                </a:lnTo>
                <a:lnTo>
                  <a:pt x="2171" y="5857"/>
                </a:lnTo>
                <a:lnTo>
                  <a:pt x="766" y="7259"/>
                </a:lnTo>
                <a:lnTo>
                  <a:pt x="780" y="7259"/>
                </a:lnTo>
                <a:close/>
                <a:moveTo>
                  <a:pt x="827" y="7259"/>
                </a:moveTo>
                <a:lnTo>
                  <a:pt x="2171" y="5919"/>
                </a:lnTo>
                <a:lnTo>
                  <a:pt x="2171" y="5904"/>
                </a:lnTo>
                <a:lnTo>
                  <a:pt x="813" y="7259"/>
                </a:lnTo>
                <a:lnTo>
                  <a:pt x="827" y="7259"/>
                </a:lnTo>
                <a:close/>
                <a:moveTo>
                  <a:pt x="638" y="7259"/>
                </a:moveTo>
                <a:lnTo>
                  <a:pt x="2171" y="5729"/>
                </a:lnTo>
                <a:lnTo>
                  <a:pt x="2171" y="5715"/>
                </a:lnTo>
                <a:lnTo>
                  <a:pt x="624" y="7259"/>
                </a:lnTo>
                <a:lnTo>
                  <a:pt x="638" y="7259"/>
                </a:lnTo>
                <a:close/>
                <a:moveTo>
                  <a:pt x="24" y="7259"/>
                </a:moveTo>
                <a:lnTo>
                  <a:pt x="2171" y="5117"/>
                </a:lnTo>
                <a:lnTo>
                  <a:pt x="2171" y="5105"/>
                </a:lnTo>
                <a:lnTo>
                  <a:pt x="12" y="7259"/>
                </a:lnTo>
                <a:lnTo>
                  <a:pt x="24" y="7259"/>
                </a:lnTo>
                <a:close/>
                <a:moveTo>
                  <a:pt x="0" y="7238"/>
                </a:moveTo>
                <a:lnTo>
                  <a:pt x="2171" y="5072"/>
                </a:lnTo>
                <a:lnTo>
                  <a:pt x="2171" y="5058"/>
                </a:lnTo>
                <a:lnTo>
                  <a:pt x="0" y="7224"/>
                </a:lnTo>
                <a:lnTo>
                  <a:pt x="0" y="7238"/>
                </a:lnTo>
                <a:close/>
                <a:moveTo>
                  <a:pt x="403" y="7259"/>
                </a:moveTo>
                <a:lnTo>
                  <a:pt x="2171" y="5495"/>
                </a:lnTo>
                <a:lnTo>
                  <a:pt x="2171" y="5481"/>
                </a:lnTo>
                <a:lnTo>
                  <a:pt x="389" y="7259"/>
                </a:lnTo>
                <a:lnTo>
                  <a:pt x="403" y="7259"/>
                </a:lnTo>
                <a:close/>
                <a:moveTo>
                  <a:pt x="0" y="7143"/>
                </a:moveTo>
                <a:lnTo>
                  <a:pt x="2171" y="4978"/>
                </a:lnTo>
                <a:lnTo>
                  <a:pt x="2171" y="4963"/>
                </a:lnTo>
                <a:lnTo>
                  <a:pt x="0" y="7129"/>
                </a:lnTo>
                <a:lnTo>
                  <a:pt x="0" y="7143"/>
                </a:lnTo>
                <a:close/>
                <a:moveTo>
                  <a:pt x="119" y="7259"/>
                </a:moveTo>
                <a:lnTo>
                  <a:pt x="2171" y="5212"/>
                </a:lnTo>
                <a:lnTo>
                  <a:pt x="2171" y="5200"/>
                </a:lnTo>
                <a:lnTo>
                  <a:pt x="107" y="7259"/>
                </a:lnTo>
                <a:lnTo>
                  <a:pt x="119" y="7259"/>
                </a:lnTo>
                <a:close/>
                <a:moveTo>
                  <a:pt x="0" y="7191"/>
                </a:moveTo>
                <a:lnTo>
                  <a:pt x="2171" y="5025"/>
                </a:lnTo>
                <a:lnTo>
                  <a:pt x="2171" y="5011"/>
                </a:lnTo>
                <a:lnTo>
                  <a:pt x="0" y="7177"/>
                </a:lnTo>
                <a:lnTo>
                  <a:pt x="0" y="7191"/>
                </a:lnTo>
                <a:close/>
                <a:moveTo>
                  <a:pt x="72" y="7259"/>
                </a:moveTo>
                <a:lnTo>
                  <a:pt x="2171" y="5164"/>
                </a:lnTo>
                <a:lnTo>
                  <a:pt x="2171" y="5152"/>
                </a:lnTo>
                <a:lnTo>
                  <a:pt x="60" y="7259"/>
                </a:lnTo>
                <a:lnTo>
                  <a:pt x="72" y="7259"/>
                </a:lnTo>
                <a:close/>
                <a:moveTo>
                  <a:pt x="0" y="4746"/>
                </a:moveTo>
                <a:lnTo>
                  <a:pt x="2171" y="2580"/>
                </a:lnTo>
                <a:lnTo>
                  <a:pt x="2171" y="2566"/>
                </a:lnTo>
                <a:lnTo>
                  <a:pt x="0" y="4732"/>
                </a:lnTo>
                <a:lnTo>
                  <a:pt x="0" y="4746"/>
                </a:lnTo>
                <a:close/>
                <a:moveTo>
                  <a:pt x="356" y="7259"/>
                </a:moveTo>
                <a:lnTo>
                  <a:pt x="2171" y="5448"/>
                </a:lnTo>
                <a:lnTo>
                  <a:pt x="2171" y="5434"/>
                </a:lnTo>
                <a:lnTo>
                  <a:pt x="342" y="7259"/>
                </a:lnTo>
                <a:lnTo>
                  <a:pt x="356" y="7259"/>
                </a:lnTo>
                <a:close/>
                <a:moveTo>
                  <a:pt x="166" y="7259"/>
                </a:moveTo>
                <a:lnTo>
                  <a:pt x="2171" y="5259"/>
                </a:lnTo>
                <a:lnTo>
                  <a:pt x="2171" y="5245"/>
                </a:lnTo>
                <a:lnTo>
                  <a:pt x="152" y="7259"/>
                </a:lnTo>
                <a:lnTo>
                  <a:pt x="166" y="7259"/>
                </a:lnTo>
                <a:close/>
                <a:moveTo>
                  <a:pt x="214" y="7259"/>
                </a:moveTo>
                <a:lnTo>
                  <a:pt x="2171" y="5306"/>
                </a:lnTo>
                <a:lnTo>
                  <a:pt x="2171" y="5292"/>
                </a:lnTo>
                <a:lnTo>
                  <a:pt x="199" y="7259"/>
                </a:lnTo>
                <a:lnTo>
                  <a:pt x="214" y="7259"/>
                </a:lnTo>
                <a:close/>
                <a:moveTo>
                  <a:pt x="261" y="7259"/>
                </a:moveTo>
                <a:lnTo>
                  <a:pt x="2171" y="5353"/>
                </a:lnTo>
                <a:lnTo>
                  <a:pt x="2171" y="5339"/>
                </a:lnTo>
                <a:lnTo>
                  <a:pt x="247" y="7259"/>
                </a:lnTo>
                <a:lnTo>
                  <a:pt x="261" y="7259"/>
                </a:lnTo>
                <a:close/>
                <a:moveTo>
                  <a:pt x="543" y="7259"/>
                </a:moveTo>
                <a:lnTo>
                  <a:pt x="2171" y="5635"/>
                </a:lnTo>
                <a:lnTo>
                  <a:pt x="2171" y="5623"/>
                </a:lnTo>
                <a:lnTo>
                  <a:pt x="531" y="7259"/>
                </a:lnTo>
                <a:lnTo>
                  <a:pt x="543" y="7259"/>
                </a:lnTo>
                <a:close/>
                <a:moveTo>
                  <a:pt x="1910" y="7259"/>
                </a:moveTo>
                <a:lnTo>
                  <a:pt x="2171" y="6999"/>
                </a:lnTo>
                <a:lnTo>
                  <a:pt x="2171" y="6985"/>
                </a:lnTo>
                <a:lnTo>
                  <a:pt x="1896" y="7259"/>
                </a:lnTo>
                <a:lnTo>
                  <a:pt x="1910" y="7259"/>
                </a:lnTo>
                <a:close/>
                <a:moveTo>
                  <a:pt x="1863" y="7259"/>
                </a:moveTo>
                <a:lnTo>
                  <a:pt x="2171" y="6952"/>
                </a:lnTo>
                <a:lnTo>
                  <a:pt x="2171" y="6938"/>
                </a:lnTo>
                <a:lnTo>
                  <a:pt x="1848" y="7259"/>
                </a:lnTo>
                <a:lnTo>
                  <a:pt x="1863" y="7259"/>
                </a:lnTo>
                <a:close/>
                <a:moveTo>
                  <a:pt x="1768" y="7259"/>
                </a:moveTo>
                <a:lnTo>
                  <a:pt x="2171" y="6857"/>
                </a:lnTo>
                <a:lnTo>
                  <a:pt x="2171" y="6846"/>
                </a:lnTo>
                <a:lnTo>
                  <a:pt x="1756" y="7259"/>
                </a:lnTo>
                <a:lnTo>
                  <a:pt x="1768" y="7259"/>
                </a:lnTo>
                <a:close/>
                <a:moveTo>
                  <a:pt x="1815" y="7259"/>
                </a:moveTo>
                <a:lnTo>
                  <a:pt x="2171" y="6905"/>
                </a:lnTo>
                <a:lnTo>
                  <a:pt x="2171" y="6893"/>
                </a:lnTo>
                <a:lnTo>
                  <a:pt x="1803" y="7259"/>
                </a:lnTo>
                <a:lnTo>
                  <a:pt x="1815" y="7259"/>
                </a:lnTo>
                <a:close/>
                <a:moveTo>
                  <a:pt x="1675" y="7259"/>
                </a:moveTo>
                <a:lnTo>
                  <a:pt x="2171" y="6765"/>
                </a:lnTo>
                <a:lnTo>
                  <a:pt x="2171" y="6751"/>
                </a:lnTo>
                <a:lnTo>
                  <a:pt x="1661" y="7259"/>
                </a:lnTo>
                <a:lnTo>
                  <a:pt x="1675" y="7259"/>
                </a:lnTo>
                <a:close/>
                <a:moveTo>
                  <a:pt x="1720" y="7259"/>
                </a:moveTo>
                <a:lnTo>
                  <a:pt x="2171" y="6810"/>
                </a:lnTo>
                <a:lnTo>
                  <a:pt x="2171" y="6798"/>
                </a:lnTo>
                <a:lnTo>
                  <a:pt x="1709" y="7259"/>
                </a:lnTo>
                <a:lnTo>
                  <a:pt x="1720" y="7259"/>
                </a:lnTo>
                <a:close/>
                <a:moveTo>
                  <a:pt x="2052" y="7259"/>
                </a:moveTo>
                <a:lnTo>
                  <a:pt x="2171" y="7141"/>
                </a:lnTo>
                <a:lnTo>
                  <a:pt x="2171" y="7127"/>
                </a:lnTo>
                <a:lnTo>
                  <a:pt x="2038" y="7259"/>
                </a:lnTo>
                <a:lnTo>
                  <a:pt x="2052" y="7259"/>
                </a:lnTo>
                <a:close/>
                <a:moveTo>
                  <a:pt x="2145" y="7259"/>
                </a:moveTo>
                <a:lnTo>
                  <a:pt x="2171" y="7233"/>
                </a:lnTo>
                <a:lnTo>
                  <a:pt x="2171" y="7222"/>
                </a:lnTo>
                <a:lnTo>
                  <a:pt x="2133" y="7259"/>
                </a:lnTo>
                <a:lnTo>
                  <a:pt x="2145" y="7259"/>
                </a:lnTo>
                <a:close/>
                <a:moveTo>
                  <a:pt x="2100" y="7259"/>
                </a:moveTo>
                <a:lnTo>
                  <a:pt x="2171" y="7188"/>
                </a:lnTo>
                <a:lnTo>
                  <a:pt x="2171" y="7174"/>
                </a:lnTo>
                <a:lnTo>
                  <a:pt x="2085" y="7259"/>
                </a:lnTo>
                <a:lnTo>
                  <a:pt x="2100" y="7259"/>
                </a:lnTo>
                <a:close/>
                <a:moveTo>
                  <a:pt x="2005" y="7259"/>
                </a:moveTo>
                <a:lnTo>
                  <a:pt x="2171" y="7094"/>
                </a:lnTo>
                <a:lnTo>
                  <a:pt x="2171" y="7080"/>
                </a:lnTo>
                <a:lnTo>
                  <a:pt x="1991" y="7259"/>
                </a:lnTo>
                <a:lnTo>
                  <a:pt x="2005" y="7259"/>
                </a:lnTo>
                <a:close/>
                <a:moveTo>
                  <a:pt x="1628" y="7259"/>
                </a:moveTo>
                <a:lnTo>
                  <a:pt x="2171" y="6718"/>
                </a:lnTo>
                <a:lnTo>
                  <a:pt x="2171" y="6704"/>
                </a:lnTo>
                <a:lnTo>
                  <a:pt x="1614" y="7259"/>
                </a:lnTo>
                <a:lnTo>
                  <a:pt x="1628" y="7259"/>
                </a:lnTo>
                <a:close/>
                <a:moveTo>
                  <a:pt x="1957" y="7259"/>
                </a:moveTo>
                <a:lnTo>
                  <a:pt x="2171" y="7047"/>
                </a:lnTo>
                <a:lnTo>
                  <a:pt x="2171" y="7032"/>
                </a:lnTo>
                <a:lnTo>
                  <a:pt x="1943" y="7259"/>
                </a:lnTo>
                <a:lnTo>
                  <a:pt x="1957" y="7259"/>
                </a:lnTo>
                <a:close/>
                <a:moveTo>
                  <a:pt x="1581" y="7259"/>
                </a:moveTo>
                <a:lnTo>
                  <a:pt x="2171" y="6671"/>
                </a:lnTo>
                <a:lnTo>
                  <a:pt x="2171" y="6656"/>
                </a:lnTo>
                <a:lnTo>
                  <a:pt x="1566" y="7259"/>
                </a:lnTo>
                <a:lnTo>
                  <a:pt x="1581" y="7259"/>
                </a:lnTo>
                <a:close/>
                <a:moveTo>
                  <a:pt x="1062" y="7259"/>
                </a:moveTo>
                <a:lnTo>
                  <a:pt x="2171" y="6153"/>
                </a:lnTo>
                <a:lnTo>
                  <a:pt x="2171" y="6139"/>
                </a:lnTo>
                <a:lnTo>
                  <a:pt x="1048" y="7259"/>
                </a:lnTo>
                <a:lnTo>
                  <a:pt x="1062" y="7259"/>
                </a:lnTo>
                <a:close/>
                <a:moveTo>
                  <a:pt x="1204" y="7259"/>
                </a:moveTo>
                <a:lnTo>
                  <a:pt x="2171" y="6295"/>
                </a:lnTo>
                <a:lnTo>
                  <a:pt x="2171" y="6280"/>
                </a:lnTo>
                <a:lnTo>
                  <a:pt x="1190" y="7259"/>
                </a:lnTo>
                <a:lnTo>
                  <a:pt x="1204" y="7259"/>
                </a:lnTo>
                <a:close/>
                <a:moveTo>
                  <a:pt x="1251" y="7259"/>
                </a:moveTo>
                <a:lnTo>
                  <a:pt x="2171" y="6342"/>
                </a:lnTo>
                <a:lnTo>
                  <a:pt x="2171" y="6328"/>
                </a:lnTo>
                <a:lnTo>
                  <a:pt x="1237" y="7259"/>
                </a:lnTo>
                <a:lnTo>
                  <a:pt x="1251" y="7259"/>
                </a:lnTo>
                <a:close/>
                <a:moveTo>
                  <a:pt x="1157" y="7259"/>
                </a:moveTo>
                <a:lnTo>
                  <a:pt x="2171" y="6247"/>
                </a:lnTo>
                <a:lnTo>
                  <a:pt x="2171" y="6233"/>
                </a:lnTo>
                <a:lnTo>
                  <a:pt x="1142" y="7259"/>
                </a:lnTo>
                <a:lnTo>
                  <a:pt x="1157" y="7259"/>
                </a:lnTo>
                <a:close/>
                <a:moveTo>
                  <a:pt x="1109" y="7259"/>
                </a:moveTo>
                <a:lnTo>
                  <a:pt x="2171" y="6200"/>
                </a:lnTo>
                <a:lnTo>
                  <a:pt x="2171" y="6186"/>
                </a:lnTo>
                <a:lnTo>
                  <a:pt x="1095" y="7259"/>
                </a:lnTo>
                <a:lnTo>
                  <a:pt x="1109" y="7259"/>
                </a:lnTo>
                <a:close/>
                <a:moveTo>
                  <a:pt x="1296" y="7259"/>
                </a:moveTo>
                <a:lnTo>
                  <a:pt x="2171" y="6387"/>
                </a:lnTo>
                <a:lnTo>
                  <a:pt x="2171" y="6375"/>
                </a:lnTo>
                <a:lnTo>
                  <a:pt x="1285" y="7259"/>
                </a:lnTo>
                <a:lnTo>
                  <a:pt x="1296" y="7259"/>
                </a:lnTo>
                <a:close/>
                <a:moveTo>
                  <a:pt x="1486" y="7259"/>
                </a:moveTo>
                <a:lnTo>
                  <a:pt x="2171" y="6576"/>
                </a:lnTo>
                <a:lnTo>
                  <a:pt x="2171" y="6562"/>
                </a:lnTo>
                <a:lnTo>
                  <a:pt x="1472" y="7259"/>
                </a:lnTo>
                <a:lnTo>
                  <a:pt x="1486" y="7259"/>
                </a:lnTo>
                <a:close/>
                <a:moveTo>
                  <a:pt x="1533" y="7259"/>
                </a:moveTo>
                <a:lnTo>
                  <a:pt x="2171" y="6623"/>
                </a:lnTo>
                <a:lnTo>
                  <a:pt x="2171" y="6609"/>
                </a:lnTo>
                <a:lnTo>
                  <a:pt x="1519" y="7259"/>
                </a:lnTo>
                <a:lnTo>
                  <a:pt x="1533" y="7259"/>
                </a:lnTo>
                <a:close/>
                <a:moveTo>
                  <a:pt x="1391" y="7259"/>
                </a:moveTo>
                <a:lnTo>
                  <a:pt x="2171" y="6481"/>
                </a:lnTo>
                <a:lnTo>
                  <a:pt x="2171" y="6470"/>
                </a:lnTo>
                <a:lnTo>
                  <a:pt x="1379" y="7259"/>
                </a:lnTo>
                <a:lnTo>
                  <a:pt x="1391" y="7259"/>
                </a:lnTo>
                <a:close/>
                <a:moveTo>
                  <a:pt x="1344" y="7259"/>
                </a:moveTo>
                <a:lnTo>
                  <a:pt x="2171" y="6434"/>
                </a:lnTo>
                <a:lnTo>
                  <a:pt x="2171" y="6422"/>
                </a:lnTo>
                <a:lnTo>
                  <a:pt x="1332" y="7259"/>
                </a:lnTo>
                <a:lnTo>
                  <a:pt x="1344" y="7259"/>
                </a:lnTo>
                <a:close/>
                <a:moveTo>
                  <a:pt x="1439" y="7259"/>
                </a:moveTo>
                <a:lnTo>
                  <a:pt x="2171" y="6529"/>
                </a:lnTo>
                <a:lnTo>
                  <a:pt x="2171" y="6514"/>
                </a:lnTo>
                <a:lnTo>
                  <a:pt x="1424" y="7259"/>
                </a:lnTo>
                <a:lnTo>
                  <a:pt x="1439" y="7259"/>
                </a:lnTo>
                <a:close/>
                <a:moveTo>
                  <a:pt x="308" y="7259"/>
                </a:moveTo>
                <a:lnTo>
                  <a:pt x="2171" y="5401"/>
                </a:lnTo>
                <a:lnTo>
                  <a:pt x="2171" y="5387"/>
                </a:lnTo>
                <a:lnTo>
                  <a:pt x="294" y="7259"/>
                </a:lnTo>
                <a:lnTo>
                  <a:pt x="308" y="7259"/>
                </a:lnTo>
                <a:close/>
                <a:moveTo>
                  <a:pt x="0" y="5450"/>
                </a:moveTo>
                <a:lnTo>
                  <a:pt x="2171" y="3284"/>
                </a:lnTo>
                <a:lnTo>
                  <a:pt x="2171" y="3270"/>
                </a:lnTo>
                <a:lnTo>
                  <a:pt x="0" y="5436"/>
                </a:lnTo>
                <a:lnTo>
                  <a:pt x="0" y="5450"/>
                </a:lnTo>
                <a:close/>
                <a:moveTo>
                  <a:pt x="0" y="5498"/>
                </a:moveTo>
                <a:lnTo>
                  <a:pt x="2171" y="3332"/>
                </a:lnTo>
                <a:lnTo>
                  <a:pt x="2171" y="3318"/>
                </a:lnTo>
                <a:lnTo>
                  <a:pt x="0" y="5484"/>
                </a:lnTo>
                <a:lnTo>
                  <a:pt x="0" y="5498"/>
                </a:lnTo>
                <a:close/>
                <a:moveTo>
                  <a:pt x="0" y="5592"/>
                </a:moveTo>
                <a:lnTo>
                  <a:pt x="2171" y="3426"/>
                </a:lnTo>
                <a:lnTo>
                  <a:pt x="2171" y="3412"/>
                </a:lnTo>
                <a:lnTo>
                  <a:pt x="0" y="5578"/>
                </a:lnTo>
                <a:lnTo>
                  <a:pt x="0" y="5592"/>
                </a:lnTo>
                <a:close/>
                <a:moveTo>
                  <a:pt x="0" y="5545"/>
                </a:moveTo>
                <a:lnTo>
                  <a:pt x="2171" y="3379"/>
                </a:lnTo>
                <a:lnTo>
                  <a:pt x="2171" y="3365"/>
                </a:lnTo>
                <a:lnTo>
                  <a:pt x="0" y="5531"/>
                </a:lnTo>
                <a:lnTo>
                  <a:pt x="0" y="5545"/>
                </a:lnTo>
                <a:close/>
                <a:moveTo>
                  <a:pt x="0" y="5356"/>
                </a:moveTo>
                <a:lnTo>
                  <a:pt x="2171" y="3190"/>
                </a:lnTo>
                <a:lnTo>
                  <a:pt x="2171" y="3176"/>
                </a:lnTo>
                <a:lnTo>
                  <a:pt x="0" y="5342"/>
                </a:lnTo>
                <a:lnTo>
                  <a:pt x="0" y="5356"/>
                </a:lnTo>
                <a:close/>
                <a:moveTo>
                  <a:pt x="0" y="5403"/>
                </a:moveTo>
                <a:lnTo>
                  <a:pt x="2171" y="3237"/>
                </a:lnTo>
                <a:lnTo>
                  <a:pt x="2171" y="3223"/>
                </a:lnTo>
                <a:lnTo>
                  <a:pt x="0" y="5389"/>
                </a:lnTo>
                <a:lnTo>
                  <a:pt x="0" y="5403"/>
                </a:lnTo>
                <a:close/>
                <a:moveTo>
                  <a:pt x="0" y="5779"/>
                </a:moveTo>
                <a:lnTo>
                  <a:pt x="2171" y="3613"/>
                </a:lnTo>
                <a:lnTo>
                  <a:pt x="2171" y="3599"/>
                </a:lnTo>
                <a:lnTo>
                  <a:pt x="0" y="5765"/>
                </a:lnTo>
                <a:lnTo>
                  <a:pt x="0" y="5779"/>
                </a:lnTo>
                <a:close/>
                <a:moveTo>
                  <a:pt x="0" y="5309"/>
                </a:moveTo>
                <a:lnTo>
                  <a:pt x="2171" y="3143"/>
                </a:lnTo>
                <a:lnTo>
                  <a:pt x="2171" y="3131"/>
                </a:lnTo>
                <a:lnTo>
                  <a:pt x="0" y="5297"/>
                </a:lnTo>
                <a:lnTo>
                  <a:pt x="0" y="5309"/>
                </a:lnTo>
                <a:close/>
                <a:moveTo>
                  <a:pt x="0" y="5637"/>
                </a:moveTo>
                <a:lnTo>
                  <a:pt x="2171" y="3471"/>
                </a:lnTo>
                <a:lnTo>
                  <a:pt x="2171" y="3459"/>
                </a:lnTo>
                <a:lnTo>
                  <a:pt x="0" y="5625"/>
                </a:lnTo>
                <a:lnTo>
                  <a:pt x="0" y="5637"/>
                </a:lnTo>
                <a:close/>
                <a:moveTo>
                  <a:pt x="0" y="5826"/>
                </a:moveTo>
                <a:lnTo>
                  <a:pt x="2171" y="3660"/>
                </a:lnTo>
                <a:lnTo>
                  <a:pt x="2171" y="3646"/>
                </a:lnTo>
                <a:lnTo>
                  <a:pt x="0" y="5812"/>
                </a:lnTo>
                <a:lnTo>
                  <a:pt x="0" y="5826"/>
                </a:lnTo>
                <a:close/>
                <a:moveTo>
                  <a:pt x="0" y="5685"/>
                </a:moveTo>
                <a:lnTo>
                  <a:pt x="2171" y="3519"/>
                </a:lnTo>
                <a:lnTo>
                  <a:pt x="2171" y="3507"/>
                </a:lnTo>
                <a:lnTo>
                  <a:pt x="0" y="5673"/>
                </a:lnTo>
                <a:lnTo>
                  <a:pt x="0" y="5685"/>
                </a:lnTo>
                <a:close/>
                <a:moveTo>
                  <a:pt x="0" y="5874"/>
                </a:moveTo>
                <a:lnTo>
                  <a:pt x="2171" y="3708"/>
                </a:lnTo>
                <a:lnTo>
                  <a:pt x="2171" y="3694"/>
                </a:lnTo>
                <a:lnTo>
                  <a:pt x="0" y="5859"/>
                </a:lnTo>
                <a:lnTo>
                  <a:pt x="0" y="5874"/>
                </a:lnTo>
                <a:close/>
                <a:moveTo>
                  <a:pt x="0" y="5732"/>
                </a:moveTo>
                <a:lnTo>
                  <a:pt x="2171" y="3566"/>
                </a:lnTo>
                <a:lnTo>
                  <a:pt x="2171" y="3554"/>
                </a:lnTo>
                <a:lnTo>
                  <a:pt x="0" y="5720"/>
                </a:lnTo>
                <a:lnTo>
                  <a:pt x="0" y="5732"/>
                </a:lnTo>
                <a:close/>
                <a:moveTo>
                  <a:pt x="0" y="4885"/>
                </a:moveTo>
                <a:lnTo>
                  <a:pt x="2171" y="2719"/>
                </a:lnTo>
                <a:lnTo>
                  <a:pt x="2171" y="2707"/>
                </a:lnTo>
                <a:lnTo>
                  <a:pt x="0" y="4873"/>
                </a:lnTo>
                <a:lnTo>
                  <a:pt x="0" y="4885"/>
                </a:lnTo>
                <a:close/>
                <a:moveTo>
                  <a:pt x="0" y="4933"/>
                </a:moveTo>
                <a:lnTo>
                  <a:pt x="2171" y="2767"/>
                </a:lnTo>
                <a:lnTo>
                  <a:pt x="2171" y="2752"/>
                </a:lnTo>
                <a:lnTo>
                  <a:pt x="0" y="4918"/>
                </a:lnTo>
                <a:lnTo>
                  <a:pt x="0" y="4933"/>
                </a:lnTo>
                <a:close/>
                <a:moveTo>
                  <a:pt x="0" y="4791"/>
                </a:moveTo>
                <a:lnTo>
                  <a:pt x="2171" y="2625"/>
                </a:lnTo>
                <a:lnTo>
                  <a:pt x="2171" y="2613"/>
                </a:lnTo>
                <a:lnTo>
                  <a:pt x="0" y="4779"/>
                </a:lnTo>
                <a:lnTo>
                  <a:pt x="0" y="4791"/>
                </a:lnTo>
                <a:close/>
                <a:moveTo>
                  <a:pt x="0" y="5261"/>
                </a:moveTo>
                <a:lnTo>
                  <a:pt x="2171" y="3095"/>
                </a:lnTo>
                <a:lnTo>
                  <a:pt x="2171" y="3083"/>
                </a:lnTo>
                <a:lnTo>
                  <a:pt x="0" y="5249"/>
                </a:lnTo>
                <a:lnTo>
                  <a:pt x="0" y="5261"/>
                </a:lnTo>
                <a:close/>
                <a:moveTo>
                  <a:pt x="0" y="4980"/>
                </a:moveTo>
                <a:lnTo>
                  <a:pt x="2171" y="2814"/>
                </a:lnTo>
                <a:lnTo>
                  <a:pt x="2171" y="2800"/>
                </a:lnTo>
                <a:lnTo>
                  <a:pt x="0" y="4966"/>
                </a:lnTo>
                <a:lnTo>
                  <a:pt x="0" y="4980"/>
                </a:lnTo>
                <a:close/>
                <a:moveTo>
                  <a:pt x="0" y="4838"/>
                </a:moveTo>
                <a:lnTo>
                  <a:pt x="2171" y="2672"/>
                </a:lnTo>
                <a:lnTo>
                  <a:pt x="2171" y="2660"/>
                </a:lnTo>
                <a:lnTo>
                  <a:pt x="0" y="4826"/>
                </a:lnTo>
                <a:lnTo>
                  <a:pt x="0" y="4838"/>
                </a:lnTo>
                <a:close/>
                <a:moveTo>
                  <a:pt x="0" y="5169"/>
                </a:moveTo>
                <a:lnTo>
                  <a:pt x="2171" y="3003"/>
                </a:lnTo>
                <a:lnTo>
                  <a:pt x="2171" y="2989"/>
                </a:lnTo>
                <a:lnTo>
                  <a:pt x="0" y="5155"/>
                </a:lnTo>
                <a:lnTo>
                  <a:pt x="0" y="5169"/>
                </a:lnTo>
                <a:close/>
                <a:moveTo>
                  <a:pt x="0" y="5214"/>
                </a:moveTo>
                <a:lnTo>
                  <a:pt x="2171" y="3048"/>
                </a:lnTo>
                <a:lnTo>
                  <a:pt x="2171" y="3036"/>
                </a:lnTo>
                <a:lnTo>
                  <a:pt x="0" y="5202"/>
                </a:lnTo>
                <a:lnTo>
                  <a:pt x="0" y="5214"/>
                </a:lnTo>
                <a:close/>
                <a:moveTo>
                  <a:pt x="0" y="5027"/>
                </a:moveTo>
                <a:lnTo>
                  <a:pt x="2171" y="2861"/>
                </a:lnTo>
                <a:lnTo>
                  <a:pt x="2171" y="2847"/>
                </a:lnTo>
                <a:lnTo>
                  <a:pt x="0" y="5013"/>
                </a:lnTo>
                <a:lnTo>
                  <a:pt x="0" y="5027"/>
                </a:lnTo>
                <a:close/>
                <a:moveTo>
                  <a:pt x="0" y="5074"/>
                </a:moveTo>
                <a:lnTo>
                  <a:pt x="2171" y="2908"/>
                </a:lnTo>
                <a:lnTo>
                  <a:pt x="2171" y="2894"/>
                </a:lnTo>
                <a:lnTo>
                  <a:pt x="0" y="5060"/>
                </a:lnTo>
                <a:lnTo>
                  <a:pt x="0" y="5074"/>
                </a:lnTo>
                <a:close/>
                <a:moveTo>
                  <a:pt x="0" y="5122"/>
                </a:moveTo>
                <a:lnTo>
                  <a:pt x="2171" y="2956"/>
                </a:lnTo>
                <a:lnTo>
                  <a:pt x="2171" y="2942"/>
                </a:lnTo>
                <a:lnTo>
                  <a:pt x="0" y="5108"/>
                </a:lnTo>
                <a:lnTo>
                  <a:pt x="0" y="5122"/>
                </a:lnTo>
                <a:close/>
                <a:moveTo>
                  <a:pt x="0" y="6436"/>
                </a:moveTo>
                <a:lnTo>
                  <a:pt x="2171" y="4270"/>
                </a:lnTo>
                <a:lnTo>
                  <a:pt x="2171" y="4259"/>
                </a:lnTo>
                <a:lnTo>
                  <a:pt x="0" y="6425"/>
                </a:lnTo>
                <a:lnTo>
                  <a:pt x="0" y="6436"/>
                </a:lnTo>
                <a:close/>
                <a:moveTo>
                  <a:pt x="0" y="6673"/>
                </a:moveTo>
                <a:lnTo>
                  <a:pt x="2171" y="4507"/>
                </a:lnTo>
                <a:lnTo>
                  <a:pt x="2171" y="4493"/>
                </a:lnTo>
                <a:lnTo>
                  <a:pt x="0" y="6659"/>
                </a:lnTo>
                <a:lnTo>
                  <a:pt x="0" y="6673"/>
                </a:lnTo>
                <a:close/>
                <a:moveTo>
                  <a:pt x="0" y="6720"/>
                </a:moveTo>
                <a:lnTo>
                  <a:pt x="2171" y="4554"/>
                </a:lnTo>
                <a:lnTo>
                  <a:pt x="2171" y="4540"/>
                </a:lnTo>
                <a:lnTo>
                  <a:pt x="0" y="6706"/>
                </a:lnTo>
                <a:lnTo>
                  <a:pt x="0" y="6720"/>
                </a:lnTo>
                <a:close/>
                <a:moveTo>
                  <a:pt x="0" y="6626"/>
                </a:moveTo>
                <a:lnTo>
                  <a:pt x="2171" y="4460"/>
                </a:lnTo>
                <a:lnTo>
                  <a:pt x="2171" y="4445"/>
                </a:lnTo>
                <a:lnTo>
                  <a:pt x="0" y="6611"/>
                </a:lnTo>
                <a:lnTo>
                  <a:pt x="0" y="6626"/>
                </a:lnTo>
                <a:close/>
                <a:moveTo>
                  <a:pt x="0" y="6531"/>
                </a:moveTo>
                <a:lnTo>
                  <a:pt x="2171" y="4365"/>
                </a:lnTo>
                <a:lnTo>
                  <a:pt x="2171" y="4353"/>
                </a:lnTo>
                <a:lnTo>
                  <a:pt x="0" y="6519"/>
                </a:lnTo>
                <a:lnTo>
                  <a:pt x="0" y="6531"/>
                </a:lnTo>
                <a:close/>
                <a:moveTo>
                  <a:pt x="0" y="6768"/>
                </a:moveTo>
                <a:lnTo>
                  <a:pt x="2171" y="4602"/>
                </a:lnTo>
                <a:lnTo>
                  <a:pt x="2171" y="4587"/>
                </a:lnTo>
                <a:lnTo>
                  <a:pt x="0" y="6753"/>
                </a:lnTo>
                <a:lnTo>
                  <a:pt x="0" y="6768"/>
                </a:lnTo>
                <a:close/>
                <a:moveTo>
                  <a:pt x="0" y="6578"/>
                </a:moveTo>
                <a:lnTo>
                  <a:pt x="2171" y="4412"/>
                </a:lnTo>
                <a:lnTo>
                  <a:pt x="2171" y="4398"/>
                </a:lnTo>
                <a:lnTo>
                  <a:pt x="0" y="6564"/>
                </a:lnTo>
                <a:lnTo>
                  <a:pt x="0" y="6578"/>
                </a:lnTo>
                <a:close/>
                <a:moveTo>
                  <a:pt x="0" y="6907"/>
                </a:moveTo>
                <a:lnTo>
                  <a:pt x="2171" y="4741"/>
                </a:lnTo>
                <a:lnTo>
                  <a:pt x="2171" y="4729"/>
                </a:lnTo>
                <a:lnTo>
                  <a:pt x="0" y="6895"/>
                </a:lnTo>
                <a:lnTo>
                  <a:pt x="0" y="6907"/>
                </a:lnTo>
                <a:close/>
                <a:moveTo>
                  <a:pt x="0" y="6815"/>
                </a:moveTo>
                <a:lnTo>
                  <a:pt x="2171" y="4649"/>
                </a:lnTo>
                <a:lnTo>
                  <a:pt x="2171" y="4635"/>
                </a:lnTo>
                <a:lnTo>
                  <a:pt x="0" y="6801"/>
                </a:lnTo>
                <a:lnTo>
                  <a:pt x="0" y="6815"/>
                </a:lnTo>
                <a:close/>
                <a:moveTo>
                  <a:pt x="0" y="7002"/>
                </a:moveTo>
                <a:lnTo>
                  <a:pt x="2171" y="4836"/>
                </a:lnTo>
                <a:lnTo>
                  <a:pt x="2171" y="4821"/>
                </a:lnTo>
                <a:lnTo>
                  <a:pt x="0" y="6987"/>
                </a:lnTo>
                <a:lnTo>
                  <a:pt x="0" y="7002"/>
                </a:lnTo>
                <a:close/>
                <a:moveTo>
                  <a:pt x="0" y="6954"/>
                </a:moveTo>
                <a:lnTo>
                  <a:pt x="2171" y="4788"/>
                </a:lnTo>
                <a:lnTo>
                  <a:pt x="2171" y="4777"/>
                </a:lnTo>
                <a:lnTo>
                  <a:pt x="0" y="6942"/>
                </a:lnTo>
                <a:lnTo>
                  <a:pt x="0" y="6954"/>
                </a:lnTo>
                <a:close/>
                <a:moveTo>
                  <a:pt x="0" y="6484"/>
                </a:moveTo>
                <a:lnTo>
                  <a:pt x="2171" y="4318"/>
                </a:lnTo>
                <a:lnTo>
                  <a:pt x="2171" y="4306"/>
                </a:lnTo>
                <a:lnTo>
                  <a:pt x="0" y="6472"/>
                </a:lnTo>
                <a:lnTo>
                  <a:pt x="0" y="6484"/>
                </a:lnTo>
                <a:close/>
                <a:moveTo>
                  <a:pt x="0" y="6860"/>
                </a:moveTo>
                <a:lnTo>
                  <a:pt x="2171" y="4694"/>
                </a:lnTo>
                <a:lnTo>
                  <a:pt x="2171" y="4682"/>
                </a:lnTo>
                <a:lnTo>
                  <a:pt x="0" y="6848"/>
                </a:lnTo>
                <a:lnTo>
                  <a:pt x="0" y="6860"/>
                </a:lnTo>
                <a:close/>
                <a:moveTo>
                  <a:pt x="0" y="6392"/>
                </a:moveTo>
                <a:lnTo>
                  <a:pt x="2171" y="4226"/>
                </a:lnTo>
                <a:lnTo>
                  <a:pt x="2171" y="4211"/>
                </a:lnTo>
                <a:lnTo>
                  <a:pt x="0" y="6377"/>
                </a:lnTo>
                <a:lnTo>
                  <a:pt x="0" y="6392"/>
                </a:lnTo>
                <a:close/>
                <a:moveTo>
                  <a:pt x="0" y="6108"/>
                </a:moveTo>
                <a:lnTo>
                  <a:pt x="2171" y="3942"/>
                </a:lnTo>
                <a:lnTo>
                  <a:pt x="2171" y="3930"/>
                </a:lnTo>
                <a:lnTo>
                  <a:pt x="0" y="6096"/>
                </a:lnTo>
                <a:lnTo>
                  <a:pt x="0" y="6108"/>
                </a:lnTo>
                <a:close/>
                <a:moveTo>
                  <a:pt x="0" y="6060"/>
                </a:moveTo>
                <a:lnTo>
                  <a:pt x="2171" y="3895"/>
                </a:lnTo>
                <a:lnTo>
                  <a:pt x="2171" y="3883"/>
                </a:lnTo>
                <a:lnTo>
                  <a:pt x="0" y="6049"/>
                </a:lnTo>
                <a:lnTo>
                  <a:pt x="0" y="6060"/>
                </a:lnTo>
                <a:close/>
                <a:moveTo>
                  <a:pt x="0" y="6155"/>
                </a:moveTo>
                <a:lnTo>
                  <a:pt x="2171" y="3989"/>
                </a:lnTo>
                <a:lnTo>
                  <a:pt x="2171" y="3975"/>
                </a:lnTo>
                <a:lnTo>
                  <a:pt x="0" y="6141"/>
                </a:lnTo>
                <a:lnTo>
                  <a:pt x="0" y="6155"/>
                </a:lnTo>
                <a:close/>
                <a:moveTo>
                  <a:pt x="0" y="7049"/>
                </a:moveTo>
                <a:lnTo>
                  <a:pt x="2171" y="4883"/>
                </a:lnTo>
                <a:lnTo>
                  <a:pt x="2171" y="4869"/>
                </a:lnTo>
                <a:lnTo>
                  <a:pt x="0" y="7035"/>
                </a:lnTo>
                <a:lnTo>
                  <a:pt x="0" y="7049"/>
                </a:lnTo>
                <a:close/>
                <a:moveTo>
                  <a:pt x="0" y="6013"/>
                </a:moveTo>
                <a:lnTo>
                  <a:pt x="2171" y="3847"/>
                </a:lnTo>
                <a:lnTo>
                  <a:pt x="2171" y="3835"/>
                </a:lnTo>
                <a:lnTo>
                  <a:pt x="0" y="6001"/>
                </a:lnTo>
                <a:lnTo>
                  <a:pt x="0" y="6013"/>
                </a:lnTo>
                <a:close/>
                <a:moveTo>
                  <a:pt x="0" y="5968"/>
                </a:moveTo>
                <a:lnTo>
                  <a:pt x="2171" y="3802"/>
                </a:lnTo>
                <a:lnTo>
                  <a:pt x="2171" y="3788"/>
                </a:lnTo>
                <a:lnTo>
                  <a:pt x="0" y="5954"/>
                </a:lnTo>
                <a:lnTo>
                  <a:pt x="0" y="5968"/>
                </a:lnTo>
                <a:close/>
                <a:moveTo>
                  <a:pt x="0" y="5921"/>
                </a:moveTo>
                <a:lnTo>
                  <a:pt x="2171" y="3755"/>
                </a:lnTo>
                <a:lnTo>
                  <a:pt x="2171" y="3741"/>
                </a:lnTo>
                <a:lnTo>
                  <a:pt x="0" y="5907"/>
                </a:lnTo>
                <a:lnTo>
                  <a:pt x="0" y="5921"/>
                </a:lnTo>
                <a:close/>
                <a:moveTo>
                  <a:pt x="0" y="6344"/>
                </a:moveTo>
                <a:lnTo>
                  <a:pt x="2171" y="4178"/>
                </a:lnTo>
                <a:lnTo>
                  <a:pt x="2171" y="4164"/>
                </a:lnTo>
                <a:lnTo>
                  <a:pt x="0" y="6330"/>
                </a:lnTo>
                <a:lnTo>
                  <a:pt x="0" y="6344"/>
                </a:lnTo>
                <a:close/>
                <a:moveTo>
                  <a:pt x="0" y="6250"/>
                </a:moveTo>
                <a:lnTo>
                  <a:pt x="2171" y="4084"/>
                </a:lnTo>
                <a:lnTo>
                  <a:pt x="2171" y="4070"/>
                </a:lnTo>
                <a:lnTo>
                  <a:pt x="0" y="6235"/>
                </a:lnTo>
                <a:lnTo>
                  <a:pt x="0" y="6250"/>
                </a:lnTo>
                <a:close/>
                <a:moveTo>
                  <a:pt x="0" y="6202"/>
                </a:moveTo>
                <a:lnTo>
                  <a:pt x="2171" y="4036"/>
                </a:lnTo>
                <a:lnTo>
                  <a:pt x="2171" y="4022"/>
                </a:lnTo>
                <a:lnTo>
                  <a:pt x="0" y="6188"/>
                </a:lnTo>
                <a:lnTo>
                  <a:pt x="0" y="6202"/>
                </a:lnTo>
                <a:close/>
                <a:moveTo>
                  <a:pt x="0" y="6297"/>
                </a:moveTo>
                <a:lnTo>
                  <a:pt x="2171" y="4131"/>
                </a:lnTo>
                <a:lnTo>
                  <a:pt x="2171" y="4117"/>
                </a:lnTo>
                <a:lnTo>
                  <a:pt x="0" y="6283"/>
                </a:lnTo>
                <a:lnTo>
                  <a:pt x="0" y="6297"/>
                </a:lnTo>
                <a:close/>
              </a:path>
            </a:pathLst>
          </a:custGeom>
          <a:solidFill>
            <a:srgbClr val="FFFFFF">
              <a:alpha val="4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9042400" y="6447370"/>
            <a:ext cx="2844800" cy="230832"/>
          </a:xfrm>
          <a:prstGeom prst="rect">
            <a:avLst/>
          </a:prstGeom>
          <a:noFill/>
        </p:spPr>
        <p:txBody>
          <a:bodyPr wrap="square" rtlCol="0">
            <a:spAutoFit/>
          </a:bodyPr>
          <a:lstStyle/>
          <a:p>
            <a:pPr algn="r"/>
            <a:r>
              <a:rPr lang="en-IN" sz="900">
                <a:solidFill>
                  <a:schemeClr val="bg1">
                    <a:lumMod val="50000"/>
                  </a:schemeClr>
                </a:solidFill>
                <a:latin typeface="+mn-lt"/>
                <a:cs typeface="Segoe UI" panose="020B0502040204020203" pitchFamily="34" charset="0"/>
              </a:rPr>
              <a:t>Confidential – www.happiestminds.com</a:t>
            </a:r>
            <a:endParaRPr lang="en-US" sz="900">
              <a:solidFill>
                <a:schemeClr val="bg1">
                  <a:lumMod val="50000"/>
                </a:schemeClr>
              </a:solidFill>
              <a:latin typeface="+mn-lt"/>
              <a:cs typeface="Segoe UI" panose="020B0502040204020203" pitchFamily="34" charset="0"/>
            </a:endParaRPr>
          </a:p>
        </p:txBody>
      </p:sp>
      <p:sp>
        <p:nvSpPr>
          <p:cNvPr id="16" name="Slide Number Placeholder 168"/>
          <p:cNvSpPr>
            <a:spLocks noGrp="1"/>
          </p:cNvSpPr>
          <p:nvPr>
            <p:ph type="sldNum" sz="quarter" idx="4"/>
          </p:nvPr>
        </p:nvSpPr>
        <p:spPr>
          <a:xfrm>
            <a:off x="6856751" y="639022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ADF02F0-7A45-4BFB-A264-947079AA91A4}" type="slidenum">
              <a:rPr lang="en-US" smtClean="0"/>
              <a:pPr/>
              <a:t>‹#›</a:t>
            </a:fld>
            <a:endParaRPr lang="en-US"/>
          </a:p>
        </p:txBody>
      </p:sp>
    </p:spTree>
    <p:extLst>
      <p:ext uri="{BB962C8B-B14F-4D97-AF65-F5344CB8AC3E}">
        <p14:creationId xmlns:p14="http://schemas.microsoft.com/office/powerpoint/2010/main" val="21763006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523">
          <p15:clr>
            <a:srgbClr val="FBAE40"/>
          </p15:clr>
        </p15:guide>
        <p15:guide id="8" orient="horz" pos="3072">
          <p15:clr>
            <a:srgbClr val="FBAE40"/>
          </p15:clr>
        </p15:guide>
        <p15:guide id="9" pos="1073">
          <p15:clr>
            <a:srgbClr val="FBAE40"/>
          </p15:clr>
        </p15:guide>
        <p15:guide id="10" pos="2112">
          <p15:clr>
            <a:srgbClr val="FBAE40"/>
          </p15:clr>
        </p15:guide>
        <p15:guide id="11" pos="2366">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434">
          <p15:clr>
            <a:srgbClr val="FBAE40"/>
          </p15:clr>
        </p15:guide>
        <p15:guide id="22" orient="horz" pos="2251">
          <p15:clr>
            <a:srgbClr val="FBAE40"/>
          </p15:clr>
        </p15:guide>
        <p15:guide id="23" orient="horz" pos="331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ADDB3-5461-4663-9C34-2FD3AF17DB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E24741-DCAD-4C5A-B7E4-3371C25452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C5C60F-181D-4B15-9F91-D4FFB19A9B37}"/>
              </a:ext>
            </a:extLst>
          </p:cNvPr>
          <p:cNvSpPr>
            <a:spLocks noGrp="1"/>
          </p:cNvSpPr>
          <p:nvPr>
            <p:ph type="dt" sz="half" idx="10"/>
          </p:nvPr>
        </p:nvSpPr>
        <p:spPr/>
        <p:txBody>
          <a:bodyPr/>
          <a:lstStyle/>
          <a:p>
            <a:fld id="{5FAF70CC-A3F2-460D-9BFA-F269CFECF1EC}" type="datetimeFigureOut">
              <a:rPr lang="en-US" smtClean="0"/>
              <a:t>1/4/2024</a:t>
            </a:fld>
            <a:endParaRPr lang="en-US"/>
          </a:p>
        </p:txBody>
      </p:sp>
      <p:sp>
        <p:nvSpPr>
          <p:cNvPr id="5" name="Footer Placeholder 4">
            <a:extLst>
              <a:ext uri="{FF2B5EF4-FFF2-40B4-BE49-F238E27FC236}">
                <a16:creationId xmlns:a16="http://schemas.microsoft.com/office/drawing/2014/main" id="{EF5BE84F-4EFF-41AC-A08A-B9C4C91F49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29134D-5BDE-49AB-8485-8F13E8BAEDBC}"/>
              </a:ext>
            </a:extLst>
          </p:cNvPr>
          <p:cNvSpPr>
            <a:spLocks noGrp="1"/>
          </p:cNvSpPr>
          <p:nvPr>
            <p:ph type="sldNum" sz="quarter" idx="12"/>
          </p:nvPr>
        </p:nvSpPr>
        <p:spPr/>
        <p:txBody>
          <a:bodyPr/>
          <a:lstStyle/>
          <a:p>
            <a:fld id="{F0583747-C320-460C-A38A-D839821620CD}" type="slidenum">
              <a:rPr lang="en-US" smtClean="0"/>
              <a:t>‹#›</a:t>
            </a:fld>
            <a:endParaRPr lang="en-US"/>
          </a:p>
        </p:txBody>
      </p:sp>
    </p:spTree>
    <p:extLst>
      <p:ext uri="{BB962C8B-B14F-4D97-AF65-F5344CB8AC3E}">
        <p14:creationId xmlns:p14="http://schemas.microsoft.com/office/powerpoint/2010/main" val="2902280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Large audience">
    <p:spTree>
      <p:nvGrpSpPr>
        <p:cNvPr id="1" name=""/>
        <p:cNvGrpSpPr/>
        <p:nvPr/>
      </p:nvGrpSpPr>
      <p:grpSpPr>
        <a:xfrm>
          <a:off x="0" y="0"/>
          <a:ext cx="0" cy="0"/>
          <a:chOff x="0" y="0"/>
          <a:chExt cx="0" cy="0"/>
        </a:xfrm>
      </p:grpSpPr>
      <p:sp>
        <p:nvSpPr>
          <p:cNvPr id="3" name="Title 1"/>
          <p:cNvSpPr>
            <a:spLocks noGrp="1"/>
          </p:cNvSpPr>
          <p:nvPr>
            <p:ph type="title" hasCustomPrompt="1"/>
          </p:nvPr>
        </p:nvSpPr>
        <p:spPr bwMode="gray">
          <a:xfrm>
            <a:off x="641351" y="442595"/>
            <a:ext cx="10968567" cy="332399"/>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400" b="0" kern="1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defRPr>
            </a:lvl1pPr>
          </a:lstStyle>
          <a:p>
            <a:pPr lvl="0" algn="l" defTabSz="1219170" rtl="0" eaLnBrk="1" fontAlgn="base" latinLnBrk="0" hangingPunct="1">
              <a:spcBef>
                <a:spcPct val="0"/>
              </a:spcBef>
              <a:spcAft>
                <a:spcPct val="0"/>
              </a:spcAft>
              <a:buNone/>
            </a:pPr>
            <a:r>
              <a:rPr lang="en-US"/>
              <a:t>CLICK TO EDIT MASTER TITLE STYLE</a:t>
            </a:r>
          </a:p>
        </p:txBody>
      </p:sp>
      <p:sp>
        <p:nvSpPr>
          <p:cNvPr id="4" name="Text Placeholder 4"/>
          <p:cNvSpPr>
            <a:spLocks noGrp="1"/>
          </p:cNvSpPr>
          <p:nvPr>
            <p:ph type="body" sz="quarter" idx="10" hasCustomPrompt="1"/>
          </p:nvPr>
        </p:nvSpPr>
        <p:spPr bwMode="gray">
          <a:xfrm>
            <a:off x="641349" y="1971677"/>
            <a:ext cx="10966451" cy="2103461"/>
          </a:xfrm>
        </p:spPr>
        <p:txBody>
          <a:bodyPr wrap="square">
            <a:spAutoFit/>
          </a:bodyPr>
          <a:lstStyle>
            <a:lvl1pPr>
              <a:spcBef>
                <a:spcPts val="0"/>
              </a:spcBef>
              <a:spcAft>
                <a:spcPts val="0"/>
              </a:spcAft>
              <a:defRPr lang="en-US" sz="2667" b="0" kern="1200" baseline="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1pPr>
            <a:lvl2pPr>
              <a:spcBef>
                <a:spcPts val="0"/>
              </a:spcBef>
              <a:spcAft>
                <a:spcPts val="0"/>
              </a:spcAft>
              <a:buClr>
                <a:schemeClr val="bg2"/>
              </a:buClr>
              <a:defRPr lang="en-US" sz="32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667" b="0" kern="1200" baseline="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3pPr>
            <a:lvl4pPr>
              <a:spcBef>
                <a:spcPts val="0"/>
              </a:spcBef>
              <a:spcAft>
                <a:spcPts val="0"/>
              </a:spcAft>
              <a:buClr>
                <a:schemeClr val="bg2"/>
              </a:buClr>
              <a:defRPr lang="en-US" sz="2667" b="0" kern="1200" baseline="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4pPr>
            <a:lvl5pPr>
              <a:spcBef>
                <a:spcPts val="0"/>
              </a:spcBef>
              <a:spcAft>
                <a:spcPts val="0"/>
              </a:spcAft>
              <a:buClr>
                <a:schemeClr val="bg2"/>
              </a:buClr>
              <a:defRPr lang="en-US" sz="2667" b="0" kern="1200" baseline="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1913419" indent="-380990">
              <a:spcBef>
                <a:spcPts val="0"/>
              </a:spcBef>
              <a:spcAft>
                <a:spcPts val="0"/>
              </a:spcAft>
              <a:buClr>
                <a:schemeClr val="tx2"/>
              </a:buClr>
              <a:buSzPct val="70000"/>
              <a:buFont typeface="Wingdings" pitchFamily="2" charset="2"/>
              <a:buChar char="§"/>
              <a:defRPr lang="en-US" sz="2667"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6pPr>
            <a:lvl7pPr marL="2285943" indent="-364058">
              <a:spcBef>
                <a:spcPts val="0"/>
              </a:spcBef>
              <a:spcAft>
                <a:spcPts val="0"/>
              </a:spcAft>
              <a:buClr>
                <a:schemeClr val="tx2"/>
              </a:buClr>
              <a:buSzPct val="70000"/>
              <a:buFont typeface="Arial" pitchFamily="34" charset="0"/>
              <a:buChar char="–"/>
              <a:defRPr sz="2400" baseline="0">
                <a:solidFill>
                  <a:schemeClr val="tx1"/>
                </a:solidFill>
                <a:latin typeface="+mn-lt"/>
                <a:cs typeface="Arial" pitchFamily="34" charset="0"/>
              </a:defRPr>
            </a:lvl7pPr>
            <a:lvl8pPr marL="2133547" indent="-304792">
              <a:spcBef>
                <a:spcPts val="0"/>
              </a:spcBef>
              <a:spcAft>
                <a:spcPts val="0"/>
              </a:spcAft>
              <a:buSzPct val="70000"/>
              <a:defRPr sz="2400" baseline="0">
                <a:latin typeface="Arial" pitchFamily="34" charset="0"/>
                <a:cs typeface="Arial" pitchFamily="34" charset="0"/>
              </a:defRPr>
            </a:lvl8pPr>
            <a:lvl9pPr marL="2431990" indent="-298443">
              <a:spcBef>
                <a:spcPts val="0"/>
              </a:spcBef>
              <a:spcAft>
                <a:spcPts val="0"/>
              </a:spcAft>
              <a:buSzPct val="70000"/>
              <a:buFont typeface="Arial" pitchFamily="34" charset="0"/>
              <a:buChar char="–"/>
              <a:defRPr sz="2400">
                <a:latin typeface="Arial" pitchFamily="34" charset="0"/>
                <a:cs typeface="Arial" pitchFamily="34" charset="0"/>
              </a:defRPr>
            </a:lvl9pPr>
          </a:lstStyle>
          <a:p>
            <a:pPr marL="387341" lvl="0" indent="-387341" algn="l" defTabSz="1219170" rtl="0" eaLnBrk="1" fontAlgn="base" latinLnBrk="0" hangingPunct="1">
              <a:spcBef>
                <a:spcPts val="0"/>
              </a:spcBef>
              <a:spcAft>
                <a:spcPct val="0"/>
              </a:spcAft>
              <a:buClr>
                <a:schemeClr val="bg2"/>
              </a:buClr>
              <a:buSzPct val="120000"/>
              <a:buFont typeface="Wingdings" pitchFamily="2" charset="2"/>
              <a:buChar char="§"/>
            </a:pPr>
            <a:r>
              <a:rPr lang="en-US"/>
              <a:t>CLICK TO EDIT MASTER TEXT STYLES</a:t>
            </a:r>
          </a:p>
          <a:p>
            <a:pPr marL="761981" lvl="2" indent="-372524" algn="l" defTabSz="1219170" rtl="0" eaLnBrk="1" fontAlgn="base" latinLnBrk="0" hangingPunct="1">
              <a:spcBef>
                <a:spcPts val="0"/>
              </a:spcBef>
              <a:spcAft>
                <a:spcPts val="0"/>
              </a:spcAft>
              <a:buClr>
                <a:schemeClr val="bg2"/>
              </a:buClr>
              <a:buSzPct val="90000"/>
              <a:buFont typeface="Arial" pitchFamily="34" charset="0"/>
              <a:buChar char="–"/>
            </a:pPr>
            <a:r>
              <a:rPr lang="en-US"/>
              <a:t>SECOND LEVEL</a:t>
            </a:r>
          </a:p>
          <a:p>
            <a:pPr marL="1134505" lvl="3" indent="-372524" algn="l" defTabSz="1219170" rtl="0" eaLnBrk="1" fontAlgn="base" latinLnBrk="0" hangingPunct="1">
              <a:spcBef>
                <a:spcPts val="0"/>
              </a:spcBef>
              <a:spcAft>
                <a:spcPts val="0"/>
              </a:spcAft>
              <a:buClr>
                <a:schemeClr val="bg2"/>
              </a:buClr>
              <a:buSzPct val="80000"/>
              <a:buFont typeface="Wingdings" pitchFamily="2" charset="2"/>
              <a:buChar char="§"/>
            </a:pPr>
            <a:r>
              <a:rPr lang="en-US"/>
              <a:t>THIRD LEVEL</a:t>
            </a:r>
          </a:p>
          <a:p>
            <a:pPr marL="1515495" lvl="4" indent="-380990" algn="l" defTabSz="1244569" rtl="0" eaLnBrk="1" fontAlgn="base" latinLnBrk="0" hangingPunct="1">
              <a:spcBef>
                <a:spcPts val="0"/>
              </a:spcBef>
              <a:spcAft>
                <a:spcPts val="0"/>
              </a:spcAft>
              <a:buClr>
                <a:schemeClr val="bg2"/>
              </a:buClr>
              <a:buSzPct val="70000"/>
              <a:buFont typeface="Arial" pitchFamily="34" charset="0"/>
              <a:buChar char="–"/>
            </a:pPr>
            <a:r>
              <a:rPr lang="en-US"/>
              <a:t>FOURTH LEVEL</a:t>
            </a:r>
          </a:p>
          <a:p>
            <a:pPr marL="1913419" lvl="5" indent="-380990" algn="l" defTabSz="1219170" rtl="0" eaLnBrk="1" latinLnBrk="0" hangingPunct="1">
              <a:spcBef>
                <a:spcPts val="0"/>
              </a:spcBef>
              <a:spcAft>
                <a:spcPts val="0"/>
              </a:spcAft>
              <a:buClr>
                <a:schemeClr val="bg2"/>
              </a:buClr>
              <a:buSzPct val="60000"/>
              <a:buFont typeface="Wingdings" pitchFamily="2" charset="2"/>
              <a:buChar char="§"/>
            </a:pPr>
            <a:r>
              <a:rPr lang="en-US"/>
              <a:t>FIFTH LEVEL</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3816" y="6261129"/>
            <a:ext cx="1361581" cy="431745"/>
          </a:xfrm>
          <a:prstGeom prst="rect">
            <a:avLst/>
          </a:prstGeom>
        </p:spPr>
      </p:pic>
    </p:spTree>
    <p:extLst>
      <p:ext uri="{BB962C8B-B14F-4D97-AF65-F5344CB8AC3E}">
        <p14:creationId xmlns:p14="http://schemas.microsoft.com/office/powerpoint/2010/main" val="7785068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67" name="Text Placeholder 68"/>
          <p:cNvSpPr>
            <a:spLocks noGrp="1"/>
          </p:cNvSpPr>
          <p:nvPr>
            <p:ph type="body" sz="quarter" idx="15" hasCustomPrompt="1"/>
          </p:nvPr>
        </p:nvSpPr>
        <p:spPr>
          <a:xfrm>
            <a:off x="381000" y="117476"/>
            <a:ext cx="10786689" cy="559646"/>
          </a:xfrm>
        </p:spPr>
        <p:txBody>
          <a:bodyPr anchor="b">
            <a:noAutofit/>
          </a:bodyPr>
          <a:lstStyle>
            <a:lvl1pPr marL="0" indent="0">
              <a:buNone/>
              <a:defRPr sz="3199" baseline="0">
                <a:gradFill>
                  <a:gsLst>
                    <a:gs pos="0">
                      <a:srgbClr val="3DB44A"/>
                    </a:gs>
                    <a:gs pos="33000">
                      <a:srgbClr val="3DB44A"/>
                    </a:gs>
                    <a:gs pos="100000">
                      <a:srgbClr val="29B9CD"/>
                    </a:gs>
                  </a:gsLst>
                  <a:lin ang="2700000" scaled="1"/>
                </a:gradFill>
                <a:latin typeface="+mj-lt"/>
                <a:cs typeface="Segoe UI Light" panose="020B0502040204020203" pitchFamily="34" charset="0"/>
              </a:defRPr>
            </a:lvl1pPr>
            <a:lvl2pPr marL="457063" indent="0">
              <a:buNone/>
              <a:defRPr>
                <a:gradFill>
                  <a:gsLst>
                    <a:gs pos="0">
                      <a:srgbClr val="3DB44A"/>
                    </a:gs>
                    <a:gs pos="33000">
                      <a:srgbClr val="3DB44A"/>
                    </a:gs>
                    <a:gs pos="100000">
                      <a:srgbClr val="29B9CD"/>
                    </a:gs>
                  </a:gsLst>
                  <a:lin ang="2700000" scaled="1"/>
                </a:gradFill>
              </a:defRPr>
            </a:lvl2pPr>
            <a:lvl3pPr marL="914126" indent="0">
              <a:buNone/>
              <a:defRPr>
                <a:gradFill>
                  <a:gsLst>
                    <a:gs pos="0">
                      <a:srgbClr val="3DB44A"/>
                    </a:gs>
                    <a:gs pos="33000">
                      <a:srgbClr val="3DB44A"/>
                    </a:gs>
                    <a:gs pos="100000">
                      <a:srgbClr val="29B9CD"/>
                    </a:gs>
                  </a:gsLst>
                  <a:lin ang="2700000" scaled="1"/>
                </a:gradFill>
              </a:defRPr>
            </a:lvl3pPr>
            <a:lvl4pPr marL="1371189" indent="0">
              <a:buNone/>
              <a:defRPr>
                <a:gradFill>
                  <a:gsLst>
                    <a:gs pos="0">
                      <a:srgbClr val="3DB44A"/>
                    </a:gs>
                    <a:gs pos="33000">
                      <a:srgbClr val="3DB44A"/>
                    </a:gs>
                    <a:gs pos="100000">
                      <a:srgbClr val="29B9CD"/>
                    </a:gs>
                  </a:gsLst>
                  <a:lin ang="2700000" scaled="1"/>
                </a:gradFill>
              </a:defRPr>
            </a:lvl4pPr>
            <a:lvl5pPr marL="1828251" indent="0">
              <a:buNone/>
              <a:defRPr>
                <a:gradFill>
                  <a:gsLst>
                    <a:gs pos="0">
                      <a:srgbClr val="3DB44A"/>
                    </a:gs>
                    <a:gs pos="33000">
                      <a:srgbClr val="3DB44A"/>
                    </a:gs>
                    <a:gs pos="100000">
                      <a:srgbClr val="29B9CD"/>
                    </a:gs>
                  </a:gsLst>
                  <a:lin ang="2700000" scaled="1"/>
                </a:gradFill>
              </a:defRPr>
            </a:lvl5pPr>
          </a:lstStyle>
          <a:p>
            <a:pPr lvl="0"/>
            <a:r>
              <a:rPr lang="en-US"/>
              <a:t>Click to add slide title (limit it to 1 line only)</a:t>
            </a:r>
          </a:p>
        </p:txBody>
      </p:sp>
      <p:pic>
        <p:nvPicPr>
          <p:cNvPr id="68" name="Picture 6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007100"/>
            <a:ext cx="12192000" cy="850900"/>
          </a:xfrm>
          <a:prstGeom prst="rect">
            <a:avLst/>
          </a:prstGeom>
        </p:spPr>
      </p:pic>
      <p:sp>
        <p:nvSpPr>
          <p:cNvPr id="69" name="Slide Number Placeholder 3"/>
          <p:cNvSpPr>
            <a:spLocks noGrp="1"/>
          </p:cNvSpPr>
          <p:nvPr>
            <p:ph type="sldNum" sz="quarter" idx="12"/>
          </p:nvPr>
        </p:nvSpPr>
        <p:spPr>
          <a:xfrm>
            <a:off x="8686800" y="6340289"/>
            <a:ext cx="685800" cy="241885"/>
          </a:xfrm>
        </p:spPr>
        <p:txBody>
          <a:bodyPr/>
          <a:lstStyle>
            <a:lvl1pPr>
              <a:defRPr sz="1050"/>
            </a:lvl1pPr>
          </a:lstStyle>
          <a:p>
            <a:pPr defTabSz="914126">
              <a:defRPr/>
            </a:pPr>
            <a:fld id="{91234468-17E5-488E-96BD-71EF566B2A7D}" type="slidenum">
              <a:rPr lang="en-US" smtClean="0">
                <a:solidFill>
                  <a:srgbClr val="3B3B3B">
                    <a:tint val="75000"/>
                  </a:srgbClr>
                </a:solidFill>
              </a:rPr>
              <a:pPr defTabSz="914126">
                <a:defRPr/>
              </a:pPr>
              <a:t>‹#›</a:t>
            </a:fld>
            <a:endParaRPr lang="en-US">
              <a:solidFill>
                <a:srgbClr val="3B3B3B">
                  <a:tint val="75000"/>
                </a:srgbClr>
              </a:solidFill>
            </a:endParaRPr>
          </a:p>
        </p:txBody>
      </p:sp>
      <p:sp>
        <p:nvSpPr>
          <p:cNvPr id="70" name="TextBox 69"/>
          <p:cNvSpPr txBox="1"/>
          <p:nvPr/>
        </p:nvSpPr>
        <p:spPr>
          <a:xfrm>
            <a:off x="9067800" y="6352401"/>
            <a:ext cx="2819400" cy="215444"/>
          </a:xfrm>
          <a:prstGeom prst="rect">
            <a:avLst/>
          </a:prstGeom>
          <a:noFill/>
        </p:spPr>
        <p:txBody>
          <a:bodyPr wrap="square" rtlCol="0">
            <a:spAutoFit/>
          </a:bodyPr>
          <a:lstStyle/>
          <a:p>
            <a:pPr marL="0" marR="0" lvl="0" indent="0" algn="r" defTabSz="914126"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CONFIDENTIAL – WWW.HAPPIESTMINDS.COM</a:t>
            </a:r>
            <a:endParaRPr kumimoji="0" lang="en-US" sz="800" b="0" i="0" u="none" strike="noStrike" kern="1200" cap="none" spc="0" normalizeH="0" baseline="0" noProof="0">
              <a:ln>
                <a:noFill/>
              </a:ln>
              <a:solidFill>
                <a:prstClr val="white">
                  <a:lumMod val="50000"/>
                </a:prstClr>
              </a:solidFill>
              <a:effectLst/>
              <a:uLnTx/>
              <a:uFillTx/>
              <a:latin typeface="Segoe UI" panose="020B0502040204020203" pitchFamily="34" charset="0"/>
              <a:ea typeface="+mn-ea"/>
              <a:cs typeface="Segoe UI" panose="020B0502040204020203" pitchFamily="34" charset="0"/>
            </a:endParaRPr>
          </a:p>
        </p:txBody>
      </p:sp>
      <p:sp>
        <p:nvSpPr>
          <p:cNvPr id="71" name="Text Placeholder 71"/>
          <p:cNvSpPr>
            <a:spLocks noGrp="1"/>
          </p:cNvSpPr>
          <p:nvPr>
            <p:ph type="body" sz="quarter" idx="17" hasCustomPrompt="1"/>
          </p:nvPr>
        </p:nvSpPr>
        <p:spPr>
          <a:xfrm>
            <a:off x="381000" y="609600"/>
            <a:ext cx="10786689" cy="299036"/>
          </a:xfrm>
        </p:spPr>
        <p:txBody>
          <a:bodyPr>
            <a:normAutofit/>
          </a:bodyPr>
          <a:lstStyle>
            <a:lvl1pPr marL="0" indent="0">
              <a:buNone/>
              <a:defRPr sz="1600">
                <a:solidFill>
                  <a:schemeClr val="bg1">
                    <a:lumMod val="65000"/>
                  </a:schemeClr>
                </a:solidFill>
              </a:defRPr>
            </a:lvl1pPr>
          </a:lstStyle>
          <a:p>
            <a:pPr lvl="0"/>
            <a:r>
              <a:rPr lang="en-US"/>
              <a:t>Click here to add subtitle if any</a:t>
            </a:r>
          </a:p>
        </p:txBody>
      </p:sp>
      <p:grpSp>
        <p:nvGrpSpPr>
          <p:cNvPr id="72" name="Group 71"/>
          <p:cNvGrpSpPr/>
          <p:nvPr/>
        </p:nvGrpSpPr>
        <p:grpSpPr>
          <a:xfrm rot="10800000">
            <a:off x="11277600" y="251412"/>
            <a:ext cx="931162" cy="657225"/>
            <a:chOff x="1755775" y="-292100"/>
            <a:chExt cx="10544183" cy="7442200"/>
          </a:xfrm>
        </p:grpSpPr>
        <p:sp>
          <p:nvSpPr>
            <p:cNvPr id="74" name="Rectangle 5"/>
            <p:cNvSpPr>
              <a:spLocks noChangeArrowheads="1"/>
            </p:cNvSpPr>
            <p:nvPr/>
          </p:nvSpPr>
          <p:spPr bwMode="auto">
            <a:xfrm>
              <a:off x="4856163" y="-292100"/>
              <a:ext cx="928688" cy="930275"/>
            </a:xfrm>
            <a:prstGeom prst="rect">
              <a:avLst/>
            </a:prstGeom>
            <a:solidFill>
              <a:srgbClr val="A3CD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75" name="Rectangle 6"/>
            <p:cNvSpPr>
              <a:spLocks noChangeArrowheads="1"/>
            </p:cNvSpPr>
            <p:nvPr/>
          </p:nvSpPr>
          <p:spPr bwMode="auto">
            <a:xfrm>
              <a:off x="3925888" y="-292100"/>
              <a:ext cx="930275" cy="930275"/>
            </a:xfrm>
            <a:prstGeom prst="rect">
              <a:avLst/>
            </a:prstGeom>
            <a:solidFill>
              <a:srgbClr val="31B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76" name="Rectangle 7"/>
            <p:cNvSpPr>
              <a:spLocks noChangeArrowheads="1"/>
            </p:cNvSpPr>
            <p:nvPr/>
          </p:nvSpPr>
          <p:spPr bwMode="auto">
            <a:xfrm>
              <a:off x="4856163" y="638175"/>
              <a:ext cx="928688" cy="931863"/>
            </a:xfrm>
            <a:prstGeom prst="rect">
              <a:avLst/>
            </a:prstGeom>
            <a:solidFill>
              <a:srgbClr val="8DC9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77" name="Rectangle 8"/>
            <p:cNvSpPr>
              <a:spLocks noChangeArrowheads="1"/>
            </p:cNvSpPr>
            <p:nvPr/>
          </p:nvSpPr>
          <p:spPr bwMode="auto">
            <a:xfrm>
              <a:off x="4856163" y="1570038"/>
              <a:ext cx="928688" cy="927100"/>
            </a:xfrm>
            <a:prstGeom prst="rect">
              <a:avLst/>
            </a:prstGeom>
            <a:solidFill>
              <a:srgbClr val="A3CD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78" name="Rectangle 9"/>
            <p:cNvSpPr>
              <a:spLocks noChangeArrowheads="1"/>
            </p:cNvSpPr>
            <p:nvPr/>
          </p:nvSpPr>
          <p:spPr bwMode="auto">
            <a:xfrm>
              <a:off x="4856163" y="1570038"/>
              <a:ext cx="928688"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79" name="Freeform 10"/>
            <p:cNvSpPr>
              <a:spLocks/>
            </p:cNvSpPr>
            <p:nvPr/>
          </p:nvSpPr>
          <p:spPr bwMode="auto">
            <a:xfrm>
              <a:off x="4856163" y="2497138"/>
              <a:ext cx="928688" cy="931863"/>
            </a:xfrm>
            <a:custGeom>
              <a:avLst/>
              <a:gdLst>
                <a:gd name="T0" fmla="*/ 585 w 585"/>
                <a:gd name="T1" fmla="*/ 0 h 587"/>
                <a:gd name="T2" fmla="*/ 585 w 585"/>
                <a:gd name="T3" fmla="*/ 0 h 587"/>
                <a:gd name="T4" fmla="*/ 0 w 585"/>
                <a:gd name="T5" fmla="*/ 0 h 587"/>
                <a:gd name="T6" fmla="*/ 0 w 585"/>
                <a:gd name="T7" fmla="*/ 587 h 587"/>
                <a:gd name="T8" fmla="*/ 585 w 585"/>
                <a:gd name="T9" fmla="*/ 587 h 587"/>
                <a:gd name="T10" fmla="*/ 585 w 585"/>
                <a:gd name="T11" fmla="*/ 0 h 587"/>
              </a:gdLst>
              <a:ahLst/>
              <a:cxnLst>
                <a:cxn ang="0">
                  <a:pos x="T0" y="T1"/>
                </a:cxn>
                <a:cxn ang="0">
                  <a:pos x="T2" y="T3"/>
                </a:cxn>
                <a:cxn ang="0">
                  <a:pos x="T4" y="T5"/>
                </a:cxn>
                <a:cxn ang="0">
                  <a:pos x="T6" y="T7"/>
                </a:cxn>
                <a:cxn ang="0">
                  <a:pos x="T8" y="T9"/>
                </a:cxn>
                <a:cxn ang="0">
                  <a:pos x="T10" y="T11"/>
                </a:cxn>
              </a:cxnLst>
              <a:rect l="0" t="0" r="r" b="b"/>
              <a:pathLst>
                <a:path w="585" h="587">
                  <a:moveTo>
                    <a:pt x="585" y="0"/>
                  </a:moveTo>
                  <a:lnTo>
                    <a:pt x="585" y="0"/>
                  </a:lnTo>
                  <a:lnTo>
                    <a:pt x="0" y="0"/>
                  </a:lnTo>
                  <a:lnTo>
                    <a:pt x="0" y="587"/>
                  </a:lnTo>
                  <a:lnTo>
                    <a:pt x="585" y="587"/>
                  </a:lnTo>
                  <a:lnTo>
                    <a:pt x="585" y="0"/>
                  </a:lnTo>
                  <a:close/>
                </a:path>
              </a:pathLst>
            </a:custGeom>
            <a:solidFill>
              <a:srgbClr val="F9E4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80" name="Freeform 11"/>
            <p:cNvSpPr>
              <a:spLocks/>
            </p:cNvSpPr>
            <p:nvPr/>
          </p:nvSpPr>
          <p:spPr bwMode="auto">
            <a:xfrm>
              <a:off x="4856163" y="2497138"/>
              <a:ext cx="928688" cy="931863"/>
            </a:xfrm>
            <a:custGeom>
              <a:avLst/>
              <a:gdLst>
                <a:gd name="T0" fmla="*/ 585 w 585"/>
                <a:gd name="T1" fmla="*/ 0 h 587"/>
                <a:gd name="T2" fmla="*/ 585 w 585"/>
                <a:gd name="T3" fmla="*/ 0 h 587"/>
                <a:gd name="T4" fmla="*/ 0 w 585"/>
                <a:gd name="T5" fmla="*/ 0 h 587"/>
                <a:gd name="T6" fmla="*/ 0 w 585"/>
                <a:gd name="T7" fmla="*/ 587 h 587"/>
                <a:gd name="T8" fmla="*/ 585 w 585"/>
                <a:gd name="T9" fmla="*/ 587 h 587"/>
                <a:gd name="T10" fmla="*/ 585 w 585"/>
                <a:gd name="T11" fmla="*/ 0 h 587"/>
              </a:gdLst>
              <a:ahLst/>
              <a:cxnLst>
                <a:cxn ang="0">
                  <a:pos x="T0" y="T1"/>
                </a:cxn>
                <a:cxn ang="0">
                  <a:pos x="T2" y="T3"/>
                </a:cxn>
                <a:cxn ang="0">
                  <a:pos x="T4" y="T5"/>
                </a:cxn>
                <a:cxn ang="0">
                  <a:pos x="T6" y="T7"/>
                </a:cxn>
                <a:cxn ang="0">
                  <a:pos x="T8" y="T9"/>
                </a:cxn>
                <a:cxn ang="0">
                  <a:pos x="T10" y="T11"/>
                </a:cxn>
              </a:cxnLst>
              <a:rect l="0" t="0" r="r" b="b"/>
              <a:pathLst>
                <a:path w="585" h="587">
                  <a:moveTo>
                    <a:pt x="585" y="0"/>
                  </a:moveTo>
                  <a:lnTo>
                    <a:pt x="585" y="0"/>
                  </a:lnTo>
                  <a:lnTo>
                    <a:pt x="0" y="0"/>
                  </a:lnTo>
                  <a:lnTo>
                    <a:pt x="0" y="587"/>
                  </a:lnTo>
                  <a:lnTo>
                    <a:pt x="585" y="587"/>
                  </a:lnTo>
                  <a:lnTo>
                    <a:pt x="5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81" name="Rectangle 12"/>
            <p:cNvSpPr>
              <a:spLocks noChangeArrowheads="1"/>
            </p:cNvSpPr>
            <p:nvPr/>
          </p:nvSpPr>
          <p:spPr bwMode="auto">
            <a:xfrm>
              <a:off x="4856163" y="3429000"/>
              <a:ext cx="928688" cy="931863"/>
            </a:xfrm>
            <a:prstGeom prst="rect">
              <a:avLst/>
            </a:prstGeom>
            <a:solidFill>
              <a:srgbClr val="5EB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82" name="Rectangle 13"/>
            <p:cNvSpPr>
              <a:spLocks noChangeArrowheads="1"/>
            </p:cNvSpPr>
            <p:nvPr/>
          </p:nvSpPr>
          <p:spPr bwMode="auto">
            <a:xfrm>
              <a:off x="4856163" y="4360863"/>
              <a:ext cx="928688" cy="927100"/>
            </a:xfrm>
            <a:prstGeom prst="rect">
              <a:avLst/>
            </a:prstGeom>
            <a:solidFill>
              <a:srgbClr val="5EB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83" name="Rectangle 14"/>
            <p:cNvSpPr>
              <a:spLocks noChangeArrowheads="1"/>
            </p:cNvSpPr>
            <p:nvPr/>
          </p:nvSpPr>
          <p:spPr bwMode="auto">
            <a:xfrm>
              <a:off x="4856163" y="5287963"/>
              <a:ext cx="928688" cy="931863"/>
            </a:xfrm>
            <a:prstGeom prst="rect">
              <a:avLst/>
            </a:prstGeom>
            <a:solidFill>
              <a:srgbClr val="A3CD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84" name="Rectangle 15"/>
            <p:cNvSpPr>
              <a:spLocks noChangeArrowheads="1"/>
            </p:cNvSpPr>
            <p:nvPr/>
          </p:nvSpPr>
          <p:spPr bwMode="auto">
            <a:xfrm>
              <a:off x="3925888" y="1570038"/>
              <a:ext cx="930275" cy="927100"/>
            </a:xfrm>
            <a:prstGeom prst="rect">
              <a:avLst/>
            </a:prstGeom>
            <a:solidFill>
              <a:srgbClr val="6BC2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85" name="Rectangle 16"/>
            <p:cNvSpPr>
              <a:spLocks noChangeArrowheads="1"/>
            </p:cNvSpPr>
            <p:nvPr/>
          </p:nvSpPr>
          <p:spPr bwMode="auto">
            <a:xfrm>
              <a:off x="3925888" y="2497138"/>
              <a:ext cx="930275" cy="931863"/>
            </a:xfrm>
            <a:prstGeom prst="rect">
              <a:avLst/>
            </a:prstGeom>
            <a:solidFill>
              <a:srgbClr val="9DCC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86" name="Rectangle 17"/>
            <p:cNvSpPr>
              <a:spLocks noChangeArrowheads="1"/>
            </p:cNvSpPr>
            <p:nvPr/>
          </p:nvSpPr>
          <p:spPr bwMode="auto">
            <a:xfrm>
              <a:off x="3925888" y="4360863"/>
              <a:ext cx="930275" cy="927100"/>
            </a:xfrm>
            <a:prstGeom prst="rect">
              <a:avLst/>
            </a:prstGeom>
            <a:solidFill>
              <a:srgbClr val="31B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87" name="Rectangle 18"/>
            <p:cNvSpPr>
              <a:spLocks noChangeArrowheads="1"/>
            </p:cNvSpPr>
            <p:nvPr/>
          </p:nvSpPr>
          <p:spPr bwMode="auto">
            <a:xfrm>
              <a:off x="3925888" y="5287963"/>
              <a:ext cx="930275" cy="931863"/>
            </a:xfrm>
            <a:prstGeom prst="rect">
              <a:avLst/>
            </a:prstGeom>
            <a:solidFill>
              <a:srgbClr val="9DCC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88" name="Rectangle 19"/>
            <p:cNvSpPr>
              <a:spLocks noChangeArrowheads="1"/>
            </p:cNvSpPr>
            <p:nvPr/>
          </p:nvSpPr>
          <p:spPr bwMode="auto">
            <a:xfrm>
              <a:off x="1755775" y="1570038"/>
              <a:ext cx="930275" cy="927100"/>
            </a:xfrm>
            <a:prstGeom prst="rect">
              <a:avLst/>
            </a:prstGeom>
            <a:solidFill>
              <a:srgbClr val="2289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89" name="Rectangle 20"/>
            <p:cNvSpPr>
              <a:spLocks noChangeArrowheads="1"/>
            </p:cNvSpPr>
            <p:nvPr/>
          </p:nvSpPr>
          <p:spPr bwMode="auto">
            <a:xfrm>
              <a:off x="1755775" y="5287963"/>
              <a:ext cx="930275" cy="931863"/>
            </a:xfrm>
            <a:prstGeom prst="rect">
              <a:avLst/>
            </a:prstGeom>
            <a:solidFill>
              <a:srgbClr val="2289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90" name="Rectangle 21"/>
            <p:cNvSpPr>
              <a:spLocks noChangeArrowheads="1"/>
            </p:cNvSpPr>
            <p:nvPr/>
          </p:nvSpPr>
          <p:spPr bwMode="auto">
            <a:xfrm>
              <a:off x="4856163" y="6219825"/>
              <a:ext cx="928688" cy="930275"/>
            </a:xfrm>
            <a:prstGeom prst="rect">
              <a:avLst/>
            </a:prstGeom>
            <a:solidFill>
              <a:srgbClr val="5EB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91" name="Rectangle 22"/>
            <p:cNvSpPr>
              <a:spLocks noChangeArrowheads="1"/>
            </p:cNvSpPr>
            <p:nvPr/>
          </p:nvSpPr>
          <p:spPr bwMode="auto">
            <a:xfrm>
              <a:off x="6715125" y="1570038"/>
              <a:ext cx="931863" cy="927100"/>
            </a:xfrm>
            <a:prstGeom prst="rect">
              <a:avLst/>
            </a:prstGeom>
            <a:solidFill>
              <a:srgbClr val="FBE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92" name="Rectangle 23"/>
            <p:cNvSpPr>
              <a:spLocks noChangeArrowheads="1"/>
            </p:cNvSpPr>
            <p:nvPr/>
          </p:nvSpPr>
          <p:spPr bwMode="auto">
            <a:xfrm>
              <a:off x="6715125" y="1570038"/>
              <a:ext cx="931863"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93" name="Rectangle 24"/>
            <p:cNvSpPr>
              <a:spLocks noChangeArrowheads="1"/>
            </p:cNvSpPr>
            <p:nvPr/>
          </p:nvSpPr>
          <p:spPr bwMode="auto">
            <a:xfrm>
              <a:off x="6715125" y="2497138"/>
              <a:ext cx="931863" cy="931863"/>
            </a:xfrm>
            <a:prstGeom prst="rect">
              <a:avLst/>
            </a:prstGeom>
            <a:solidFill>
              <a:srgbClr val="C4D45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94" name="Rectangle 25"/>
            <p:cNvSpPr>
              <a:spLocks noChangeArrowheads="1"/>
            </p:cNvSpPr>
            <p:nvPr/>
          </p:nvSpPr>
          <p:spPr bwMode="auto">
            <a:xfrm>
              <a:off x="6715125" y="2497138"/>
              <a:ext cx="931863"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95" name="Rectangle 26"/>
            <p:cNvSpPr>
              <a:spLocks noChangeArrowheads="1"/>
            </p:cNvSpPr>
            <p:nvPr/>
          </p:nvSpPr>
          <p:spPr bwMode="auto">
            <a:xfrm>
              <a:off x="6715125" y="3429000"/>
              <a:ext cx="931863" cy="931863"/>
            </a:xfrm>
            <a:prstGeom prst="rect">
              <a:avLst/>
            </a:prstGeom>
            <a:solidFill>
              <a:srgbClr val="FBE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96" name="Rectangle 27"/>
            <p:cNvSpPr>
              <a:spLocks noChangeArrowheads="1"/>
            </p:cNvSpPr>
            <p:nvPr/>
          </p:nvSpPr>
          <p:spPr bwMode="auto">
            <a:xfrm>
              <a:off x="6715125" y="3429000"/>
              <a:ext cx="931863"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97" name="Freeform 28"/>
            <p:cNvSpPr>
              <a:spLocks/>
            </p:cNvSpPr>
            <p:nvPr/>
          </p:nvSpPr>
          <p:spPr bwMode="auto">
            <a:xfrm>
              <a:off x="6715125" y="4360863"/>
              <a:ext cx="931863" cy="927100"/>
            </a:xfrm>
            <a:custGeom>
              <a:avLst/>
              <a:gdLst>
                <a:gd name="T0" fmla="*/ 587 w 587"/>
                <a:gd name="T1" fmla="*/ 0 h 584"/>
                <a:gd name="T2" fmla="*/ 587 w 587"/>
                <a:gd name="T3" fmla="*/ 0 h 584"/>
                <a:gd name="T4" fmla="*/ 0 w 587"/>
                <a:gd name="T5" fmla="*/ 0 h 584"/>
                <a:gd name="T6" fmla="*/ 0 w 587"/>
                <a:gd name="T7" fmla="*/ 584 h 584"/>
                <a:gd name="T8" fmla="*/ 587 w 587"/>
                <a:gd name="T9" fmla="*/ 584 h 584"/>
                <a:gd name="T10" fmla="*/ 587 w 587"/>
                <a:gd name="T11" fmla="*/ 0 h 584"/>
              </a:gdLst>
              <a:ahLst/>
              <a:cxnLst>
                <a:cxn ang="0">
                  <a:pos x="T0" y="T1"/>
                </a:cxn>
                <a:cxn ang="0">
                  <a:pos x="T2" y="T3"/>
                </a:cxn>
                <a:cxn ang="0">
                  <a:pos x="T4" y="T5"/>
                </a:cxn>
                <a:cxn ang="0">
                  <a:pos x="T6" y="T7"/>
                </a:cxn>
                <a:cxn ang="0">
                  <a:pos x="T8" y="T9"/>
                </a:cxn>
                <a:cxn ang="0">
                  <a:pos x="T10" y="T11"/>
                </a:cxn>
              </a:cxnLst>
              <a:rect l="0" t="0" r="r" b="b"/>
              <a:pathLst>
                <a:path w="587" h="584">
                  <a:moveTo>
                    <a:pt x="587" y="0"/>
                  </a:moveTo>
                  <a:lnTo>
                    <a:pt x="587" y="0"/>
                  </a:lnTo>
                  <a:lnTo>
                    <a:pt x="0" y="0"/>
                  </a:lnTo>
                  <a:lnTo>
                    <a:pt x="0" y="584"/>
                  </a:lnTo>
                  <a:lnTo>
                    <a:pt x="587" y="584"/>
                  </a:lnTo>
                  <a:lnTo>
                    <a:pt x="587" y="0"/>
                  </a:lnTo>
                  <a:close/>
                </a:path>
              </a:pathLst>
            </a:custGeom>
            <a:solidFill>
              <a:srgbClr val="E2D1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98" name="Freeform 29"/>
            <p:cNvSpPr>
              <a:spLocks/>
            </p:cNvSpPr>
            <p:nvPr/>
          </p:nvSpPr>
          <p:spPr bwMode="auto">
            <a:xfrm>
              <a:off x="6715125" y="4360863"/>
              <a:ext cx="931863" cy="927100"/>
            </a:xfrm>
            <a:custGeom>
              <a:avLst/>
              <a:gdLst>
                <a:gd name="T0" fmla="*/ 587 w 587"/>
                <a:gd name="T1" fmla="*/ 0 h 584"/>
                <a:gd name="T2" fmla="*/ 587 w 587"/>
                <a:gd name="T3" fmla="*/ 0 h 584"/>
                <a:gd name="T4" fmla="*/ 0 w 587"/>
                <a:gd name="T5" fmla="*/ 0 h 584"/>
                <a:gd name="T6" fmla="*/ 0 w 587"/>
                <a:gd name="T7" fmla="*/ 584 h 584"/>
                <a:gd name="T8" fmla="*/ 587 w 587"/>
                <a:gd name="T9" fmla="*/ 584 h 584"/>
                <a:gd name="T10" fmla="*/ 587 w 587"/>
                <a:gd name="T11" fmla="*/ 0 h 584"/>
              </a:gdLst>
              <a:ahLst/>
              <a:cxnLst>
                <a:cxn ang="0">
                  <a:pos x="T0" y="T1"/>
                </a:cxn>
                <a:cxn ang="0">
                  <a:pos x="T2" y="T3"/>
                </a:cxn>
                <a:cxn ang="0">
                  <a:pos x="T4" y="T5"/>
                </a:cxn>
                <a:cxn ang="0">
                  <a:pos x="T6" y="T7"/>
                </a:cxn>
                <a:cxn ang="0">
                  <a:pos x="T8" y="T9"/>
                </a:cxn>
                <a:cxn ang="0">
                  <a:pos x="T10" y="T11"/>
                </a:cxn>
              </a:cxnLst>
              <a:rect l="0" t="0" r="r" b="b"/>
              <a:pathLst>
                <a:path w="587" h="584">
                  <a:moveTo>
                    <a:pt x="587" y="0"/>
                  </a:moveTo>
                  <a:lnTo>
                    <a:pt x="587" y="0"/>
                  </a:lnTo>
                  <a:lnTo>
                    <a:pt x="0" y="0"/>
                  </a:lnTo>
                  <a:lnTo>
                    <a:pt x="0" y="584"/>
                  </a:lnTo>
                  <a:lnTo>
                    <a:pt x="587" y="584"/>
                  </a:lnTo>
                  <a:lnTo>
                    <a:pt x="5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99" name="Rectangle 30"/>
            <p:cNvSpPr>
              <a:spLocks noChangeArrowheads="1"/>
            </p:cNvSpPr>
            <p:nvPr/>
          </p:nvSpPr>
          <p:spPr bwMode="auto">
            <a:xfrm>
              <a:off x="8578850" y="2497138"/>
              <a:ext cx="927100" cy="931863"/>
            </a:xfrm>
            <a:prstGeom prst="rect">
              <a:avLst/>
            </a:prstGeom>
            <a:solidFill>
              <a:srgbClr val="FBE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00" name="Rectangle 31"/>
            <p:cNvSpPr>
              <a:spLocks noChangeArrowheads="1"/>
            </p:cNvSpPr>
            <p:nvPr/>
          </p:nvSpPr>
          <p:spPr bwMode="auto">
            <a:xfrm>
              <a:off x="8578850" y="2497138"/>
              <a:ext cx="927100"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01" name="Rectangle 32"/>
            <p:cNvSpPr>
              <a:spLocks noChangeArrowheads="1"/>
            </p:cNvSpPr>
            <p:nvPr/>
          </p:nvSpPr>
          <p:spPr bwMode="auto">
            <a:xfrm>
              <a:off x="9505950" y="4360863"/>
              <a:ext cx="930275" cy="927100"/>
            </a:xfrm>
            <a:prstGeom prst="rect">
              <a:avLst/>
            </a:prstGeom>
            <a:solidFill>
              <a:srgbClr val="FBE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02" name="Rectangle 33"/>
            <p:cNvSpPr>
              <a:spLocks noChangeArrowheads="1"/>
            </p:cNvSpPr>
            <p:nvPr/>
          </p:nvSpPr>
          <p:spPr bwMode="auto">
            <a:xfrm>
              <a:off x="6715125" y="5287963"/>
              <a:ext cx="931863" cy="931863"/>
            </a:xfrm>
            <a:prstGeom prst="rect">
              <a:avLst/>
            </a:prstGeom>
            <a:solidFill>
              <a:srgbClr val="C4D45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03" name="Rectangle 34"/>
            <p:cNvSpPr>
              <a:spLocks noChangeArrowheads="1"/>
            </p:cNvSpPr>
            <p:nvPr/>
          </p:nvSpPr>
          <p:spPr bwMode="auto">
            <a:xfrm>
              <a:off x="6715125" y="5287963"/>
              <a:ext cx="931863"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04" name="Rectangle 35"/>
            <p:cNvSpPr>
              <a:spLocks noChangeArrowheads="1"/>
            </p:cNvSpPr>
            <p:nvPr/>
          </p:nvSpPr>
          <p:spPr bwMode="auto">
            <a:xfrm>
              <a:off x="7646988" y="1570038"/>
              <a:ext cx="931863" cy="927100"/>
            </a:xfrm>
            <a:prstGeom prst="rect">
              <a:avLst/>
            </a:prstGeom>
            <a:solidFill>
              <a:srgbClr val="F9E44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05" name="Rectangle 36"/>
            <p:cNvSpPr>
              <a:spLocks noChangeArrowheads="1"/>
            </p:cNvSpPr>
            <p:nvPr/>
          </p:nvSpPr>
          <p:spPr bwMode="auto">
            <a:xfrm>
              <a:off x="7646988" y="1570038"/>
              <a:ext cx="931863"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06" name="Rectangle 37"/>
            <p:cNvSpPr>
              <a:spLocks noChangeArrowheads="1"/>
            </p:cNvSpPr>
            <p:nvPr/>
          </p:nvSpPr>
          <p:spPr bwMode="auto">
            <a:xfrm>
              <a:off x="7646988" y="2497138"/>
              <a:ext cx="931863" cy="931863"/>
            </a:xfrm>
            <a:prstGeom prst="rect">
              <a:avLst/>
            </a:prstGeom>
            <a:solidFill>
              <a:srgbClr val="C4D45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07" name="Rectangle 38"/>
            <p:cNvSpPr>
              <a:spLocks noChangeArrowheads="1"/>
            </p:cNvSpPr>
            <p:nvPr/>
          </p:nvSpPr>
          <p:spPr bwMode="auto">
            <a:xfrm>
              <a:off x="7646988" y="2497138"/>
              <a:ext cx="931863"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08" name="Rectangle 39"/>
            <p:cNvSpPr>
              <a:spLocks noChangeArrowheads="1"/>
            </p:cNvSpPr>
            <p:nvPr/>
          </p:nvSpPr>
          <p:spPr bwMode="auto">
            <a:xfrm>
              <a:off x="7646988" y="3429000"/>
              <a:ext cx="931863" cy="931863"/>
            </a:xfrm>
            <a:prstGeom prst="rect">
              <a:avLst/>
            </a:prstGeom>
            <a:solidFill>
              <a:srgbClr val="F9E44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09" name="Rectangle 40"/>
            <p:cNvSpPr>
              <a:spLocks noChangeArrowheads="1"/>
            </p:cNvSpPr>
            <p:nvPr/>
          </p:nvSpPr>
          <p:spPr bwMode="auto">
            <a:xfrm>
              <a:off x="7646988" y="3429000"/>
              <a:ext cx="931863"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10" name="Rectangle 41"/>
            <p:cNvSpPr>
              <a:spLocks noChangeArrowheads="1"/>
            </p:cNvSpPr>
            <p:nvPr/>
          </p:nvSpPr>
          <p:spPr bwMode="auto">
            <a:xfrm>
              <a:off x="7646988" y="5287963"/>
              <a:ext cx="931863" cy="931863"/>
            </a:xfrm>
            <a:prstGeom prst="rect">
              <a:avLst/>
            </a:prstGeom>
            <a:solidFill>
              <a:srgbClr val="F9E44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11" name="Rectangle 42"/>
            <p:cNvSpPr>
              <a:spLocks noChangeArrowheads="1"/>
            </p:cNvSpPr>
            <p:nvPr/>
          </p:nvSpPr>
          <p:spPr bwMode="auto">
            <a:xfrm>
              <a:off x="7646988" y="5287963"/>
              <a:ext cx="931863"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12" name="Freeform 43"/>
            <p:cNvSpPr>
              <a:spLocks/>
            </p:cNvSpPr>
            <p:nvPr/>
          </p:nvSpPr>
          <p:spPr bwMode="auto">
            <a:xfrm>
              <a:off x="6715125" y="6219825"/>
              <a:ext cx="931863" cy="930275"/>
            </a:xfrm>
            <a:custGeom>
              <a:avLst/>
              <a:gdLst>
                <a:gd name="T0" fmla="*/ 587 w 587"/>
                <a:gd name="T1" fmla="*/ 0 h 586"/>
                <a:gd name="T2" fmla="*/ 587 w 587"/>
                <a:gd name="T3" fmla="*/ 0 h 586"/>
                <a:gd name="T4" fmla="*/ 0 w 587"/>
                <a:gd name="T5" fmla="*/ 0 h 586"/>
                <a:gd name="T6" fmla="*/ 0 w 587"/>
                <a:gd name="T7" fmla="*/ 586 h 586"/>
                <a:gd name="T8" fmla="*/ 587 w 587"/>
                <a:gd name="T9" fmla="*/ 586 h 586"/>
                <a:gd name="T10" fmla="*/ 587 w 587"/>
                <a:gd name="T11" fmla="*/ 0 h 586"/>
              </a:gdLst>
              <a:ahLst/>
              <a:cxnLst>
                <a:cxn ang="0">
                  <a:pos x="T0" y="T1"/>
                </a:cxn>
                <a:cxn ang="0">
                  <a:pos x="T2" y="T3"/>
                </a:cxn>
                <a:cxn ang="0">
                  <a:pos x="T4" y="T5"/>
                </a:cxn>
                <a:cxn ang="0">
                  <a:pos x="T6" y="T7"/>
                </a:cxn>
                <a:cxn ang="0">
                  <a:pos x="T8" y="T9"/>
                </a:cxn>
                <a:cxn ang="0">
                  <a:pos x="T10" y="T11"/>
                </a:cxn>
              </a:cxnLst>
              <a:rect l="0" t="0" r="r" b="b"/>
              <a:pathLst>
                <a:path w="587" h="586">
                  <a:moveTo>
                    <a:pt x="587" y="0"/>
                  </a:moveTo>
                  <a:lnTo>
                    <a:pt x="587" y="0"/>
                  </a:lnTo>
                  <a:lnTo>
                    <a:pt x="0" y="0"/>
                  </a:lnTo>
                  <a:lnTo>
                    <a:pt x="0" y="586"/>
                  </a:lnTo>
                  <a:lnTo>
                    <a:pt x="587" y="586"/>
                  </a:lnTo>
                  <a:lnTo>
                    <a:pt x="587" y="0"/>
                  </a:lnTo>
                  <a:close/>
                </a:path>
              </a:pathLst>
            </a:custGeom>
            <a:solidFill>
              <a:srgbClr val="F9E4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13" name="Freeform 44"/>
            <p:cNvSpPr>
              <a:spLocks/>
            </p:cNvSpPr>
            <p:nvPr/>
          </p:nvSpPr>
          <p:spPr bwMode="auto">
            <a:xfrm>
              <a:off x="6715125" y="6219825"/>
              <a:ext cx="931863" cy="930275"/>
            </a:xfrm>
            <a:custGeom>
              <a:avLst/>
              <a:gdLst>
                <a:gd name="T0" fmla="*/ 587 w 587"/>
                <a:gd name="T1" fmla="*/ 0 h 586"/>
                <a:gd name="T2" fmla="*/ 587 w 587"/>
                <a:gd name="T3" fmla="*/ 0 h 586"/>
                <a:gd name="T4" fmla="*/ 0 w 587"/>
                <a:gd name="T5" fmla="*/ 0 h 586"/>
                <a:gd name="T6" fmla="*/ 0 w 587"/>
                <a:gd name="T7" fmla="*/ 586 h 586"/>
                <a:gd name="T8" fmla="*/ 587 w 587"/>
                <a:gd name="T9" fmla="*/ 586 h 586"/>
                <a:gd name="T10" fmla="*/ 587 w 587"/>
                <a:gd name="T11" fmla="*/ 0 h 586"/>
              </a:gdLst>
              <a:ahLst/>
              <a:cxnLst>
                <a:cxn ang="0">
                  <a:pos x="T0" y="T1"/>
                </a:cxn>
                <a:cxn ang="0">
                  <a:pos x="T2" y="T3"/>
                </a:cxn>
                <a:cxn ang="0">
                  <a:pos x="T4" y="T5"/>
                </a:cxn>
                <a:cxn ang="0">
                  <a:pos x="T6" y="T7"/>
                </a:cxn>
                <a:cxn ang="0">
                  <a:pos x="T8" y="T9"/>
                </a:cxn>
                <a:cxn ang="0">
                  <a:pos x="T10" y="T11"/>
                </a:cxn>
              </a:cxnLst>
              <a:rect l="0" t="0" r="r" b="b"/>
              <a:pathLst>
                <a:path w="587" h="586">
                  <a:moveTo>
                    <a:pt x="587" y="0"/>
                  </a:moveTo>
                  <a:lnTo>
                    <a:pt x="587" y="0"/>
                  </a:lnTo>
                  <a:lnTo>
                    <a:pt x="0" y="0"/>
                  </a:lnTo>
                  <a:lnTo>
                    <a:pt x="0" y="586"/>
                  </a:lnTo>
                  <a:lnTo>
                    <a:pt x="587" y="586"/>
                  </a:lnTo>
                  <a:lnTo>
                    <a:pt x="5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14" name="Rectangle 45"/>
            <p:cNvSpPr>
              <a:spLocks noChangeArrowheads="1"/>
            </p:cNvSpPr>
            <p:nvPr/>
          </p:nvSpPr>
          <p:spPr bwMode="auto">
            <a:xfrm>
              <a:off x="5784850" y="1570038"/>
              <a:ext cx="930275" cy="927100"/>
            </a:xfrm>
            <a:prstGeom prst="rect">
              <a:avLst/>
            </a:prstGeom>
            <a:solidFill>
              <a:srgbClr val="C4D45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15" name="Rectangle 46"/>
            <p:cNvSpPr>
              <a:spLocks noChangeArrowheads="1"/>
            </p:cNvSpPr>
            <p:nvPr/>
          </p:nvSpPr>
          <p:spPr bwMode="auto">
            <a:xfrm>
              <a:off x="5784850" y="3429000"/>
              <a:ext cx="930275" cy="931863"/>
            </a:xfrm>
            <a:prstGeom prst="rect">
              <a:avLst/>
            </a:prstGeom>
            <a:solidFill>
              <a:srgbClr val="C4D45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16" name="Rectangle 47"/>
            <p:cNvSpPr>
              <a:spLocks noChangeArrowheads="1"/>
            </p:cNvSpPr>
            <p:nvPr/>
          </p:nvSpPr>
          <p:spPr bwMode="auto">
            <a:xfrm>
              <a:off x="5784850" y="3429000"/>
              <a:ext cx="930275"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17" name="Rectangle 48"/>
            <p:cNvSpPr>
              <a:spLocks noChangeArrowheads="1"/>
            </p:cNvSpPr>
            <p:nvPr/>
          </p:nvSpPr>
          <p:spPr bwMode="auto">
            <a:xfrm>
              <a:off x="5784850" y="4360863"/>
              <a:ext cx="930275" cy="927100"/>
            </a:xfrm>
            <a:prstGeom prst="rect">
              <a:avLst/>
            </a:prstGeom>
            <a:solidFill>
              <a:srgbClr val="F9E44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18" name="Rectangle 49"/>
            <p:cNvSpPr>
              <a:spLocks noChangeArrowheads="1"/>
            </p:cNvSpPr>
            <p:nvPr/>
          </p:nvSpPr>
          <p:spPr bwMode="auto">
            <a:xfrm>
              <a:off x="5784850" y="4360863"/>
              <a:ext cx="930275"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19" name="Rectangle 50"/>
            <p:cNvSpPr>
              <a:spLocks noChangeArrowheads="1"/>
            </p:cNvSpPr>
            <p:nvPr/>
          </p:nvSpPr>
          <p:spPr bwMode="auto">
            <a:xfrm>
              <a:off x="5784850" y="6219825"/>
              <a:ext cx="930275" cy="930275"/>
            </a:xfrm>
            <a:prstGeom prst="rect">
              <a:avLst/>
            </a:prstGeom>
            <a:solidFill>
              <a:srgbClr val="C4D45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20" name="Rectangle 51"/>
            <p:cNvSpPr>
              <a:spLocks noChangeArrowheads="1"/>
            </p:cNvSpPr>
            <p:nvPr/>
          </p:nvSpPr>
          <p:spPr bwMode="auto">
            <a:xfrm>
              <a:off x="2994025" y="3429000"/>
              <a:ext cx="931863" cy="931863"/>
            </a:xfrm>
            <a:prstGeom prst="rect">
              <a:avLst/>
            </a:prstGeom>
            <a:solidFill>
              <a:srgbClr val="2398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21" name="Rectangle 52"/>
            <p:cNvSpPr>
              <a:spLocks noChangeArrowheads="1"/>
            </p:cNvSpPr>
            <p:nvPr/>
          </p:nvSpPr>
          <p:spPr bwMode="auto">
            <a:xfrm>
              <a:off x="2994025" y="6219825"/>
              <a:ext cx="931863" cy="930275"/>
            </a:xfrm>
            <a:prstGeom prst="rect">
              <a:avLst/>
            </a:prstGeom>
            <a:solidFill>
              <a:srgbClr val="5EB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22" name="Rectangle 30"/>
            <p:cNvSpPr>
              <a:spLocks noChangeArrowheads="1"/>
            </p:cNvSpPr>
            <p:nvPr/>
          </p:nvSpPr>
          <p:spPr bwMode="auto">
            <a:xfrm>
              <a:off x="10442576" y="2497142"/>
              <a:ext cx="927099" cy="931862"/>
            </a:xfrm>
            <a:prstGeom prst="rect">
              <a:avLst/>
            </a:prstGeom>
            <a:solidFill>
              <a:srgbClr val="FBE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23" name="Rectangle 35"/>
            <p:cNvSpPr>
              <a:spLocks noChangeArrowheads="1"/>
            </p:cNvSpPr>
            <p:nvPr/>
          </p:nvSpPr>
          <p:spPr bwMode="auto">
            <a:xfrm>
              <a:off x="10441787" y="1570036"/>
              <a:ext cx="931862" cy="927098"/>
            </a:xfrm>
            <a:prstGeom prst="rect">
              <a:avLst/>
            </a:prstGeom>
            <a:solidFill>
              <a:srgbClr val="F9E44B">
                <a:alpha val="64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24" name="Rectangle 35"/>
            <p:cNvSpPr>
              <a:spLocks noChangeArrowheads="1"/>
            </p:cNvSpPr>
            <p:nvPr/>
          </p:nvSpPr>
          <p:spPr bwMode="auto">
            <a:xfrm>
              <a:off x="11368096" y="3429004"/>
              <a:ext cx="931862" cy="927098"/>
            </a:xfrm>
            <a:prstGeom prst="rect">
              <a:avLst/>
            </a:prstGeom>
            <a:solidFill>
              <a:srgbClr val="F9E44B">
                <a:alpha val="64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25" name="Rectangle 35"/>
            <p:cNvSpPr>
              <a:spLocks noChangeArrowheads="1"/>
            </p:cNvSpPr>
            <p:nvPr/>
          </p:nvSpPr>
          <p:spPr bwMode="auto">
            <a:xfrm>
              <a:off x="11368096" y="5290342"/>
              <a:ext cx="931862" cy="927098"/>
            </a:xfrm>
            <a:prstGeom prst="rect">
              <a:avLst/>
            </a:prstGeom>
            <a:solidFill>
              <a:srgbClr val="F9E44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26" name="Rectangle 35"/>
            <p:cNvSpPr>
              <a:spLocks noChangeArrowheads="1"/>
            </p:cNvSpPr>
            <p:nvPr/>
          </p:nvSpPr>
          <p:spPr bwMode="auto">
            <a:xfrm>
              <a:off x="10442576" y="4360866"/>
              <a:ext cx="931862" cy="927098"/>
            </a:xfrm>
            <a:prstGeom prst="rect">
              <a:avLst/>
            </a:prstGeom>
            <a:solidFill>
              <a:srgbClr val="F9E44B">
                <a:alpha val="64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grpSp>
      <p:sp>
        <p:nvSpPr>
          <p:cNvPr id="127" name="Rectangle 126"/>
          <p:cNvSpPr/>
          <p:nvPr/>
        </p:nvSpPr>
        <p:spPr>
          <a:xfrm>
            <a:off x="0" y="1066800"/>
            <a:ext cx="931162" cy="25200"/>
          </a:xfrm>
          <a:prstGeom prst="rect">
            <a:avLst/>
          </a:prstGeom>
          <a:gradFill flip="none" rotWithShape="1">
            <a:gsLst>
              <a:gs pos="100000">
                <a:srgbClr val="FBE500"/>
              </a:gs>
              <a:gs pos="14000">
                <a:srgbClr val="3EB44A"/>
              </a:gs>
              <a:gs pos="0">
                <a:srgbClr val="0495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Segoe UI"/>
              <a:ea typeface="+mn-ea"/>
              <a:cs typeface="+mn-cs"/>
            </a:endParaRPr>
          </a:p>
        </p:txBody>
      </p:sp>
      <p:sp>
        <p:nvSpPr>
          <p:cNvPr id="129" name="Content Placeholder 84"/>
          <p:cNvSpPr>
            <a:spLocks noGrp="1"/>
          </p:cNvSpPr>
          <p:nvPr>
            <p:ph sz="quarter" idx="20"/>
          </p:nvPr>
        </p:nvSpPr>
        <p:spPr>
          <a:xfrm>
            <a:off x="381001" y="1219200"/>
            <a:ext cx="11429999" cy="5049166"/>
          </a:xfrm>
        </p:spPr>
        <p:txBody>
          <a:bodyPr>
            <a:normAutofit/>
          </a:bodyPr>
          <a:lstStyle>
            <a:lvl1pPr>
              <a:lnSpc>
                <a:spcPct val="150000"/>
              </a:lnSpc>
              <a:defRPr sz="2399"/>
            </a:lvl1pPr>
            <a:lvl2pPr>
              <a:lnSpc>
                <a:spcPct val="150000"/>
              </a:lnSpc>
              <a:defRPr sz="1999"/>
            </a:lvl2pPr>
            <a:lvl3pPr>
              <a:lnSpc>
                <a:spcPct val="150000"/>
              </a:lnSpc>
              <a:defRPr sz="1799"/>
            </a:lvl3pPr>
            <a:lvl4pPr>
              <a:lnSpc>
                <a:spcPct val="150000"/>
              </a:lnSpc>
              <a:defRPr sz="1600"/>
            </a:lvl4pPr>
            <a:lvl5pPr>
              <a:lnSpc>
                <a:spcPct val="15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9146900"/>
      </p:ext>
    </p:extLst>
  </p:cSld>
  <p:clrMapOvr>
    <a:masterClrMapping/>
  </p:clrMapOvr>
  <p:extLst>
    <p:ext uri="{DCECCB84-F9BA-43D5-87BE-67443E8EF086}">
      <p15:sldGuideLst xmlns:p15="http://schemas.microsoft.com/office/powerpoint/2012/main">
        <p15:guide id="1" orient="horz" pos="48">
          <p15:clr>
            <a:srgbClr val="FBAE40"/>
          </p15:clr>
        </p15:guide>
        <p15:guide id="2" pos="240">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
    <p:spTree>
      <p:nvGrpSpPr>
        <p:cNvPr id="1" name=""/>
        <p:cNvGrpSpPr/>
        <p:nvPr/>
      </p:nvGrpSpPr>
      <p:grpSpPr>
        <a:xfrm>
          <a:off x="0" y="0"/>
          <a:ext cx="0" cy="0"/>
          <a:chOff x="0" y="0"/>
          <a:chExt cx="0" cy="0"/>
        </a:xfrm>
      </p:grpSpPr>
      <p:sp>
        <p:nvSpPr>
          <p:cNvPr id="67" name="Text Placeholder 68"/>
          <p:cNvSpPr>
            <a:spLocks noGrp="1"/>
          </p:cNvSpPr>
          <p:nvPr>
            <p:ph type="body" sz="quarter" idx="15" hasCustomPrompt="1"/>
          </p:nvPr>
        </p:nvSpPr>
        <p:spPr>
          <a:xfrm>
            <a:off x="381000" y="76200"/>
            <a:ext cx="9753599" cy="933450"/>
          </a:xfrm>
        </p:spPr>
        <p:txBody>
          <a:bodyPr anchor="ctr">
            <a:noAutofit/>
          </a:bodyPr>
          <a:lstStyle>
            <a:lvl1pPr marL="0" indent="0">
              <a:buNone/>
              <a:defRPr sz="3200" baseline="0">
                <a:gradFill>
                  <a:gsLst>
                    <a:gs pos="0">
                      <a:srgbClr val="3DB44A"/>
                    </a:gs>
                    <a:gs pos="33000">
                      <a:srgbClr val="3DB44A"/>
                    </a:gs>
                    <a:gs pos="100000">
                      <a:srgbClr val="29B9CD"/>
                    </a:gs>
                  </a:gsLst>
                  <a:lin ang="2700000" scaled="1"/>
                </a:gradFill>
                <a:latin typeface="+mj-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add slide title (limit it to 1 line only)</a:t>
            </a:r>
          </a:p>
        </p:txBody>
      </p:sp>
      <p:pic>
        <p:nvPicPr>
          <p:cNvPr id="68" name="Picture 6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07100"/>
            <a:ext cx="12192000" cy="850900"/>
          </a:xfrm>
          <a:prstGeom prst="rect">
            <a:avLst/>
          </a:prstGeom>
        </p:spPr>
      </p:pic>
      <p:sp>
        <p:nvSpPr>
          <p:cNvPr id="129" name="Content Placeholder 84"/>
          <p:cNvSpPr>
            <a:spLocks noGrp="1"/>
          </p:cNvSpPr>
          <p:nvPr>
            <p:ph sz="quarter" idx="20"/>
          </p:nvPr>
        </p:nvSpPr>
        <p:spPr>
          <a:xfrm>
            <a:off x="381000" y="1219200"/>
            <a:ext cx="11429999" cy="5049166"/>
          </a:xfrm>
          <a:ln>
            <a:noFill/>
          </a:ln>
        </p:spPr>
        <p:txBody>
          <a:bodyPr>
            <a:normAutofit/>
          </a:bodyPr>
          <a:lstStyle>
            <a:lvl1pPr>
              <a:lnSpc>
                <a:spcPct val="150000"/>
              </a:lnSpc>
              <a:defRPr sz="2400"/>
            </a:lvl1pPr>
            <a:lvl2pPr>
              <a:lnSpc>
                <a:spcPct val="150000"/>
              </a:lnSpc>
              <a:defRPr sz="2000"/>
            </a:lvl2pPr>
            <a:lvl3pPr>
              <a:lnSpc>
                <a:spcPct val="150000"/>
              </a:lnSpc>
              <a:defRPr sz="1800"/>
            </a:lvl3pPr>
            <a:lvl4pPr>
              <a:lnSpc>
                <a:spcPct val="150000"/>
              </a:lnSpc>
              <a:defRPr sz="1600"/>
            </a:lvl4pPr>
            <a:lvl5pPr>
              <a:lnSpc>
                <a:spcPct val="15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21"/>
          </p:nvPr>
        </p:nvSpPr>
        <p:spPr/>
        <p:txBody>
          <a:bodyPr/>
          <a:lstStyle/>
          <a:p>
            <a:fld id="{2ADF02F0-7A45-4BFB-A264-947079AA91A4}" type="slidenum">
              <a:rPr lang="en-US" smtClean="0"/>
              <a:t>‹#›</a:t>
            </a:fld>
            <a:endParaRPr lang="en-US"/>
          </a:p>
        </p:txBody>
      </p:sp>
    </p:spTree>
    <p:extLst>
      <p:ext uri="{BB962C8B-B14F-4D97-AF65-F5344CB8AC3E}">
        <p14:creationId xmlns:p14="http://schemas.microsoft.com/office/powerpoint/2010/main" val="1630348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Blank">
    <p:spTree>
      <p:nvGrpSpPr>
        <p:cNvPr id="1" name=""/>
        <p:cNvGrpSpPr/>
        <p:nvPr/>
      </p:nvGrpSpPr>
      <p:grpSpPr>
        <a:xfrm>
          <a:off x="0" y="0"/>
          <a:ext cx="0" cy="0"/>
          <a:chOff x="0" y="0"/>
          <a:chExt cx="0" cy="0"/>
        </a:xfrm>
      </p:grpSpPr>
      <p:sp>
        <p:nvSpPr>
          <p:cNvPr id="67" name="Text Placeholder 68"/>
          <p:cNvSpPr>
            <a:spLocks noGrp="1"/>
          </p:cNvSpPr>
          <p:nvPr>
            <p:ph type="body" sz="quarter" idx="15" hasCustomPrompt="1"/>
          </p:nvPr>
        </p:nvSpPr>
        <p:spPr>
          <a:xfrm>
            <a:off x="381000" y="76200"/>
            <a:ext cx="9753599" cy="933450"/>
          </a:xfrm>
        </p:spPr>
        <p:txBody>
          <a:bodyPr anchor="ctr">
            <a:noAutofit/>
          </a:bodyPr>
          <a:lstStyle>
            <a:lvl1pPr marL="0" indent="0">
              <a:buNone/>
              <a:defRPr sz="3200" baseline="0">
                <a:gradFill>
                  <a:gsLst>
                    <a:gs pos="0">
                      <a:srgbClr val="3DB44A"/>
                    </a:gs>
                    <a:gs pos="33000">
                      <a:srgbClr val="3DB44A"/>
                    </a:gs>
                    <a:gs pos="100000">
                      <a:srgbClr val="29B9CD"/>
                    </a:gs>
                  </a:gsLst>
                  <a:lin ang="2700000" scaled="1"/>
                </a:gradFill>
                <a:latin typeface="+mj-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add slide title (limit it to 1 line only)</a:t>
            </a:r>
          </a:p>
        </p:txBody>
      </p:sp>
      <p:pic>
        <p:nvPicPr>
          <p:cNvPr id="68" name="Picture 6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07100"/>
            <a:ext cx="12192000" cy="850900"/>
          </a:xfrm>
          <a:prstGeom prst="rect">
            <a:avLst/>
          </a:prstGeom>
        </p:spPr>
      </p:pic>
      <p:sp>
        <p:nvSpPr>
          <p:cNvPr id="2" name="Slide Number Placeholder 1"/>
          <p:cNvSpPr>
            <a:spLocks noGrp="1"/>
          </p:cNvSpPr>
          <p:nvPr>
            <p:ph type="sldNum" sz="quarter" idx="21"/>
          </p:nvPr>
        </p:nvSpPr>
        <p:spPr/>
        <p:txBody>
          <a:bodyPr/>
          <a:lstStyle/>
          <a:p>
            <a:fld id="{2ADF02F0-7A45-4BFB-A264-947079AA91A4}" type="slidenum">
              <a:rPr lang="en-US" smtClean="0"/>
              <a:t>‹#›</a:t>
            </a:fld>
            <a:endParaRPr lang="en-US"/>
          </a:p>
        </p:txBody>
      </p:sp>
    </p:spTree>
    <p:extLst>
      <p:ext uri="{BB962C8B-B14F-4D97-AF65-F5344CB8AC3E}">
        <p14:creationId xmlns:p14="http://schemas.microsoft.com/office/powerpoint/2010/main" val="167349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with subtitle and Content">
    <p:spTree>
      <p:nvGrpSpPr>
        <p:cNvPr id="1" name=""/>
        <p:cNvGrpSpPr/>
        <p:nvPr/>
      </p:nvGrpSpPr>
      <p:grpSpPr>
        <a:xfrm>
          <a:off x="0" y="0"/>
          <a:ext cx="0" cy="0"/>
          <a:chOff x="0" y="0"/>
          <a:chExt cx="0" cy="0"/>
        </a:xfrm>
      </p:grpSpPr>
      <p:sp>
        <p:nvSpPr>
          <p:cNvPr id="67" name="Text Placeholder 68"/>
          <p:cNvSpPr>
            <a:spLocks noGrp="1"/>
          </p:cNvSpPr>
          <p:nvPr>
            <p:ph type="body" sz="quarter" idx="15" hasCustomPrompt="1"/>
          </p:nvPr>
        </p:nvSpPr>
        <p:spPr>
          <a:xfrm>
            <a:off x="381000" y="190046"/>
            <a:ext cx="9753599" cy="559646"/>
          </a:xfrm>
        </p:spPr>
        <p:txBody>
          <a:bodyPr anchor="b">
            <a:noAutofit/>
          </a:bodyPr>
          <a:lstStyle>
            <a:lvl1pPr marL="0" indent="0">
              <a:buNone/>
              <a:defRPr sz="3200" baseline="0">
                <a:gradFill>
                  <a:gsLst>
                    <a:gs pos="0">
                      <a:srgbClr val="3DB44A"/>
                    </a:gs>
                    <a:gs pos="33000">
                      <a:srgbClr val="3DB44A"/>
                    </a:gs>
                    <a:gs pos="100000">
                      <a:srgbClr val="29B9CD"/>
                    </a:gs>
                  </a:gsLst>
                  <a:lin ang="2700000" scaled="1"/>
                </a:gradFill>
                <a:latin typeface="+mj-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add slide title (limit it to 1 line only)</a:t>
            </a:r>
          </a:p>
        </p:txBody>
      </p:sp>
      <p:pic>
        <p:nvPicPr>
          <p:cNvPr id="68" name="Picture 6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07100"/>
            <a:ext cx="12192000" cy="850900"/>
          </a:xfrm>
          <a:prstGeom prst="rect">
            <a:avLst/>
          </a:prstGeom>
        </p:spPr>
      </p:pic>
      <p:sp>
        <p:nvSpPr>
          <p:cNvPr id="71" name="Text Placeholder 71"/>
          <p:cNvSpPr>
            <a:spLocks noGrp="1"/>
          </p:cNvSpPr>
          <p:nvPr>
            <p:ph type="body" sz="quarter" idx="17" hasCustomPrompt="1"/>
          </p:nvPr>
        </p:nvSpPr>
        <p:spPr>
          <a:xfrm>
            <a:off x="381000" y="657426"/>
            <a:ext cx="9753599" cy="457200"/>
          </a:xfrm>
        </p:spPr>
        <p:txBody>
          <a:bodyPr>
            <a:normAutofit/>
          </a:bodyPr>
          <a:lstStyle>
            <a:lvl1pPr marL="0" indent="0">
              <a:buNone/>
              <a:defRPr sz="1600">
                <a:solidFill>
                  <a:schemeClr val="bg1">
                    <a:lumMod val="65000"/>
                  </a:schemeClr>
                </a:solidFill>
              </a:defRPr>
            </a:lvl1pPr>
          </a:lstStyle>
          <a:p>
            <a:pPr lvl="0"/>
            <a:r>
              <a:rPr lang="en-US"/>
              <a:t>Click here to add subtitle if any</a:t>
            </a:r>
          </a:p>
        </p:txBody>
      </p:sp>
      <p:sp>
        <p:nvSpPr>
          <p:cNvPr id="129" name="Content Placeholder 84"/>
          <p:cNvSpPr>
            <a:spLocks noGrp="1"/>
          </p:cNvSpPr>
          <p:nvPr>
            <p:ph sz="quarter" idx="20"/>
          </p:nvPr>
        </p:nvSpPr>
        <p:spPr>
          <a:xfrm>
            <a:off x="381000" y="1219200"/>
            <a:ext cx="11429999" cy="5049166"/>
          </a:xfrm>
          <a:ln>
            <a:noFill/>
          </a:ln>
        </p:spPr>
        <p:txBody>
          <a:bodyPr>
            <a:normAutofit/>
          </a:bodyPr>
          <a:lstStyle>
            <a:lvl1pPr>
              <a:lnSpc>
                <a:spcPct val="150000"/>
              </a:lnSpc>
              <a:defRPr sz="2400">
                <a:solidFill>
                  <a:schemeClr val="tx1">
                    <a:lumMod val="90000"/>
                    <a:lumOff val="10000"/>
                  </a:schemeClr>
                </a:solidFill>
              </a:defRPr>
            </a:lvl1pPr>
            <a:lvl2pPr>
              <a:lnSpc>
                <a:spcPct val="150000"/>
              </a:lnSpc>
              <a:defRPr sz="2000">
                <a:solidFill>
                  <a:schemeClr val="tx1">
                    <a:lumMod val="90000"/>
                    <a:lumOff val="10000"/>
                  </a:schemeClr>
                </a:solidFill>
              </a:defRPr>
            </a:lvl2pPr>
            <a:lvl3pPr>
              <a:lnSpc>
                <a:spcPct val="150000"/>
              </a:lnSpc>
              <a:defRPr sz="1800">
                <a:solidFill>
                  <a:schemeClr val="tx1">
                    <a:lumMod val="90000"/>
                    <a:lumOff val="10000"/>
                  </a:schemeClr>
                </a:solidFill>
              </a:defRPr>
            </a:lvl3pPr>
            <a:lvl4pPr>
              <a:lnSpc>
                <a:spcPct val="150000"/>
              </a:lnSpc>
              <a:defRPr sz="1600">
                <a:solidFill>
                  <a:schemeClr val="tx1">
                    <a:lumMod val="90000"/>
                    <a:lumOff val="10000"/>
                  </a:schemeClr>
                </a:solidFill>
              </a:defRPr>
            </a:lvl4pPr>
            <a:lvl5pPr>
              <a:lnSpc>
                <a:spcPct val="150000"/>
              </a:lnSpc>
              <a:defRPr sz="1600">
                <a:solidFill>
                  <a:schemeClr val="tx1">
                    <a:lumMod val="90000"/>
                    <a:lumOff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21"/>
          </p:nvPr>
        </p:nvSpPr>
        <p:spPr/>
        <p:txBody>
          <a:bodyPr/>
          <a:lstStyle/>
          <a:p>
            <a:fld id="{2ADF02F0-7A45-4BFB-A264-947079AA91A4}" type="slidenum">
              <a:rPr lang="en-US" smtClean="0"/>
              <a:t>‹#›</a:t>
            </a:fld>
            <a:endParaRPr lang="en-US"/>
          </a:p>
        </p:txBody>
      </p:sp>
    </p:spTree>
    <p:extLst>
      <p:ext uri="{BB962C8B-B14F-4D97-AF65-F5344CB8AC3E}">
        <p14:creationId xmlns:p14="http://schemas.microsoft.com/office/powerpoint/2010/main" val="69384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pic>
        <p:nvPicPr>
          <p:cNvPr id="68" name="Picture 6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07100"/>
            <a:ext cx="12192000" cy="850900"/>
          </a:xfrm>
          <a:prstGeom prst="rect">
            <a:avLst/>
          </a:prstGeom>
        </p:spPr>
      </p:pic>
      <p:sp>
        <p:nvSpPr>
          <p:cNvPr id="2" name="Slide Number Placeholder 1"/>
          <p:cNvSpPr>
            <a:spLocks noGrp="1"/>
          </p:cNvSpPr>
          <p:nvPr>
            <p:ph type="sldNum" sz="quarter" idx="10"/>
          </p:nvPr>
        </p:nvSpPr>
        <p:spPr/>
        <p:txBody>
          <a:bodyPr/>
          <a:lstStyle>
            <a:lvl1pPr>
              <a:defRPr sz="1100"/>
            </a:lvl1pPr>
          </a:lstStyle>
          <a:p>
            <a:fld id="{2ADF02F0-7A45-4BFB-A264-947079AA91A4}" type="slidenum">
              <a:rPr lang="en-US" smtClean="0"/>
              <a:pPr/>
              <a:t>‹#›</a:t>
            </a:fld>
            <a:endParaRPr lang="en-US"/>
          </a:p>
        </p:txBody>
      </p:sp>
    </p:spTree>
    <p:extLst>
      <p:ext uri="{BB962C8B-B14F-4D97-AF65-F5344CB8AC3E}">
        <p14:creationId xmlns:p14="http://schemas.microsoft.com/office/powerpoint/2010/main" val="471013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3408">
          <p15:clr>
            <a:srgbClr val="FBAE40"/>
          </p15:clr>
        </p15:guide>
        <p15:guide id="12" pos="4224">
          <p15:clr>
            <a:srgbClr val="FBAE40"/>
          </p15:clr>
        </p15:guide>
        <p15:guide id="13" pos="5280">
          <p15:clr>
            <a:srgbClr val="FBAE40"/>
          </p15:clr>
        </p15:guide>
        <p15:guide id="14" pos="6384">
          <p15:clr>
            <a:srgbClr val="FBAE40"/>
          </p15:clr>
        </p15:guide>
        <p15:guide id="15" pos="6624">
          <p15:clr>
            <a:srgbClr val="FBAE40"/>
          </p15:clr>
        </p15:guide>
        <p15:guide id="16" pos="1296">
          <p15:clr>
            <a:srgbClr val="FBAE40"/>
          </p15:clr>
        </p15:guide>
        <p15:guide id="17" pos="3168">
          <p15:clr>
            <a:srgbClr val="FBAE40"/>
          </p15:clr>
        </p15:guide>
        <p15:guide id="18" pos="4464">
          <p15:clr>
            <a:srgbClr val="FBAE40"/>
          </p15:clr>
        </p15:guide>
        <p15:guide id="19" pos="5520">
          <p15:clr>
            <a:srgbClr val="FBAE40"/>
          </p15:clr>
        </p15:guide>
        <p15:guide id="20" orient="horz" pos="1392">
          <p15:clr>
            <a:srgbClr val="FBAE40"/>
          </p15:clr>
        </p15:guide>
        <p15:guide id="21" orient="horz" pos="2256">
          <p15:clr>
            <a:srgbClr val="FBAE40"/>
          </p15:clr>
        </p15:guide>
        <p15:guide id="22" orient="horz" pos="3312">
          <p15:clr>
            <a:srgbClr val="FBAE40"/>
          </p15:clr>
        </p15:guide>
        <p15:guide id="23" pos="236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ion - 2 Column">
    <p:spTree>
      <p:nvGrpSpPr>
        <p:cNvPr id="1" name=""/>
        <p:cNvGrpSpPr/>
        <p:nvPr/>
      </p:nvGrpSpPr>
      <p:grpSpPr>
        <a:xfrm>
          <a:off x="0" y="0"/>
          <a:ext cx="0" cy="0"/>
          <a:chOff x="0" y="0"/>
          <a:chExt cx="0" cy="0"/>
        </a:xfrm>
      </p:grpSpPr>
      <p:sp>
        <p:nvSpPr>
          <p:cNvPr id="11" name="Text Placeholder 2"/>
          <p:cNvSpPr>
            <a:spLocks noGrp="1"/>
          </p:cNvSpPr>
          <p:nvPr>
            <p:ph type="body" idx="1"/>
          </p:nvPr>
        </p:nvSpPr>
        <p:spPr>
          <a:xfrm>
            <a:off x="379413" y="1219200"/>
            <a:ext cx="5615542" cy="639762"/>
          </a:xfrm>
        </p:spPr>
        <p:txBody>
          <a:bodyPr anchor="b">
            <a:normAutofit/>
          </a:bodyPr>
          <a:lstStyle>
            <a:lvl1pPr marL="0" indent="0">
              <a:buNone/>
              <a:defRPr sz="2400" b="0">
                <a:gradFill>
                  <a:gsLst>
                    <a:gs pos="0">
                      <a:srgbClr val="3DB44A"/>
                    </a:gs>
                    <a:gs pos="33000">
                      <a:srgbClr val="3DB44A"/>
                    </a:gs>
                    <a:gs pos="100000">
                      <a:srgbClr val="29B9CD"/>
                    </a:gs>
                  </a:gsLst>
                  <a:lin ang="2700000" scaled="1"/>
                </a:gra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half" idx="2"/>
          </p:nvPr>
        </p:nvSpPr>
        <p:spPr>
          <a:xfrm>
            <a:off x="379413" y="1905000"/>
            <a:ext cx="5615542" cy="4343400"/>
          </a:xfrm>
        </p:spPr>
        <p:txBody>
          <a:bodyPr/>
          <a:lstStyle>
            <a:lvl1pPr>
              <a:defRPr sz="2400">
                <a:solidFill>
                  <a:schemeClr val="tx1">
                    <a:lumMod val="90000"/>
                    <a:lumOff val="10000"/>
                  </a:schemeClr>
                </a:solidFill>
              </a:defRPr>
            </a:lvl1pPr>
            <a:lvl2pPr>
              <a:defRPr sz="2000">
                <a:solidFill>
                  <a:schemeClr val="tx1">
                    <a:lumMod val="90000"/>
                    <a:lumOff val="10000"/>
                  </a:schemeClr>
                </a:solidFill>
              </a:defRPr>
            </a:lvl2pPr>
            <a:lvl3pPr>
              <a:defRPr sz="1800">
                <a:solidFill>
                  <a:schemeClr val="tx1">
                    <a:lumMod val="90000"/>
                    <a:lumOff val="10000"/>
                  </a:schemeClr>
                </a:solidFill>
              </a:defRPr>
            </a:lvl3pPr>
            <a:lvl4pPr>
              <a:defRPr sz="1600">
                <a:solidFill>
                  <a:schemeClr val="tx1">
                    <a:lumMod val="90000"/>
                    <a:lumOff val="10000"/>
                  </a:schemeClr>
                </a:solidFill>
              </a:defRPr>
            </a:lvl4pPr>
            <a:lvl5pPr>
              <a:defRPr sz="1600">
                <a:solidFill>
                  <a:schemeClr val="tx1">
                    <a:lumMod val="90000"/>
                    <a:lumOff val="10000"/>
                  </a:schemeClr>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4"/>
          <p:cNvSpPr>
            <a:spLocks noGrp="1"/>
          </p:cNvSpPr>
          <p:nvPr>
            <p:ph type="body" sz="quarter" idx="3"/>
          </p:nvPr>
        </p:nvSpPr>
        <p:spPr>
          <a:xfrm>
            <a:off x="6191753" y="1219200"/>
            <a:ext cx="5617659" cy="639762"/>
          </a:xfrm>
        </p:spPr>
        <p:txBody>
          <a:bodyPr anchor="b">
            <a:normAutofit/>
          </a:bodyPr>
          <a:lstStyle>
            <a:lvl1pPr marL="0" indent="0">
              <a:buNone/>
              <a:defRPr sz="2400" b="0">
                <a:gradFill>
                  <a:gsLst>
                    <a:gs pos="0">
                      <a:srgbClr val="3DB44A"/>
                    </a:gs>
                    <a:gs pos="33000">
                      <a:srgbClr val="3DB44A"/>
                    </a:gs>
                    <a:gs pos="100000">
                      <a:srgbClr val="29B9CD"/>
                    </a:gs>
                  </a:gsLst>
                  <a:lin ang="2700000" scaled="1"/>
                </a:gra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Placeholder 5"/>
          <p:cNvSpPr>
            <a:spLocks noGrp="1"/>
          </p:cNvSpPr>
          <p:nvPr>
            <p:ph sz="quarter" idx="4"/>
          </p:nvPr>
        </p:nvSpPr>
        <p:spPr>
          <a:xfrm>
            <a:off x="6191753" y="1905000"/>
            <a:ext cx="5617659" cy="4343400"/>
          </a:xfrm>
        </p:spPr>
        <p:txBody>
          <a:bodyPr/>
          <a:lstStyle>
            <a:lvl1pPr>
              <a:defRPr sz="2400">
                <a:solidFill>
                  <a:schemeClr val="tx1">
                    <a:lumMod val="90000"/>
                    <a:lumOff val="10000"/>
                  </a:schemeClr>
                </a:solidFill>
              </a:defRPr>
            </a:lvl1pPr>
            <a:lvl2pPr>
              <a:defRPr sz="2000">
                <a:solidFill>
                  <a:schemeClr val="tx1">
                    <a:lumMod val="90000"/>
                    <a:lumOff val="10000"/>
                  </a:schemeClr>
                </a:solidFill>
              </a:defRPr>
            </a:lvl2pPr>
            <a:lvl3pPr>
              <a:defRPr sz="1800">
                <a:solidFill>
                  <a:schemeClr val="tx1">
                    <a:lumMod val="90000"/>
                    <a:lumOff val="10000"/>
                  </a:schemeClr>
                </a:solidFill>
              </a:defRPr>
            </a:lvl3pPr>
            <a:lvl4pPr>
              <a:defRPr sz="1600">
                <a:solidFill>
                  <a:schemeClr val="tx1">
                    <a:lumMod val="90000"/>
                    <a:lumOff val="10000"/>
                  </a:schemeClr>
                </a:solidFill>
              </a:defRPr>
            </a:lvl4pPr>
            <a:lvl5pPr>
              <a:defRPr sz="1600">
                <a:solidFill>
                  <a:schemeClr val="tx1">
                    <a:lumMod val="90000"/>
                    <a:lumOff val="10000"/>
                  </a:schemeClr>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Placeholder 1"/>
          <p:cNvSpPr>
            <a:spLocks noGrp="1"/>
          </p:cNvSpPr>
          <p:nvPr>
            <p:ph type="title"/>
          </p:nvPr>
        </p:nvSpPr>
        <p:spPr>
          <a:xfrm>
            <a:off x="318052" y="117475"/>
            <a:ext cx="9816548" cy="872182"/>
          </a:xfrm>
          <a:prstGeom prst="rect">
            <a:avLst/>
          </a:prstGeom>
        </p:spPr>
        <p:txBody>
          <a:bodyPr vert="horz" lIns="91440" tIns="45720" rIns="91440" bIns="45720" rtlCol="0" anchor="ctr">
            <a:normAutofit/>
          </a:bodyPr>
          <a:lstStyle/>
          <a:p>
            <a:r>
              <a:rPr lang="en-US"/>
              <a:t>Click to edit Master title style</a:t>
            </a:r>
          </a:p>
        </p:txBody>
      </p:sp>
      <p:sp>
        <p:nvSpPr>
          <p:cNvPr id="7" name="Slide Number Placeholder 168"/>
          <p:cNvSpPr>
            <a:spLocks noGrp="1"/>
          </p:cNvSpPr>
          <p:nvPr>
            <p:ph type="sldNum" sz="quarter" idx="10"/>
          </p:nvPr>
        </p:nvSpPr>
        <p:spPr>
          <a:xfrm>
            <a:off x="6856751" y="639022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ADF02F0-7A45-4BFB-A264-947079AA91A4}" type="slidenum">
              <a:rPr lang="en-US" smtClean="0"/>
              <a:pPr/>
              <a:t>‹#›</a:t>
            </a:fld>
            <a:endParaRPr lang="en-US"/>
          </a:p>
        </p:txBody>
      </p:sp>
    </p:spTree>
    <p:extLst>
      <p:ext uri="{BB962C8B-B14F-4D97-AF65-F5344CB8AC3E}">
        <p14:creationId xmlns:p14="http://schemas.microsoft.com/office/powerpoint/2010/main" val="2473844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43">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Image Layout ">
    <p:spTree>
      <p:nvGrpSpPr>
        <p:cNvPr id="1" name=""/>
        <p:cNvGrpSpPr/>
        <p:nvPr/>
      </p:nvGrpSpPr>
      <p:grpSpPr>
        <a:xfrm>
          <a:off x="0" y="0"/>
          <a:ext cx="0" cy="0"/>
          <a:chOff x="0" y="0"/>
          <a:chExt cx="0" cy="0"/>
        </a:xfrm>
      </p:grpSpPr>
      <p:sp>
        <p:nvSpPr>
          <p:cNvPr id="15" name="Title Placeholder 1"/>
          <p:cNvSpPr>
            <a:spLocks noGrp="1"/>
          </p:cNvSpPr>
          <p:nvPr>
            <p:ph type="title"/>
          </p:nvPr>
        </p:nvSpPr>
        <p:spPr>
          <a:xfrm>
            <a:off x="379512" y="4690418"/>
            <a:ext cx="11432977" cy="872182"/>
          </a:xfrm>
          <a:prstGeom prst="rect">
            <a:avLst/>
          </a:prstGeom>
        </p:spPr>
        <p:txBody>
          <a:bodyPr vert="horz" lIns="91440" tIns="45720" rIns="91440" bIns="45720" rtlCol="0" anchor="b">
            <a:normAutofit/>
          </a:bodyPr>
          <a:lstStyle>
            <a:lvl1pPr algn="ctr">
              <a:defRPr sz="2400"/>
            </a:lvl1pPr>
          </a:lstStyle>
          <a:p>
            <a:r>
              <a:rPr lang="en-US"/>
              <a:t>Click to edit Master title style</a:t>
            </a:r>
          </a:p>
        </p:txBody>
      </p:sp>
      <p:sp>
        <p:nvSpPr>
          <p:cNvPr id="8" name="Picture Placeholder 2"/>
          <p:cNvSpPr>
            <a:spLocks noGrp="1"/>
          </p:cNvSpPr>
          <p:nvPr>
            <p:ph type="pic" idx="1"/>
          </p:nvPr>
        </p:nvSpPr>
        <p:spPr>
          <a:xfrm>
            <a:off x="1675250" y="1066801"/>
            <a:ext cx="8841501" cy="3660774"/>
          </a:xfrm>
        </p:spPr>
        <p:txBody>
          <a:bodyPr anchor="ctr">
            <a:normAutofit/>
          </a:bodyPr>
          <a:lstStyle>
            <a:lvl1pPr marL="0" indent="0" algn="ctr">
              <a:buNone/>
              <a:defRPr sz="1600">
                <a:solidFill>
                  <a:schemeClr val="bg1">
                    <a:lumMod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9" name="Text Placeholder 3"/>
          <p:cNvSpPr>
            <a:spLocks noGrp="1"/>
          </p:cNvSpPr>
          <p:nvPr>
            <p:ph type="body" sz="half" idx="2"/>
          </p:nvPr>
        </p:nvSpPr>
        <p:spPr>
          <a:xfrm>
            <a:off x="379512" y="5562600"/>
            <a:ext cx="11432977" cy="685800"/>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168"/>
          <p:cNvSpPr>
            <a:spLocks noGrp="1"/>
          </p:cNvSpPr>
          <p:nvPr>
            <p:ph type="sldNum" sz="quarter" idx="4"/>
          </p:nvPr>
        </p:nvSpPr>
        <p:spPr>
          <a:xfrm>
            <a:off x="6856751" y="639022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ADF02F0-7A45-4BFB-A264-947079AA91A4}" type="slidenum">
              <a:rPr lang="en-US" smtClean="0"/>
              <a:pPr/>
              <a:t>‹#›</a:t>
            </a:fld>
            <a:endParaRPr lang="en-US"/>
          </a:p>
        </p:txBody>
      </p:sp>
    </p:spTree>
    <p:extLst>
      <p:ext uri="{BB962C8B-B14F-4D97-AF65-F5344CB8AC3E}">
        <p14:creationId xmlns:p14="http://schemas.microsoft.com/office/powerpoint/2010/main" val="3794194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43">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with Caption 2">
    <p:spTree>
      <p:nvGrpSpPr>
        <p:cNvPr id="1" name=""/>
        <p:cNvGrpSpPr/>
        <p:nvPr/>
      </p:nvGrpSpPr>
      <p:grpSpPr>
        <a:xfrm>
          <a:off x="0" y="0"/>
          <a:ext cx="0" cy="0"/>
          <a:chOff x="0" y="0"/>
          <a:chExt cx="0" cy="0"/>
        </a:xfrm>
      </p:grpSpPr>
      <p:sp>
        <p:nvSpPr>
          <p:cNvPr id="61" name="Content Placeholder 2"/>
          <p:cNvSpPr>
            <a:spLocks noGrp="1"/>
          </p:cNvSpPr>
          <p:nvPr>
            <p:ph idx="1"/>
          </p:nvPr>
        </p:nvSpPr>
        <p:spPr>
          <a:xfrm>
            <a:off x="5183188" y="987425"/>
            <a:ext cx="6627812" cy="4873625"/>
          </a:xfrm>
        </p:spPr>
        <p:txBody>
          <a:bodyPr>
            <a:normAutofit/>
          </a:bodyPr>
          <a:lstStyle>
            <a:lvl1pPr>
              <a:defRPr sz="2400">
                <a:solidFill>
                  <a:schemeClr val="tx1">
                    <a:lumMod val="90000"/>
                    <a:lumOff val="10000"/>
                  </a:schemeClr>
                </a:solidFill>
              </a:defRPr>
            </a:lvl1pPr>
            <a:lvl2pPr>
              <a:defRPr sz="2000">
                <a:solidFill>
                  <a:schemeClr val="tx1">
                    <a:lumMod val="90000"/>
                    <a:lumOff val="10000"/>
                  </a:schemeClr>
                </a:solidFill>
              </a:defRPr>
            </a:lvl2pPr>
            <a:lvl3pPr>
              <a:defRPr sz="1800">
                <a:solidFill>
                  <a:schemeClr val="tx1">
                    <a:lumMod val="90000"/>
                    <a:lumOff val="10000"/>
                  </a:schemeClr>
                </a:solidFill>
              </a:defRPr>
            </a:lvl3pPr>
            <a:lvl4pPr>
              <a:defRPr sz="1600">
                <a:solidFill>
                  <a:schemeClr val="tx1">
                    <a:lumMod val="90000"/>
                    <a:lumOff val="10000"/>
                  </a:schemeClr>
                </a:solidFill>
              </a:defRPr>
            </a:lvl4pPr>
            <a:lvl5pPr>
              <a:defRPr sz="1600">
                <a:solidFill>
                  <a:schemeClr val="tx1">
                    <a:lumMod val="90000"/>
                    <a:lumOff val="10000"/>
                  </a:schemeClr>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2" name="Text Placeholder 3"/>
          <p:cNvSpPr>
            <a:spLocks noGrp="1"/>
          </p:cNvSpPr>
          <p:nvPr>
            <p:ph type="body" sz="half" idx="2"/>
          </p:nvPr>
        </p:nvSpPr>
        <p:spPr>
          <a:xfrm>
            <a:off x="371475" y="3038928"/>
            <a:ext cx="4400550" cy="2830059"/>
          </a:xfrm>
        </p:spPr>
        <p:txBody>
          <a:bodyPr/>
          <a:lstStyle>
            <a:lvl1pPr marL="0" indent="0">
              <a:buNone/>
              <a:defRPr sz="1600">
                <a:solidFill>
                  <a:schemeClr val="tx1">
                    <a:lumMod val="90000"/>
                    <a:lumOff val="1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3" name="Rectangle 62"/>
          <p:cNvSpPr/>
          <p:nvPr/>
        </p:nvSpPr>
        <p:spPr>
          <a:xfrm>
            <a:off x="0" y="2842986"/>
            <a:ext cx="931162" cy="25200"/>
          </a:xfrm>
          <a:prstGeom prst="rect">
            <a:avLst/>
          </a:prstGeom>
          <a:gradFill flip="none" rotWithShape="1">
            <a:gsLst>
              <a:gs pos="100000">
                <a:srgbClr val="FBE500"/>
              </a:gs>
              <a:gs pos="14000">
                <a:srgbClr val="3EB44A"/>
              </a:gs>
              <a:gs pos="0">
                <a:srgbClr val="0495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0" y="638629"/>
            <a:ext cx="1480457" cy="1018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itle 1"/>
          <p:cNvSpPr>
            <a:spLocks noGrp="1"/>
          </p:cNvSpPr>
          <p:nvPr>
            <p:ph type="title"/>
          </p:nvPr>
        </p:nvSpPr>
        <p:spPr>
          <a:xfrm>
            <a:off x="371475" y="457200"/>
            <a:ext cx="4400550" cy="2215044"/>
          </a:xfrm>
        </p:spPr>
        <p:txBody>
          <a:bodyPr anchor="b">
            <a:noAutofit/>
          </a:bodyPr>
          <a:lstStyle>
            <a:lvl1pPr>
              <a:defRPr sz="4000"/>
            </a:lvl1pPr>
          </a:lstStyle>
          <a:p>
            <a:r>
              <a:rPr lang="en-US"/>
              <a:t>Click to edit Master title style</a:t>
            </a:r>
          </a:p>
        </p:txBody>
      </p:sp>
      <p:sp>
        <p:nvSpPr>
          <p:cNvPr id="2" name="Slide Number Placeholder 1"/>
          <p:cNvSpPr>
            <a:spLocks noGrp="1"/>
          </p:cNvSpPr>
          <p:nvPr>
            <p:ph type="sldNum" sz="quarter" idx="10"/>
          </p:nvPr>
        </p:nvSpPr>
        <p:spPr/>
        <p:txBody>
          <a:bodyPr/>
          <a:lstStyle/>
          <a:p>
            <a:fld id="{2ADF02F0-7A45-4BFB-A264-947079AA91A4}" type="slidenum">
              <a:rPr lang="en-US" smtClean="0"/>
              <a:t>‹#›</a:t>
            </a:fld>
            <a:endParaRPr lang="en-US"/>
          </a:p>
        </p:txBody>
      </p:sp>
    </p:spTree>
    <p:extLst>
      <p:ext uri="{BB962C8B-B14F-4D97-AF65-F5344CB8AC3E}">
        <p14:creationId xmlns:p14="http://schemas.microsoft.com/office/powerpoint/2010/main" val="504389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10" Type="http://schemas.openxmlformats.org/officeDocument/2006/relationships/image" Target="../media/image4.jpeg"/><Relationship Id="rId4" Type="http://schemas.openxmlformats.org/officeDocument/2006/relationships/slideLayout" Target="../slideLayouts/slideLayout6.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7.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8837592"/>
      </p:ext>
    </p:extLst>
  </p:cSld>
  <p:clrMap bg1="lt1" tx1="dk1" bg2="lt2" tx2="dk2" accent1="accent1" accent2="accent2" accent3="accent3" accent4="accent4" accent5="accent5" accent6="accent6" hlink="hlink" folHlink="folHlink"/>
  <p:sldLayoutIdLst>
    <p:sldLayoutId id="2147483710" r:id="rId1"/>
    <p:sldLayoutId id="2147483733"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8052" y="117475"/>
            <a:ext cx="9643804" cy="87218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18052" y="1234006"/>
            <a:ext cx="11534900" cy="49429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p:nvSpPr>
        <p:spPr>
          <a:xfrm>
            <a:off x="9042400" y="6447370"/>
            <a:ext cx="2844800" cy="230832"/>
          </a:xfrm>
          <a:prstGeom prst="rect">
            <a:avLst/>
          </a:prstGeom>
          <a:noFill/>
        </p:spPr>
        <p:txBody>
          <a:bodyPr wrap="square" rtlCol="0">
            <a:spAutoFit/>
          </a:bodyPr>
          <a:lstStyle/>
          <a:p>
            <a:pPr algn="r"/>
            <a:r>
              <a:rPr lang="en-IN" sz="900">
                <a:solidFill>
                  <a:schemeClr val="bg1">
                    <a:lumMod val="50000"/>
                  </a:schemeClr>
                </a:solidFill>
                <a:latin typeface="+mn-lt"/>
                <a:cs typeface="Segoe UI" panose="020B0502040204020203" pitchFamily="34" charset="0"/>
              </a:rPr>
              <a:t>Confidential – www.happiestminds.com</a:t>
            </a:r>
            <a:endParaRPr lang="en-US" sz="900">
              <a:solidFill>
                <a:schemeClr val="bg1">
                  <a:lumMod val="50000"/>
                </a:schemeClr>
              </a:solidFill>
              <a:latin typeface="+mn-lt"/>
              <a:cs typeface="Segoe UI" panose="020B0502040204020203" pitchFamily="34" charset="0"/>
            </a:endParaRPr>
          </a:p>
        </p:txBody>
      </p:sp>
      <p:sp>
        <p:nvSpPr>
          <p:cNvPr id="66" name="Rectangle 65"/>
          <p:cNvSpPr/>
          <p:nvPr/>
        </p:nvSpPr>
        <p:spPr>
          <a:xfrm>
            <a:off x="0" y="1066800"/>
            <a:ext cx="931162" cy="25200"/>
          </a:xfrm>
          <a:prstGeom prst="rect">
            <a:avLst/>
          </a:prstGeom>
          <a:gradFill flip="none" rotWithShape="1">
            <a:gsLst>
              <a:gs pos="100000">
                <a:srgbClr val="FBE500"/>
              </a:gs>
              <a:gs pos="14000">
                <a:srgbClr val="3EB44A"/>
              </a:gs>
              <a:gs pos="0">
                <a:srgbClr val="0495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Slide Number Placeholder 168"/>
          <p:cNvSpPr>
            <a:spLocks noGrp="1"/>
          </p:cNvSpPr>
          <p:nvPr>
            <p:ph type="sldNum" sz="quarter" idx="4"/>
          </p:nvPr>
        </p:nvSpPr>
        <p:spPr>
          <a:xfrm>
            <a:off x="6856751" y="639022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ADF02F0-7A45-4BFB-A264-947079AA91A4}" type="slidenum">
              <a:rPr lang="en-US" smtClean="0"/>
              <a:pPr/>
              <a:t>‹#›</a:t>
            </a:fld>
            <a:endParaRPr lang="en-US"/>
          </a:p>
        </p:txBody>
      </p:sp>
      <p:grpSp>
        <p:nvGrpSpPr>
          <p:cNvPr id="170" name="Group 169"/>
          <p:cNvGrpSpPr/>
          <p:nvPr/>
        </p:nvGrpSpPr>
        <p:grpSpPr>
          <a:xfrm>
            <a:off x="644581" y="-361950"/>
            <a:ext cx="10826638" cy="177800"/>
            <a:chOff x="936232" y="-361950"/>
            <a:chExt cx="10826638" cy="177800"/>
          </a:xfrm>
        </p:grpSpPr>
        <p:grpSp>
          <p:nvGrpSpPr>
            <p:cNvPr id="171" name="Group 170"/>
            <p:cNvGrpSpPr/>
            <p:nvPr/>
          </p:nvGrpSpPr>
          <p:grpSpPr>
            <a:xfrm>
              <a:off x="936232" y="-361950"/>
              <a:ext cx="5184775" cy="177800"/>
              <a:chOff x="3454400" y="3181350"/>
              <a:chExt cx="5184775" cy="177800"/>
            </a:xfrm>
          </p:grpSpPr>
          <p:sp>
            <p:nvSpPr>
              <p:cNvPr id="182" name="Rectangle 181"/>
              <p:cNvSpPr/>
              <p:nvPr/>
            </p:nvSpPr>
            <p:spPr>
              <a:xfrm>
                <a:off x="3454400" y="3181350"/>
                <a:ext cx="177800" cy="177800"/>
              </a:xfrm>
              <a:prstGeom prst="rect">
                <a:avLst/>
              </a:prstGeom>
              <a:solidFill>
                <a:srgbClr val="FE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p:cNvSpPr/>
              <p:nvPr/>
            </p:nvSpPr>
            <p:spPr>
              <a:xfrm>
                <a:off x="8461375" y="3181350"/>
                <a:ext cx="177800" cy="177800"/>
              </a:xfrm>
              <a:prstGeom prst="rect">
                <a:avLst/>
              </a:prstGeom>
              <a:solidFill>
                <a:srgbClr val="3EB3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p:cNvSpPr/>
              <p:nvPr/>
            </p:nvSpPr>
            <p:spPr>
              <a:xfrm>
                <a:off x="5957888" y="3181350"/>
                <a:ext cx="177800" cy="177800"/>
              </a:xfrm>
              <a:prstGeom prst="rect">
                <a:avLst/>
              </a:prstGeom>
              <a:solidFill>
                <a:srgbClr val="08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p:cNvSpPr/>
              <p:nvPr/>
            </p:nvSpPr>
            <p:spPr>
              <a:xfrm>
                <a:off x="4706144" y="3181350"/>
                <a:ext cx="177800" cy="177800"/>
              </a:xfrm>
              <a:prstGeom prst="rect">
                <a:avLst/>
              </a:prstGeom>
              <a:solidFill>
                <a:srgbClr val="8AC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p:cNvSpPr/>
              <p:nvPr/>
            </p:nvSpPr>
            <p:spPr>
              <a:xfrm>
                <a:off x="7209632" y="3181350"/>
                <a:ext cx="177800" cy="177800"/>
              </a:xfrm>
              <a:prstGeom prst="rect">
                <a:avLst/>
              </a:prstGeom>
              <a:solidFill>
                <a:srgbClr val="33A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p:cNvSpPr/>
              <p:nvPr/>
            </p:nvSpPr>
            <p:spPr>
              <a:xfrm>
                <a:off x="4080271" y="3181350"/>
                <a:ext cx="177800" cy="177800"/>
              </a:xfrm>
              <a:prstGeom prst="rect">
                <a:avLst/>
              </a:prstGeom>
              <a:solidFill>
                <a:srgbClr val="BFE4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p:cNvSpPr/>
              <p:nvPr/>
            </p:nvSpPr>
            <p:spPr>
              <a:xfrm>
                <a:off x="5332014" y="3181350"/>
                <a:ext cx="177800" cy="177800"/>
              </a:xfrm>
              <a:prstGeom prst="rect">
                <a:avLst/>
              </a:prstGeom>
              <a:solidFill>
                <a:srgbClr val="45B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p:cNvSpPr/>
              <p:nvPr/>
            </p:nvSpPr>
            <p:spPr>
              <a:xfrm>
                <a:off x="6590107" y="3181350"/>
                <a:ext cx="177800" cy="177800"/>
              </a:xfrm>
              <a:prstGeom prst="rect">
                <a:avLst/>
              </a:prstGeom>
              <a:solidFill>
                <a:srgbClr val="1CA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p:cNvSpPr/>
              <p:nvPr/>
            </p:nvSpPr>
            <p:spPr>
              <a:xfrm>
                <a:off x="7829157" y="3181350"/>
                <a:ext cx="177800" cy="177800"/>
              </a:xfrm>
              <a:prstGeom prst="rect">
                <a:avLst/>
              </a:prstGeom>
              <a:solidFill>
                <a:srgbClr val="3EB3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2" name="Group 171"/>
            <p:cNvGrpSpPr/>
            <p:nvPr/>
          </p:nvGrpSpPr>
          <p:grpSpPr>
            <a:xfrm>
              <a:off x="6578095" y="-361950"/>
              <a:ext cx="5184775" cy="177800"/>
              <a:chOff x="3454400" y="4876800"/>
              <a:chExt cx="5184775" cy="177800"/>
            </a:xfrm>
          </p:grpSpPr>
          <p:sp>
            <p:nvSpPr>
              <p:cNvPr id="173" name="Rectangle 172"/>
              <p:cNvSpPr/>
              <p:nvPr/>
            </p:nvSpPr>
            <p:spPr>
              <a:xfrm>
                <a:off x="3454400" y="4876800"/>
                <a:ext cx="177800" cy="177800"/>
              </a:xfrm>
              <a:prstGeom prst="rect">
                <a:avLst/>
              </a:prstGeom>
              <a:solidFill>
                <a:srgbClr val="010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a:off x="8461375" y="4876800"/>
                <a:ext cx="177800" cy="177800"/>
              </a:xfrm>
              <a:prstGeom prst="rect">
                <a:avLst/>
              </a:prstGeom>
              <a:solidFill>
                <a:srgbClr val="C14C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p:cNvSpPr/>
              <p:nvPr/>
            </p:nvSpPr>
            <p:spPr>
              <a:xfrm>
                <a:off x="5957888" y="4876800"/>
                <a:ext cx="177800" cy="177800"/>
              </a:xfrm>
              <a:prstGeom prst="rect">
                <a:avLst/>
              </a:prstGeom>
              <a:solidFill>
                <a:srgbClr val="F76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p:cNvSpPr/>
              <p:nvPr/>
            </p:nvSpPr>
            <p:spPr>
              <a:xfrm>
                <a:off x="4706144" y="4876800"/>
                <a:ext cx="177800" cy="177800"/>
              </a:xfrm>
              <a:prstGeom prst="rect">
                <a:avLst/>
              </a:prstGeom>
              <a:solidFill>
                <a:srgbClr val="471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p:cNvSpPr/>
              <p:nvPr/>
            </p:nvSpPr>
            <p:spPr>
              <a:xfrm>
                <a:off x="7209632" y="4876800"/>
                <a:ext cx="177800" cy="177800"/>
              </a:xfrm>
              <a:prstGeom prst="rect">
                <a:avLst/>
              </a:prstGeom>
              <a:solidFill>
                <a:srgbClr val="CD52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p:cNvSpPr/>
              <p:nvPr/>
            </p:nvSpPr>
            <p:spPr>
              <a:xfrm>
                <a:off x="4080271" y="4876800"/>
                <a:ext cx="177800" cy="177800"/>
              </a:xfrm>
              <a:prstGeom prst="rect">
                <a:avLst/>
              </a:prstGeom>
              <a:solidFill>
                <a:srgbClr val="261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p:cNvSpPr/>
              <p:nvPr/>
            </p:nvSpPr>
            <p:spPr>
              <a:xfrm>
                <a:off x="5332014" y="4876800"/>
                <a:ext cx="177800" cy="177800"/>
              </a:xfrm>
              <a:prstGeom prst="rect">
                <a:avLst/>
              </a:prstGeom>
              <a:solidFill>
                <a:srgbClr val="8E3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p:cNvSpPr/>
              <p:nvPr/>
            </p:nvSpPr>
            <p:spPr>
              <a:xfrm>
                <a:off x="6590107" y="4876800"/>
                <a:ext cx="177800" cy="177800"/>
              </a:xfrm>
              <a:prstGeom prst="rect">
                <a:avLst/>
              </a:prstGeom>
              <a:solidFill>
                <a:srgbClr val="E15D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p:cNvSpPr/>
              <p:nvPr/>
            </p:nvSpPr>
            <p:spPr>
              <a:xfrm>
                <a:off x="7829157" y="4876800"/>
                <a:ext cx="177800" cy="177800"/>
              </a:xfrm>
              <a:prstGeom prst="rect">
                <a:avLst/>
              </a:prstGeom>
              <a:solidFill>
                <a:srgbClr val="C14C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1" name="Rectangle 190"/>
          <p:cNvSpPr/>
          <p:nvPr/>
        </p:nvSpPr>
        <p:spPr>
          <a:xfrm>
            <a:off x="318052" y="7176773"/>
            <a:ext cx="5552963" cy="165415"/>
          </a:xfrm>
          <a:prstGeom prst="rect">
            <a:avLst/>
          </a:prstGeom>
          <a:gradFill flip="none" rotWithShape="1">
            <a:gsLst>
              <a:gs pos="0">
                <a:srgbClr val="C14CB5"/>
              </a:gs>
              <a:gs pos="33000">
                <a:srgbClr val="CB51A8"/>
              </a:gs>
              <a:gs pos="69000">
                <a:srgbClr val="E45F85"/>
              </a:gs>
              <a:gs pos="100000">
                <a:srgbClr val="F86A6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p:cNvSpPr/>
          <p:nvPr/>
        </p:nvSpPr>
        <p:spPr>
          <a:xfrm>
            <a:off x="6321664" y="7176773"/>
            <a:ext cx="5552963" cy="165415"/>
          </a:xfrm>
          <a:prstGeom prst="rect">
            <a:avLst/>
          </a:prstGeom>
          <a:gradFill flip="none" rotWithShape="1">
            <a:gsLst>
              <a:gs pos="0">
                <a:srgbClr val="FEFF00"/>
              </a:gs>
              <a:gs pos="33000">
                <a:srgbClr val="33AD58"/>
              </a:gs>
              <a:gs pos="61000">
                <a:srgbClr val="3EB34A"/>
              </a:gs>
              <a:gs pos="91000">
                <a:srgbClr val="08969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reeform 5"/>
          <p:cNvSpPr>
            <a:spLocks noEditPoints="1"/>
          </p:cNvSpPr>
          <p:nvPr/>
        </p:nvSpPr>
        <p:spPr bwMode="auto">
          <a:xfrm flipV="1">
            <a:off x="0" y="6253634"/>
            <a:ext cx="12193588" cy="606425"/>
          </a:xfrm>
          <a:custGeom>
            <a:avLst/>
            <a:gdLst>
              <a:gd name="T0" fmla="*/ 5228 w 7672"/>
              <a:gd name="T1" fmla="*/ 92 h 378"/>
              <a:gd name="T2" fmla="*/ 4860 w 7672"/>
              <a:gd name="T3" fmla="*/ 92 h 378"/>
              <a:gd name="T4" fmla="*/ 4980 w 7672"/>
              <a:gd name="T5" fmla="*/ 0 h 378"/>
              <a:gd name="T6" fmla="*/ 5569 w 7672"/>
              <a:gd name="T7" fmla="*/ 0 h 378"/>
              <a:gd name="T8" fmla="*/ 5689 w 7672"/>
              <a:gd name="T9" fmla="*/ 92 h 378"/>
              <a:gd name="T10" fmla="*/ 5368 w 7672"/>
              <a:gd name="T11" fmla="*/ 92 h 378"/>
              <a:gd name="T12" fmla="*/ 5481 w 7672"/>
              <a:gd name="T13" fmla="*/ 92 h 378"/>
              <a:gd name="T14" fmla="*/ 4078 w 7672"/>
              <a:gd name="T15" fmla="*/ 0 h 378"/>
              <a:gd name="T16" fmla="*/ 4247 w 7672"/>
              <a:gd name="T17" fmla="*/ 0 h 378"/>
              <a:gd name="T18" fmla="*/ 3886 w 7672"/>
              <a:gd name="T19" fmla="*/ 92 h 378"/>
              <a:gd name="T20" fmla="*/ 3946 w 7672"/>
              <a:gd name="T21" fmla="*/ 92 h 378"/>
              <a:gd name="T22" fmla="*/ 4659 w 7672"/>
              <a:gd name="T23" fmla="*/ 92 h 378"/>
              <a:gd name="T24" fmla="*/ 4759 w 7672"/>
              <a:gd name="T25" fmla="*/ 0 h 378"/>
              <a:gd name="T26" fmla="*/ 4367 w 7672"/>
              <a:gd name="T27" fmla="*/ 0 h 378"/>
              <a:gd name="T28" fmla="*/ 4467 w 7672"/>
              <a:gd name="T29" fmla="*/ 92 h 378"/>
              <a:gd name="T30" fmla="*/ 7051 w 7672"/>
              <a:gd name="T31" fmla="*/ 92 h 378"/>
              <a:gd name="T32" fmla="*/ 7143 w 7672"/>
              <a:gd name="T33" fmla="*/ 92 h 378"/>
              <a:gd name="T34" fmla="*/ 6803 w 7672"/>
              <a:gd name="T35" fmla="*/ 0 h 378"/>
              <a:gd name="T36" fmla="*/ 6831 w 7672"/>
              <a:gd name="T37" fmla="*/ 0 h 378"/>
              <a:gd name="T38" fmla="*/ 7552 w 7672"/>
              <a:gd name="T39" fmla="*/ 25 h 378"/>
              <a:gd name="T40" fmla="*/ 6711 w 7672"/>
              <a:gd name="T41" fmla="*/ 92 h 378"/>
              <a:gd name="T42" fmla="*/ 7211 w 7672"/>
              <a:gd name="T43" fmla="*/ 92 h 378"/>
              <a:gd name="T44" fmla="*/ 7323 w 7672"/>
              <a:gd name="T45" fmla="*/ 92 h 378"/>
              <a:gd name="T46" fmla="*/ 6101 w 7672"/>
              <a:gd name="T47" fmla="*/ 0 h 378"/>
              <a:gd name="T48" fmla="*/ 6130 w 7672"/>
              <a:gd name="T49" fmla="*/ 0 h 378"/>
              <a:gd name="T50" fmla="*/ 5849 w 7672"/>
              <a:gd name="T51" fmla="*/ 92 h 378"/>
              <a:gd name="T52" fmla="*/ 5889 w 7672"/>
              <a:gd name="T53" fmla="*/ 92 h 378"/>
              <a:gd name="T54" fmla="*/ 6502 w 7672"/>
              <a:gd name="T55" fmla="*/ 92 h 378"/>
              <a:gd name="T56" fmla="*/ 6622 w 7672"/>
              <a:gd name="T57" fmla="*/ 0 h 378"/>
              <a:gd name="T58" fmla="*/ 6250 w 7672"/>
              <a:gd name="T59" fmla="*/ 0 h 378"/>
              <a:gd name="T60" fmla="*/ 6370 w 7672"/>
              <a:gd name="T61" fmla="*/ 92 h 378"/>
              <a:gd name="T62" fmla="*/ 1162 w 7672"/>
              <a:gd name="T63" fmla="*/ 92 h 378"/>
              <a:gd name="T64" fmla="*/ 1374 w 7672"/>
              <a:gd name="T65" fmla="*/ 92 h 378"/>
              <a:gd name="T66" fmla="*/ 1054 w 7672"/>
              <a:gd name="T67" fmla="*/ 0 h 378"/>
              <a:gd name="T68" fmla="*/ 1563 w 7672"/>
              <a:gd name="T69" fmla="*/ 0 h 378"/>
              <a:gd name="T70" fmla="*/ 1803 w 7672"/>
              <a:gd name="T71" fmla="*/ 92 h 378"/>
              <a:gd name="T72" fmla="*/ 1402 w 7672"/>
              <a:gd name="T73" fmla="*/ 92 h 378"/>
              <a:gd name="T74" fmla="*/ 1534 w 7672"/>
              <a:gd name="T75" fmla="*/ 92 h 378"/>
              <a:gd name="T76" fmla="*/ 272 w 7672"/>
              <a:gd name="T77" fmla="*/ 0 h 378"/>
              <a:gd name="T78" fmla="*/ 321 w 7672"/>
              <a:gd name="T79" fmla="*/ 0 h 378"/>
              <a:gd name="T80" fmla="*/ 421 w 7672"/>
              <a:gd name="T81" fmla="*/ 92 h 378"/>
              <a:gd name="T82" fmla="*/ 172 w 7672"/>
              <a:gd name="T83" fmla="*/ 92 h 378"/>
              <a:gd name="T84" fmla="*/ 753 w 7672"/>
              <a:gd name="T85" fmla="*/ 0 h 378"/>
              <a:gd name="T86" fmla="*/ 861 w 7672"/>
              <a:gd name="T87" fmla="*/ 0 h 378"/>
              <a:gd name="T88" fmla="*/ 521 w 7672"/>
              <a:gd name="T89" fmla="*/ 92 h 378"/>
              <a:gd name="T90" fmla="*/ 641 w 7672"/>
              <a:gd name="T91" fmla="*/ 92 h 378"/>
              <a:gd name="T92" fmla="*/ 1895 w 7672"/>
              <a:gd name="T93" fmla="*/ 92 h 378"/>
              <a:gd name="T94" fmla="*/ 3217 w 7672"/>
              <a:gd name="T95" fmla="*/ 0 h 378"/>
              <a:gd name="T96" fmla="*/ 2925 w 7672"/>
              <a:gd name="T97" fmla="*/ 0 h 378"/>
              <a:gd name="T98" fmla="*/ 2985 w 7672"/>
              <a:gd name="T99" fmla="*/ 92 h 378"/>
              <a:gd name="T100" fmla="*/ 3626 w 7672"/>
              <a:gd name="T101" fmla="*/ 92 h 378"/>
              <a:gd name="T102" fmla="*/ 3758 w 7672"/>
              <a:gd name="T103" fmla="*/ 92 h 378"/>
              <a:gd name="T104" fmla="*/ 3357 w 7672"/>
              <a:gd name="T105" fmla="*/ 0 h 378"/>
              <a:gd name="T106" fmla="*/ 3506 w 7672"/>
              <a:gd name="T107" fmla="*/ 0 h 378"/>
              <a:gd name="T108" fmla="*/ 2143 w 7672"/>
              <a:gd name="T109" fmla="*/ 92 h 378"/>
              <a:gd name="T110" fmla="*/ 2264 w 7672"/>
              <a:gd name="T111" fmla="*/ 92 h 378"/>
              <a:gd name="T112" fmla="*/ 1915 w 7672"/>
              <a:gd name="T113" fmla="*/ 92 h 378"/>
              <a:gd name="T114" fmla="*/ 2055 w 7672"/>
              <a:gd name="T115" fmla="*/ 0 h 378"/>
              <a:gd name="T116" fmla="*/ 2644 w 7672"/>
              <a:gd name="T117" fmla="*/ 0 h 378"/>
              <a:gd name="T118" fmla="*/ 2744 w 7672"/>
              <a:gd name="T119" fmla="*/ 92 h 378"/>
              <a:gd name="T120" fmla="*/ 2524 w 7672"/>
              <a:gd name="T121" fmla="*/ 92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672" h="378">
                <a:moveTo>
                  <a:pt x="5128" y="92"/>
                </a:moveTo>
                <a:cubicBezTo>
                  <a:pt x="5140" y="92"/>
                  <a:pt x="5140" y="92"/>
                  <a:pt x="5140" y="92"/>
                </a:cubicBezTo>
                <a:cubicBezTo>
                  <a:pt x="5140" y="0"/>
                  <a:pt x="5140" y="0"/>
                  <a:pt x="5140" y="0"/>
                </a:cubicBezTo>
                <a:cubicBezTo>
                  <a:pt x="5128" y="0"/>
                  <a:pt x="5128" y="0"/>
                  <a:pt x="5128" y="0"/>
                </a:cubicBezTo>
                <a:lnTo>
                  <a:pt x="5128" y="92"/>
                </a:lnTo>
                <a:close/>
                <a:moveTo>
                  <a:pt x="5088" y="92"/>
                </a:moveTo>
                <a:cubicBezTo>
                  <a:pt x="5100" y="92"/>
                  <a:pt x="5100" y="92"/>
                  <a:pt x="5100" y="92"/>
                </a:cubicBezTo>
                <a:cubicBezTo>
                  <a:pt x="5100" y="0"/>
                  <a:pt x="5100" y="0"/>
                  <a:pt x="5100" y="0"/>
                </a:cubicBezTo>
                <a:cubicBezTo>
                  <a:pt x="5088" y="0"/>
                  <a:pt x="5088" y="0"/>
                  <a:pt x="5088" y="0"/>
                </a:cubicBezTo>
                <a:lnTo>
                  <a:pt x="5088" y="92"/>
                </a:lnTo>
                <a:close/>
                <a:moveTo>
                  <a:pt x="5108" y="92"/>
                </a:moveTo>
                <a:cubicBezTo>
                  <a:pt x="5120" y="92"/>
                  <a:pt x="5120" y="92"/>
                  <a:pt x="5120" y="92"/>
                </a:cubicBezTo>
                <a:cubicBezTo>
                  <a:pt x="5120" y="0"/>
                  <a:pt x="5120" y="0"/>
                  <a:pt x="5120" y="0"/>
                </a:cubicBezTo>
                <a:cubicBezTo>
                  <a:pt x="5108" y="0"/>
                  <a:pt x="5108" y="0"/>
                  <a:pt x="5108" y="0"/>
                </a:cubicBezTo>
                <a:lnTo>
                  <a:pt x="5108" y="92"/>
                </a:lnTo>
                <a:close/>
                <a:moveTo>
                  <a:pt x="4788" y="92"/>
                </a:moveTo>
                <a:cubicBezTo>
                  <a:pt x="4799" y="92"/>
                  <a:pt x="4799" y="92"/>
                  <a:pt x="4799" y="92"/>
                </a:cubicBezTo>
                <a:cubicBezTo>
                  <a:pt x="4799" y="0"/>
                  <a:pt x="4799" y="0"/>
                  <a:pt x="4799" y="0"/>
                </a:cubicBezTo>
                <a:cubicBezTo>
                  <a:pt x="4788" y="0"/>
                  <a:pt x="4788" y="0"/>
                  <a:pt x="4788" y="0"/>
                </a:cubicBezTo>
                <a:lnTo>
                  <a:pt x="4788" y="92"/>
                </a:lnTo>
                <a:close/>
                <a:moveTo>
                  <a:pt x="5068" y="92"/>
                </a:moveTo>
                <a:cubicBezTo>
                  <a:pt x="5080" y="92"/>
                  <a:pt x="5080" y="92"/>
                  <a:pt x="5080" y="92"/>
                </a:cubicBezTo>
                <a:cubicBezTo>
                  <a:pt x="5080" y="0"/>
                  <a:pt x="5080" y="0"/>
                  <a:pt x="5080" y="0"/>
                </a:cubicBezTo>
                <a:cubicBezTo>
                  <a:pt x="5068" y="0"/>
                  <a:pt x="5068" y="0"/>
                  <a:pt x="5068" y="0"/>
                </a:cubicBezTo>
                <a:lnTo>
                  <a:pt x="5068" y="92"/>
                </a:lnTo>
                <a:close/>
                <a:moveTo>
                  <a:pt x="5208" y="92"/>
                </a:moveTo>
                <a:cubicBezTo>
                  <a:pt x="5220" y="92"/>
                  <a:pt x="5220" y="92"/>
                  <a:pt x="5220" y="92"/>
                </a:cubicBezTo>
                <a:cubicBezTo>
                  <a:pt x="5220" y="0"/>
                  <a:pt x="5220" y="0"/>
                  <a:pt x="5220" y="0"/>
                </a:cubicBezTo>
                <a:cubicBezTo>
                  <a:pt x="5208" y="0"/>
                  <a:pt x="5208" y="0"/>
                  <a:pt x="5208" y="0"/>
                </a:cubicBezTo>
                <a:lnTo>
                  <a:pt x="5208" y="92"/>
                </a:lnTo>
                <a:close/>
                <a:moveTo>
                  <a:pt x="5228" y="92"/>
                </a:moveTo>
                <a:cubicBezTo>
                  <a:pt x="5240" y="92"/>
                  <a:pt x="5240" y="92"/>
                  <a:pt x="5240" y="92"/>
                </a:cubicBezTo>
                <a:cubicBezTo>
                  <a:pt x="5240" y="0"/>
                  <a:pt x="5240" y="0"/>
                  <a:pt x="5240" y="0"/>
                </a:cubicBezTo>
                <a:cubicBezTo>
                  <a:pt x="5228" y="0"/>
                  <a:pt x="5228" y="0"/>
                  <a:pt x="5228" y="0"/>
                </a:cubicBezTo>
                <a:lnTo>
                  <a:pt x="5228" y="92"/>
                </a:lnTo>
                <a:close/>
                <a:moveTo>
                  <a:pt x="5028" y="92"/>
                </a:moveTo>
                <a:cubicBezTo>
                  <a:pt x="5040" y="92"/>
                  <a:pt x="5040" y="92"/>
                  <a:pt x="5040" y="92"/>
                </a:cubicBezTo>
                <a:cubicBezTo>
                  <a:pt x="5040" y="0"/>
                  <a:pt x="5040" y="0"/>
                  <a:pt x="5040" y="0"/>
                </a:cubicBezTo>
                <a:cubicBezTo>
                  <a:pt x="5028" y="0"/>
                  <a:pt x="5028" y="0"/>
                  <a:pt x="5028" y="0"/>
                </a:cubicBezTo>
                <a:lnTo>
                  <a:pt x="5028" y="92"/>
                </a:lnTo>
                <a:close/>
                <a:moveTo>
                  <a:pt x="5188" y="92"/>
                </a:moveTo>
                <a:cubicBezTo>
                  <a:pt x="5200" y="92"/>
                  <a:pt x="5200" y="92"/>
                  <a:pt x="5200" y="92"/>
                </a:cubicBezTo>
                <a:cubicBezTo>
                  <a:pt x="5200" y="0"/>
                  <a:pt x="5200" y="0"/>
                  <a:pt x="5200" y="0"/>
                </a:cubicBezTo>
                <a:cubicBezTo>
                  <a:pt x="5188" y="0"/>
                  <a:pt x="5188" y="0"/>
                  <a:pt x="5188" y="0"/>
                </a:cubicBezTo>
                <a:lnTo>
                  <a:pt x="5188" y="92"/>
                </a:lnTo>
                <a:close/>
                <a:moveTo>
                  <a:pt x="5168" y="92"/>
                </a:moveTo>
                <a:cubicBezTo>
                  <a:pt x="5180" y="92"/>
                  <a:pt x="5180" y="92"/>
                  <a:pt x="5180" y="92"/>
                </a:cubicBezTo>
                <a:cubicBezTo>
                  <a:pt x="5180" y="0"/>
                  <a:pt x="5180" y="0"/>
                  <a:pt x="5180" y="0"/>
                </a:cubicBezTo>
                <a:cubicBezTo>
                  <a:pt x="5168" y="0"/>
                  <a:pt x="5168" y="0"/>
                  <a:pt x="5168" y="0"/>
                </a:cubicBezTo>
                <a:lnTo>
                  <a:pt x="5168" y="92"/>
                </a:lnTo>
                <a:close/>
                <a:moveTo>
                  <a:pt x="5148" y="92"/>
                </a:moveTo>
                <a:cubicBezTo>
                  <a:pt x="5160" y="92"/>
                  <a:pt x="5160" y="92"/>
                  <a:pt x="5160" y="92"/>
                </a:cubicBezTo>
                <a:cubicBezTo>
                  <a:pt x="5160" y="0"/>
                  <a:pt x="5160" y="0"/>
                  <a:pt x="5160" y="0"/>
                </a:cubicBezTo>
                <a:cubicBezTo>
                  <a:pt x="5148" y="0"/>
                  <a:pt x="5148" y="0"/>
                  <a:pt x="5148" y="0"/>
                </a:cubicBezTo>
                <a:lnTo>
                  <a:pt x="5148" y="92"/>
                </a:lnTo>
                <a:close/>
                <a:moveTo>
                  <a:pt x="4928" y="92"/>
                </a:moveTo>
                <a:cubicBezTo>
                  <a:pt x="4940" y="92"/>
                  <a:pt x="4940" y="92"/>
                  <a:pt x="4940" y="92"/>
                </a:cubicBezTo>
                <a:cubicBezTo>
                  <a:pt x="4940" y="0"/>
                  <a:pt x="4940" y="0"/>
                  <a:pt x="4940" y="0"/>
                </a:cubicBezTo>
                <a:cubicBezTo>
                  <a:pt x="4928" y="0"/>
                  <a:pt x="4928" y="0"/>
                  <a:pt x="4928" y="0"/>
                </a:cubicBezTo>
                <a:lnTo>
                  <a:pt x="4928" y="92"/>
                </a:lnTo>
                <a:close/>
                <a:moveTo>
                  <a:pt x="4848" y="92"/>
                </a:moveTo>
                <a:cubicBezTo>
                  <a:pt x="4860" y="92"/>
                  <a:pt x="4860" y="92"/>
                  <a:pt x="4860" y="92"/>
                </a:cubicBezTo>
                <a:cubicBezTo>
                  <a:pt x="4860" y="0"/>
                  <a:pt x="4860" y="0"/>
                  <a:pt x="4860" y="0"/>
                </a:cubicBezTo>
                <a:cubicBezTo>
                  <a:pt x="4848" y="0"/>
                  <a:pt x="4848" y="0"/>
                  <a:pt x="4848" y="0"/>
                </a:cubicBezTo>
                <a:lnTo>
                  <a:pt x="4848" y="92"/>
                </a:lnTo>
                <a:close/>
                <a:moveTo>
                  <a:pt x="4888" y="92"/>
                </a:moveTo>
                <a:cubicBezTo>
                  <a:pt x="4900" y="92"/>
                  <a:pt x="4900" y="92"/>
                  <a:pt x="4900" y="92"/>
                </a:cubicBezTo>
                <a:cubicBezTo>
                  <a:pt x="4900" y="0"/>
                  <a:pt x="4900" y="0"/>
                  <a:pt x="4900" y="0"/>
                </a:cubicBezTo>
                <a:cubicBezTo>
                  <a:pt x="4888" y="0"/>
                  <a:pt x="4888" y="0"/>
                  <a:pt x="4888" y="0"/>
                </a:cubicBezTo>
                <a:lnTo>
                  <a:pt x="4888" y="92"/>
                </a:lnTo>
                <a:close/>
                <a:moveTo>
                  <a:pt x="4868" y="92"/>
                </a:moveTo>
                <a:cubicBezTo>
                  <a:pt x="4880" y="92"/>
                  <a:pt x="4880" y="92"/>
                  <a:pt x="4880" y="92"/>
                </a:cubicBezTo>
                <a:cubicBezTo>
                  <a:pt x="4880" y="0"/>
                  <a:pt x="4880" y="0"/>
                  <a:pt x="4880" y="0"/>
                </a:cubicBezTo>
                <a:cubicBezTo>
                  <a:pt x="4868" y="0"/>
                  <a:pt x="4868" y="0"/>
                  <a:pt x="4868" y="0"/>
                </a:cubicBezTo>
                <a:lnTo>
                  <a:pt x="4868" y="92"/>
                </a:lnTo>
                <a:close/>
                <a:moveTo>
                  <a:pt x="4828" y="92"/>
                </a:moveTo>
                <a:cubicBezTo>
                  <a:pt x="4840" y="92"/>
                  <a:pt x="4840" y="92"/>
                  <a:pt x="4840" y="92"/>
                </a:cubicBezTo>
                <a:cubicBezTo>
                  <a:pt x="4840" y="0"/>
                  <a:pt x="4840" y="0"/>
                  <a:pt x="4840" y="0"/>
                </a:cubicBezTo>
                <a:cubicBezTo>
                  <a:pt x="4828" y="0"/>
                  <a:pt x="4828" y="0"/>
                  <a:pt x="4828" y="0"/>
                </a:cubicBezTo>
                <a:lnTo>
                  <a:pt x="4828" y="92"/>
                </a:lnTo>
                <a:close/>
                <a:moveTo>
                  <a:pt x="5008" y="92"/>
                </a:moveTo>
                <a:cubicBezTo>
                  <a:pt x="5020" y="92"/>
                  <a:pt x="5020" y="92"/>
                  <a:pt x="5020" y="92"/>
                </a:cubicBezTo>
                <a:cubicBezTo>
                  <a:pt x="5020" y="0"/>
                  <a:pt x="5020" y="0"/>
                  <a:pt x="5020" y="0"/>
                </a:cubicBezTo>
                <a:cubicBezTo>
                  <a:pt x="5008" y="0"/>
                  <a:pt x="5008" y="0"/>
                  <a:pt x="5008" y="0"/>
                </a:cubicBezTo>
                <a:lnTo>
                  <a:pt x="5008" y="92"/>
                </a:lnTo>
                <a:close/>
                <a:moveTo>
                  <a:pt x="4808" y="92"/>
                </a:moveTo>
                <a:cubicBezTo>
                  <a:pt x="4819" y="92"/>
                  <a:pt x="4819" y="92"/>
                  <a:pt x="4819" y="92"/>
                </a:cubicBezTo>
                <a:cubicBezTo>
                  <a:pt x="4819" y="0"/>
                  <a:pt x="4819" y="0"/>
                  <a:pt x="4819" y="0"/>
                </a:cubicBezTo>
                <a:cubicBezTo>
                  <a:pt x="4808" y="0"/>
                  <a:pt x="4808" y="0"/>
                  <a:pt x="4808" y="0"/>
                </a:cubicBezTo>
                <a:lnTo>
                  <a:pt x="4808" y="92"/>
                </a:lnTo>
                <a:close/>
                <a:moveTo>
                  <a:pt x="4968" y="92"/>
                </a:moveTo>
                <a:cubicBezTo>
                  <a:pt x="4980" y="92"/>
                  <a:pt x="4980" y="92"/>
                  <a:pt x="4980" y="92"/>
                </a:cubicBezTo>
                <a:cubicBezTo>
                  <a:pt x="4980" y="0"/>
                  <a:pt x="4980" y="0"/>
                  <a:pt x="4980" y="0"/>
                </a:cubicBezTo>
                <a:cubicBezTo>
                  <a:pt x="4968" y="0"/>
                  <a:pt x="4968" y="0"/>
                  <a:pt x="4968" y="0"/>
                </a:cubicBezTo>
                <a:lnTo>
                  <a:pt x="4968" y="92"/>
                </a:lnTo>
                <a:close/>
                <a:moveTo>
                  <a:pt x="4988" y="92"/>
                </a:moveTo>
                <a:cubicBezTo>
                  <a:pt x="5000" y="92"/>
                  <a:pt x="5000" y="92"/>
                  <a:pt x="5000" y="92"/>
                </a:cubicBezTo>
                <a:cubicBezTo>
                  <a:pt x="5000" y="0"/>
                  <a:pt x="5000" y="0"/>
                  <a:pt x="5000" y="0"/>
                </a:cubicBezTo>
                <a:cubicBezTo>
                  <a:pt x="4988" y="0"/>
                  <a:pt x="4988" y="0"/>
                  <a:pt x="4988" y="0"/>
                </a:cubicBezTo>
                <a:lnTo>
                  <a:pt x="4988" y="92"/>
                </a:lnTo>
                <a:close/>
                <a:moveTo>
                  <a:pt x="5248" y="92"/>
                </a:moveTo>
                <a:cubicBezTo>
                  <a:pt x="5260" y="92"/>
                  <a:pt x="5260" y="92"/>
                  <a:pt x="5260" y="92"/>
                </a:cubicBezTo>
                <a:cubicBezTo>
                  <a:pt x="5260" y="0"/>
                  <a:pt x="5260" y="0"/>
                  <a:pt x="5260" y="0"/>
                </a:cubicBezTo>
                <a:cubicBezTo>
                  <a:pt x="5248" y="0"/>
                  <a:pt x="5248" y="0"/>
                  <a:pt x="5248" y="0"/>
                </a:cubicBezTo>
                <a:lnTo>
                  <a:pt x="5248" y="92"/>
                </a:lnTo>
                <a:close/>
                <a:moveTo>
                  <a:pt x="4948" y="92"/>
                </a:moveTo>
                <a:cubicBezTo>
                  <a:pt x="4960" y="92"/>
                  <a:pt x="4960" y="92"/>
                  <a:pt x="4960" y="92"/>
                </a:cubicBezTo>
                <a:cubicBezTo>
                  <a:pt x="4960" y="0"/>
                  <a:pt x="4960" y="0"/>
                  <a:pt x="4960" y="0"/>
                </a:cubicBezTo>
                <a:cubicBezTo>
                  <a:pt x="4948" y="0"/>
                  <a:pt x="4948" y="0"/>
                  <a:pt x="4948" y="0"/>
                </a:cubicBezTo>
                <a:lnTo>
                  <a:pt x="4948" y="92"/>
                </a:lnTo>
                <a:close/>
                <a:moveTo>
                  <a:pt x="4908" y="92"/>
                </a:moveTo>
                <a:cubicBezTo>
                  <a:pt x="4920" y="92"/>
                  <a:pt x="4920" y="92"/>
                  <a:pt x="4920" y="92"/>
                </a:cubicBezTo>
                <a:cubicBezTo>
                  <a:pt x="4920" y="0"/>
                  <a:pt x="4920" y="0"/>
                  <a:pt x="4920" y="0"/>
                </a:cubicBezTo>
                <a:cubicBezTo>
                  <a:pt x="4908" y="0"/>
                  <a:pt x="4908" y="0"/>
                  <a:pt x="4908" y="0"/>
                </a:cubicBezTo>
                <a:lnTo>
                  <a:pt x="4908" y="92"/>
                </a:lnTo>
                <a:close/>
                <a:moveTo>
                  <a:pt x="5048" y="92"/>
                </a:moveTo>
                <a:cubicBezTo>
                  <a:pt x="5060" y="92"/>
                  <a:pt x="5060" y="92"/>
                  <a:pt x="5060" y="92"/>
                </a:cubicBezTo>
                <a:cubicBezTo>
                  <a:pt x="5060" y="0"/>
                  <a:pt x="5060" y="0"/>
                  <a:pt x="5060" y="0"/>
                </a:cubicBezTo>
                <a:cubicBezTo>
                  <a:pt x="5048" y="0"/>
                  <a:pt x="5048" y="0"/>
                  <a:pt x="5048" y="0"/>
                </a:cubicBezTo>
                <a:lnTo>
                  <a:pt x="5048" y="92"/>
                </a:lnTo>
                <a:close/>
                <a:moveTo>
                  <a:pt x="5569" y="92"/>
                </a:moveTo>
                <a:cubicBezTo>
                  <a:pt x="5581" y="92"/>
                  <a:pt x="5581" y="92"/>
                  <a:pt x="5581" y="92"/>
                </a:cubicBezTo>
                <a:cubicBezTo>
                  <a:pt x="5581" y="0"/>
                  <a:pt x="5581" y="0"/>
                  <a:pt x="5581" y="0"/>
                </a:cubicBezTo>
                <a:cubicBezTo>
                  <a:pt x="5569" y="0"/>
                  <a:pt x="5569" y="0"/>
                  <a:pt x="5569" y="0"/>
                </a:cubicBezTo>
                <a:lnTo>
                  <a:pt x="5569" y="92"/>
                </a:lnTo>
                <a:close/>
                <a:moveTo>
                  <a:pt x="5609" y="92"/>
                </a:moveTo>
                <a:cubicBezTo>
                  <a:pt x="5621" y="92"/>
                  <a:pt x="5621" y="92"/>
                  <a:pt x="5621" y="92"/>
                </a:cubicBezTo>
                <a:cubicBezTo>
                  <a:pt x="5621" y="0"/>
                  <a:pt x="5621" y="0"/>
                  <a:pt x="5621" y="0"/>
                </a:cubicBezTo>
                <a:cubicBezTo>
                  <a:pt x="5609" y="0"/>
                  <a:pt x="5609" y="0"/>
                  <a:pt x="5609" y="0"/>
                </a:cubicBezTo>
                <a:lnTo>
                  <a:pt x="5609" y="92"/>
                </a:lnTo>
                <a:close/>
                <a:moveTo>
                  <a:pt x="5509" y="92"/>
                </a:moveTo>
                <a:cubicBezTo>
                  <a:pt x="5521" y="92"/>
                  <a:pt x="5521" y="92"/>
                  <a:pt x="5521" y="92"/>
                </a:cubicBezTo>
                <a:cubicBezTo>
                  <a:pt x="5521" y="0"/>
                  <a:pt x="5521" y="0"/>
                  <a:pt x="5521" y="0"/>
                </a:cubicBezTo>
                <a:cubicBezTo>
                  <a:pt x="5509" y="0"/>
                  <a:pt x="5509" y="0"/>
                  <a:pt x="5509" y="0"/>
                </a:cubicBezTo>
                <a:lnTo>
                  <a:pt x="5509" y="92"/>
                </a:lnTo>
                <a:close/>
                <a:moveTo>
                  <a:pt x="5529" y="92"/>
                </a:moveTo>
                <a:cubicBezTo>
                  <a:pt x="5541" y="92"/>
                  <a:pt x="5541" y="92"/>
                  <a:pt x="5541" y="92"/>
                </a:cubicBezTo>
                <a:cubicBezTo>
                  <a:pt x="5541" y="0"/>
                  <a:pt x="5541" y="0"/>
                  <a:pt x="5541" y="0"/>
                </a:cubicBezTo>
                <a:cubicBezTo>
                  <a:pt x="5529" y="0"/>
                  <a:pt x="5529" y="0"/>
                  <a:pt x="5529" y="0"/>
                </a:cubicBezTo>
                <a:lnTo>
                  <a:pt x="5529" y="92"/>
                </a:lnTo>
                <a:close/>
                <a:moveTo>
                  <a:pt x="5549" y="92"/>
                </a:moveTo>
                <a:cubicBezTo>
                  <a:pt x="5561" y="92"/>
                  <a:pt x="5561" y="92"/>
                  <a:pt x="5561" y="92"/>
                </a:cubicBezTo>
                <a:cubicBezTo>
                  <a:pt x="5561" y="0"/>
                  <a:pt x="5561" y="0"/>
                  <a:pt x="5561" y="0"/>
                </a:cubicBezTo>
                <a:cubicBezTo>
                  <a:pt x="5549" y="0"/>
                  <a:pt x="5549" y="0"/>
                  <a:pt x="5549" y="0"/>
                </a:cubicBezTo>
                <a:lnTo>
                  <a:pt x="5549" y="92"/>
                </a:lnTo>
                <a:close/>
                <a:moveTo>
                  <a:pt x="5589" y="92"/>
                </a:moveTo>
                <a:cubicBezTo>
                  <a:pt x="5601" y="92"/>
                  <a:pt x="5601" y="92"/>
                  <a:pt x="5601" y="92"/>
                </a:cubicBezTo>
                <a:cubicBezTo>
                  <a:pt x="5601" y="0"/>
                  <a:pt x="5601" y="0"/>
                  <a:pt x="5601" y="0"/>
                </a:cubicBezTo>
                <a:cubicBezTo>
                  <a:pt x="5589" y="0"/>
                  <a:pt x="5589" y="0"/>
                  <a:pt x="5589" y="0"/>
                </a:cubicBezTo>
                <a:lnTo>
                  <a:pt x="5589" y="92"/>
                </a:lnTo>
                <a:close/>
                <a:moveTo>
                  <a:pt x="5689" y="92"/>
                </a:moveTo>
                <a:cubicBezTo>
                  <a:pt x="5701" y="92"/>
                  <a:pt x="5701" y="92"/>
                  <a:pt x="5701" y="92"/>
                </a:cubicBezTo>
                <a:cubicBezTo>
                  <a:pt x="5701" y="0"/>
                  <a:pt x="5701" y="0"/>
                  <a:pt x="5701" y="0"/>
                </a:cubicBezTo>
                <a:cubicBezTo>
                  <a:pt x="5689" y="0"/>
                  <a:pt x="5689" y="0"/>
                  <a:pt x="5689" y="0"/>
                </a:cubicBezTo>
                <a:lnTo>
                  <a:pt x="5689" y="92"/>
                </a:lnTo>
                <a:close/>
                <a:moveTo>
                  <a:pt x="5629" y="92"/>
                </a:moveTo>
                <a:cubicBezTo>
                  <a:pt x="5641" y="92"/>
                  <a:pt x="5641" y="92"/>
                  <a:pt x="5641" y="92"/>
                </a:cubicBezTo>
                <a:cubicBezTo>
                  <a:pt x="5641" y="0"/>
                  <a:pt x="5641" y="0"/>
                  <a:pt x="5641" y="0"/>
                </a:cubicBezTo>
                <a:cubicBezTo>
                  <a:pt x="5629" y="0"/>
                  <a:pt x="5629" y="0"/>
                  <a:pt x="5629" y="0"/>
                </a:cubicBezTo>
                <a:lnTo>
                  <a:pt x="5629" y="92"/>
                </a:lnTo>
                <a:close/>
                <a:moveTo>
                  <a:pt x="5709" y="92"/>
                </a:moveTo>
                <a:cubicBezTo>
                  <a:pt x="5721" y="92"/>
                  <a:pt x="5721" y="92"/>
                  <a:pt x="5721" y="92"/>
                </a:cubicBezTo>
                <a:cubicBezTo>
                  <a:pt x="5721" y="0"/>
                  <a:pt x="5721" y="0"/>
                  <a:pt x="5721" y="0"/>
                </a:cubicBezTo>
                <a:cubicBezTo>
                  <a:pt x="5709" y="0"/>
                  <a:pt x="5709" y="0"/>
                  <a:pt x="5709" y="0"/>
                </a:cubicBezTo>
                <a:lnTo>
                  <a:pt x="5709" y="92"/>
                </a:lnTo>
                <a:close/>
                <a:moveTo>
                  <a:pt x="5669" y="92"/>
                </a:moveTo>
                <a:cubicBezTo>
                  <a:pt x="5681" y="92"/>
                  <a:pt x="5681" y="92"/>
                  <a:pt x="5681" y="92"/>
                </a:cubicBezTo>
                <a:cubicBezTo>
                  <a:pt x="5681" y="0"/>
                  <a:pt x="5681" y="0"/>
                  <a:pt x="5681" y="0"/>
                </a:cubicBezTo>
                <a:cubicBezTo>
                  <a:pt x="5669" y="0"/>
                  <a:pt x="5669" y="0"/>
                  <a:pt x="5669" y="0"/>
                </a:cubicBezTo>
                <a:lnTo>
                  <a:pt x="5669" y="92"/>
                </a:lnTo>
                <a:close/>
                <a:moveTo>
                  <a:pt x="5649" y="92"/>
                </a:moveTo>
                <a:cubicBezTo>
                  <a:pt x="5661" y="92"/>
                  <a:pt x="5661" y="92"/>
                  <a:pt x="5661" y="92"/>
                </a:cubicBezTo>
                <a:cubicBezTo>
                  <a:pt x="5661" y="0"/>
                  <a:pt x="5661" y="0"/>
                  <a:pt x="5661" y="0"/>
                </a:cubicBezTo>
                <a:cubicBezTo>
                  <a:pt x="5649" y="0"/>
                  <a:pt x="5649" y="0"/>
                  <a:pt x="5649" y="0"/>
                </a:cubicBezTo>
                <a:lnTo>
                  <a:pt x="5649" y="92"/>
                </a:lnTo>
                <a:close/>
                <a:moveTo>
                  <a:pt x="5268" y="92"/>
                </a:moveTo>
                <a:cubicBezTo>
                  <a:pt x="5280" y="92"/>
                  <a:pt x="5280" y="92"/>
                  <a:pt x="5280" y="92"/>
                </a:cubicBezTo>
                <a:cubicBezTo>
                  <a:pt x="5280" y="0"/>
                  <a:pt x="5280" y="0"/>
                  <a:pt x="5280" y="0"/>
                </a:cubicBezTo>
                <a:cubicBezTo>
                  <a:pt x="5268" y="0"/>
                  <a:pt x="5268" y="0"/>
                  <a:pt x="5268" y="0"/>
                </a:cubicBezTo>
                <a:lnTo>
                  <a:pt x="5268" y="92"/>
                </a:lnTo>
                <a:close/>
                <a:moveTo>
                  <a:pt x="5489" y="92"/>
                </a:moveTo>
                <a:cubicBezTo>
                  <a:pt x="5501" y="92"/>
                  <a:pt x="5501" y="92"/>
                  <a:pt x="5501" y="92"/>
                </a:cubicBezTo>
                <a:cubicBezTo>
                  <a:pt x="5501" y="0"/>
                  <a:pt x="5501" y="0"/>
                  <a:pt x="5501" y="0"/>
                </a:cubicBezTo>
                <a:cubicBezTo>
                  <a:pt x="5489" y="0"/>
                  <a:pt x="5489" y="0"/>
                  <a:pt x="5489" y="0"/>
                </a:cubicBezTo>
                <a:lnTo>
                  <a:pt x="5489" y="92"/>
                </a:lnTo>
                <a:close/>
                <a:moveTo>
                  <a:pt x="5368" y="92"/>
                </a:moveTo>
                <a:cubicBezTo>
                  <a:pt x="5380" y="92"/>
                  <a:pt x="5380" y="92"/>
                  <a:pt x="5380" y="92"/>
                </a:cubicBezTo>
                <a:cubicBezTo>
                  <a:pt x="5380" y="0"/>
                  <a:pt x="5380" y="0"/>
                  <a:pt x="5380" y="0"/>
                </a:cubicBezTo>
                <a:cubicBezTo>
                  <a:pt x="5368" y="0"/>
                  <a:pt x="5368" y="0"/>
                  <a:pt x="5368" y="0"/>
                </a:cubicBezTo>
                <a:lnTo>
                  <a:pt x="5368" y="92"/>
                </a:lnTo>
                <a:close/>
                <a:moveTo>
                  <a:pt x="5328" y="92"/>
                </a:moveTo>
                <a:cubicBezTo>
                  <a:pt x="5340" y="92"/>
                  <a:pt x="5340" y="92"/>
                  <a:pt x="5340" y="92"/>
                </a:cubicBezTo>
                <a:cubicBezTo>
                  <a:pt x="5340" y="0"/>
                  <a:pt x="5340" y="0"/>
                  <a:pt x="5340" y="0"/>
                </a:cubicBezTo>
                <a:cubicBezTo>
                  <a:pt x="5328" y="0"/>
                  <a:pt x="5328" y="0"/>
                  <a:pt x="5328" y="0"/>
                </a:cubicBezTo>
                <a:lnTo>
                  <a:pt x="5328" y="92"/>
                </a:lnTo>
                <a:close/>
                <a:moveTo>
                  <a:pt x="5308" y="92"/>
                </a:moveTo>
                <a:cubicBezTo>
                  <a:pt x="5320" y="92"/>
                  <a:pt x="5320" y="92"/>
                  <a:pt x="5320" y="92"/>
                </a:cubicBezTo>
                <a:cubicBezTo>
                  <a:pt x="5320" y="0"/>
                  <a:pt x="5320" y="0"/>
                  <a:pt x="5320" y="0"/>
                </a:cubicBezTo>
                <a:cubicBezTo>
                  <a:pt x="5308" y="0"/>
                  <a:pt x="5308" y="0"/>
                  <a:pt x="5308" y="0"/>
                </a:cubicBezTo>
                <a:lnTo>
                  <a:pt x="5308" y="92"/>
                </a:lnTo>
                <a:close/>
                <a:moveTo>
                  <a:pt x="5288" y="92"/>
                </a:moveTo>
                <a:cubicBezTo>
                  <a:pt x="5300" y="92"/>
                  <a:pt x="5300" y="92"/>
                  <a:pt x="5300" y="92"/>
                </a:cubicBezTo>
                <a:cubicBezTo>
                  <a:pt x="5300" y="0"/>
                  <a:pt x="5300" y="0"/>
                  <a:pt x="5300" y="0"/>
                </a:cubicBezTo>
                <a:cubicBezTo>
                  <a:pt x="5288" y="0"/>
                  <a:pt x="5288" y="0"/>
                  <a:pt x="5288" y="0"/>
                </a:cubicBezTo>
                <a:lnTo>
                  <a:pt x="5288" y="92"/>
                </a:lnTo>
                <a:close/>
                <a:moveTo>
                  <a:pt x="5348" y="92"/>
                </a:moveTo>
                <a:cubicBezTo>
                  <a:pt x="5360" y="92"/>
                  <a:pt x="5360" y="92"/>
                  <a:pt x="5360" y="92"/>
                </a:cubicBezTo>
                <a:cubicBezTo>
                  <a:pt x="5360" y="0"/>
                  <a:pt x="5360" y="0"/>
                  <a:pt x="5360" y="0"/>
                </a:cubicBezTo>
                <a:cubicBezTo>
                  <a:pt x="5348" y="0"/>
                  <a:pt x="5348" y="0"/>
                  <a:pt x="5348" y="0"/>
                </a:cubicBezTo>
                <a:lnTo>
                  <a:pt x="5348" y="92"/>
                </a:lnTo>
                <a:close/>
                <a:moveTo>
                  <a:pt x="5449" y="92"/>
                </a:moveTo>
                <a:cubicBezTo>
                  <a:pt x="5460" y="92"/>
                  <a:pt x="5460" y="92"/>
                  <a:pt x="5460" y="92"/>
                </a:cubicBezTo>
                <a:cubicBezTo>
                  <a:pt x="5460" y="0"/>
                  <a:pt x="5460" y="0"/>
                  <a:pt x="5460" y="0"/>
                </a:cubicBezTo>
                <a:cubicBezTo>
                  <a:pt x="5449" y="0"/>
                  <a:pt x="5449" y="0"/>
                  <a:pt x="5449" y="0"/>
                </a:cubicBezTo>
                <a:lnTo>
                  <a:pt x="5449" y="92"/>
                </a:lnTo>
                <a:close/>
                <a:moveTo>
                  <a:pt x="5469" y="92"/>
                </a:moveTo>
                <a:cubicBezTo>
                  <a:pt x="5481" y="92"/>
                  <a:pt x="5481" y="92"/>
                  <a:pt x="5481" y="92"/>
                </a:cubicBezTo>
                <a:cubicBezTo>
                  <a:pt x="5481" y="0"/>
                  <a:pt x="5481" y="0"/>
                  <a:pt x="5481" y="0"/>
                </a:cubicBezTo>
                <a:cubicBezTo>
                  <a:pt x="5469" y="0"/>
                  <a:pt x="5469" y="0"/>
                  <a:pt x="5469" y="0"/>
                </a:cubicBezTo>
                <a:lnTo>
                  <a:pt x="5469" y="92"/>
                </a:lnTo>
                <a:close/>
                <a:moveTo>
                  <a:pt x="5429" y="92"/>
                </a:moveTo>
                <a:cubicBezTo>
                  <a:pt x="5440" y="92"/>
                  <a:pt x="5440" y="92"/>
                  <a:pt x="5440" y="92"/>
                </a:cubicBezTo>
                <a:cubicBezTo>
                  <a:pt x="5440" y="0"/>
                  <a:pt x="5440" y="0"/>
                  <a:pt x="5440" y="0"/>
                </a:cubicBezTo>
                <a:cubicBezTo>
                  <a:pt x="5429" y="0"/>
                  <a:pt x="5429" y="0"/>
                  <a:pt x="5429" y="0"/>
                </a:cubicBezTo>
                <a:lnTo>
                  <a:pt x="5429" y="92"/>
                </a:lnTo>
                <a:close/>
                <a:moveTo>
                  <a:pt x="5388" y="92"/>
                </a:moveTo>
                <a:cubicBezTo>
                  <a:pt x="5400" y="92"/>
                  <a:pt x="5400" y="92"/>
                  <a:pt x="5400" y="92"/>
                </a:cubicBezTo>
                <a:cubicBezTo>
                  <a:pt x="5400" y="0"/>
                  <a:pt x="5400" y="0"/>
                  <a:pt x="5400" y="0"/>
                </a:cubicBezTo>
                <a:cubicBezTo>
                  <a:pt x="5388" y="0"/>
                  <a:pt x="5388" y="0"/>
                  <a:pt x="5388" y="0"/>
                </a:cubicBezTo>
                <a:lnTo>
                  <a:pt x="5388" y="92"/>
                </a:lnTo>
                <a:close/>
                <a:moveTo>
                  <a:pt x="5408" y="92"/>
                </a:moveTo>
                <a:cubicBezTo>
                  <a:pt x="5420" y="92"/>
                  <a:pt x="5420" y="92"/>
                  <a:pt x="5420" y="92"/>
                </a:cubicBezTo>
                <a:cubicBezTo>
                  <a:pt x="5420" y="0"/>
                  <a:pt x="5420" y="0"/>
                  <a:pt x="5420" y="0"/>
                </a:cubicBezTo>
                <a:cubicBezTo>
                  <a:pt x="5408" y="0"/>
                  <a:pt x="5408" y="0"/>
                  <a:pt x="5408" y="0"/>
                </a:cubicBezTo>
                <a:lnTo>
                  <a:pt x="5408" y="92"/>
                </a:lnTo>
                <a:close/>
                <a:moveTo>
                  <a:pt x="4327" y="92"/>
                </a:moveTo>
                <a:cubicBezTo>
                  <a:pt x="4339" y="92"/>
                  <a:pt x="4339" y="92"/>
                  <a:pt x="4339" y="92"/>
                </a:cubicBezTo>
                <a:cubicBezTo>
                  <a:pt x="4339" y="0"/>
                  <a:pt x="4339" y="0"/>
                  <a:pt x="4339" y="0"/>
                </a:cubicBezTo>
                <a:cubicBezTo>
                  <a:pt x="4327" y="0"/>
                  <a:pt x="4327" y="0"/>
                  <a:pt x="4327" y="0"/>
                </a:cubicBezTo>
                <a:lnTo>
                  <a:pt x="4327" y="92"/>
                </a:lnTo>
                <a:close/>
                <a:moveTo>
                  <a:pt x="4167" y="92"/>
                </a:moveTo>
                <a:cubicBezTo>
                  <a:pt x="4178" y="92"/>
                  <a:pt x="4178" y="92"/>
                  <a:pt x="4178" y="92"/>
                </a:cubicBezTo>
                <a:cubicBezTo>
                  <a:pt x="4178" y="0"/>
                  <a:pt x="4178" y="0"/>
                  <a:pt x="4178" y="0"/>
                </a:cubicBezTo>
                <a:cubicBezTo>
                  <a:pt x="4167" y="0"/>
                  <a:pt x="4167" y="0"/>
                  <a:pt x="4167" y="0"/>
                </a:cubicBezTo>
                <a:lnTo>
                  <a:pt x="4167" y="92"/>
                </a:lnTo>
                <a:close/>
                <a:moveTo>
                  <a:pt x="4066" y="92"/>
                </a:moveTo>
                <a:cubicBezTo>
                  <a:pt x="4078" y="92"/>
                  <a:pt x="4078" y="92"/>
                  <a:pt x="4078" y="92"/>
                </a:cubicBezTo>
                <a:cubicBezTo>
                  <a:pt x="4078" y="0"/>
                  <a:pt x="4078" y="0"/>
                  <a:pt x="4078" y="0"/>
                </a:cubicBezTo>
                <a:cubicBezTo>
                  <a:pt x="4066" y="0"/>
                  <a:pt x="4066" y="0"/>
                  <a:pt x="4066" y="0"/>
                </a:cubicBezTo>
                <a:lnTo>
                  <a:pt x="4066" y="92"/>
                </a:lnTo>
                <a:close/>
                <a:moveTo>
                  <a:pt x="4147" y="92"/>
                </a:moveTo>
                <a:cubicBezTo>
                  <a:pt x="4158" y="92"/>
                  <a:pt x="4158" y="92"/>
                  <a:pt x="4158" y="92"/>
                </a:cubicBezTo>
                <a:cubicBezTo>
                  <a:pt x="4158" y="0"/>
                  <a:pt x="4158" y="0"/>
                  <a:pt x="4158" y="0"/>
                </a:cubicBezTo>
                <a:cubicBezTo>
                  <a:pt x="4147" y="0"/>
                  <a:pt x="4147" y="0"/>
                  <a:pt x="4147" y="0"/>
                </a:cubicBezTo>
                <a:lnTo>
                  <a:pt x="4147" y="92"/>
                </a:lnTo>
                <a:close/>
                <a:moveTo>
                  <a:pt x="4086" y="92"/>
                </a:moveTo>
                <a:cubicBezTo>
                  <a:pt x="4098" y="92"/>
                  <a:pt x="4098" y="92"/>
                  <a:pt x="4098" y="92"/>
                </a:cubicBezTo>
                <a:cubicBezTo>
                  <a:pt x="4098" y="0"/>
                  <a:pt x="4098" y="0"/>
                  <a:pt x="4098" y="0"/>
                </a:cubicBezTo>
                <a:cubicBezTo>
                  <a:pt x="4086" y="0"/>
                  <a:pt x="4086" y="0"/>
                  <a:pt x="4086" y="0"/>
                </a:cubicBezTo>
                <a:lnTo>
                  <a:pt x="4086" y="92"/>
                </a:lnTo>
                <a:close/>
                <a:moveTo>
                  <a:pt x="4106" y="92"/>
                </a:moveTo>
                <a:cubicBezTo>
                  <a:pt x="4118" y="92"/>
                  <a:pt x="4118" y="92"/>
                  <a:pt x="4118" y="92"/>
                </a:cubicBezTo>
                <a:cubicBezTo>
                  <a:pt x="4118" y="0"/>
                  <a:pt x="4118" y="0"/>
                  <a:pt x="4118" y="0"/>
                </a:cubicBezTo>
                <a:cubicBezTo>
                  <a:pt x="4106" y="0"/>
                  <a:pt x="4106" y="0"/>
                  <a:pt x="4106" y="0"/>
                </a:cubicBezTo>
                <a:lnTo>
                  <a:pt x="4106" y="92"/>
                </a:lnTo>
                <a:close/>
                <a:moveTo>
                  <a:pt x="4126" y="92"/>
                </a:moveTo>
                <a:cubicBezTo>
                  <a:pt x="4138" y="92"/>
                  <a:pt x="4138" y="92"/>
                  <a:pt x="4138" y="92"/>
                </a:cubicBezTo>
                <a:cubicBezTo>
                  <a:pt x="4138" y="0"/>
                  <a:pt x="4138" y="0"/>
                  <a:pt x="4138" y="0"/>
                </a:cubicBezTo>
                <a:cubicBezTo>
                  <a:pt x="4126" y="0"/>
                  <a:pt x="4126" y="0"/>
                  <a:pt x="4126" y="0"/>
                </a:cubicBezTo>
                <a:lnTo>
                  <a:pt x="4126" y="92"/>
                </a:lnTo>
                <a:close/>
                <a:moveTo>
                  <a:pt x="4767" y="92"/>
                </a:moveTo>
                <a:cubicBezTo>
                  <a:pt x="4779" y="92"/>
                  <a:pt x="4779" y="92"/>
                  <a:pt x="4779" y="92"/>
                </a:cubicBezTo>
                <a:cubicBezTo>
                  <a:pt x="4779" y="0"/>
                  <a:pt x="4779" y="0"/>
                  <a:pt x="4779" y="0"/>
                </a:cubicBezTo>
                <a:cubicBezTo>
                  <a:pt x="4767" y="0"/>
                  <a:pt x="4767" y="0"/>
                  <a:pt x="4767" y="0"/>
                </a:cubicBezTo>
                <a:lnTo>
                  <a:pt x="4767" y="92"/>
                </a:lnTo>
                <a:close/>
                <a:moveTo>
                  <a:pt x="4247" y="92"/>
                </a:moveTo>
                <a:cubicBezTo>
                  <a:pt x="4259" y="92"/>
                  <a:pt x="4259" y="92"/>
                  <a:pt x="4259" y="92"/>
                </a:cubicBezTo>
                <a:cubicBezTo>
                  <a:pt x="4259" y="0"/>
                  <a:pt x="4259" y="0"/>
                  <a:pt x="4259" y="0"/>
                </a:cubicBezTo>
                <a:cubicBezTo>
                  <a:pt x="4247" y="0"/>
                  <a:pt x="4247" y="0"/>
                  <a:pt x="4247" y="0"/>
                </a:cubicBezTo>
                <a:lnTo>
                  <a:pt x="4247" y="92"/>
                </a:lnTo>
                <a:close/>
                <a:moveTo>
                  <a:pt x="4207" y="92"/>
                </a:moveTo>
                <a:cubicBezTo>
                  <a:pt x="4219" y="92"/>
                  <a:pt x="4219" y="92"/>
                  <a:pt x="4219" y="92"/>
                </a:cubicBezTo>
                <a:cubicBezTo>
                  <a:pt x="4219" y="0"/>
                  <a:pt x="4219" y="0"/>
                  <a:pt x="4219" y="0"/>
                </a:cubicBezTo>
                <a:cubicBezTo>
                  <a:pt x="4207" y="0"/>
                  <a:pt x="4207" y="0"/>
                  <a:pt x="4207" y="0"/>
                </a:cubicBezTo>
                <a:lnTo>
                  <a:pt x="4207" y="92"/>
                </a:lnTo>
                <a:close/>
                <a:moveTo>
                  <a:pt x="4187" y="92"/>
                </a:moveTo>
                <a:cubicBezTo>
                  <a:pt x="4199" y="92"/>
                  <a:pt x="4199" y="92"/>
                  <a:pt x="4199" y="92"/>
                </a:cubicBezTo>
                <a:cubicBezTo>
                  <a:pt x="4199" y="0"/>
                  <a:pt x="4199" y="0"/>
                  <a:pt x="4199" y="0"/>
                </a:cubicBezTo>
                <a:cubicBezTo>
                  <a:pt x="4187" y="0"/>
                  <a:pt x="4187" y="0"/>
                  <a:pt x="4187" y="0"/>
                </a:cubicBezTo>
                <a:lnTo>
                  <a:pt x="4187" y="92"/>
                </a:lnTo>
                <a:close/>
                <a:moveTo>
                  <a:pt x="4287" y="92"/>
                </a:moveTo>
                <a:cubicBezTo>
                  <a:pt x="4299" y="92"/>
                  <a:pt x="4299" y="92"/>
                  <a:pt x="4299" y="92"/>
                </a:cubicBezTo>
                <a:cubicBezTo>
                  <a:pt x="4299" y="0"/>
                  <a:pt x="4299" y="0"/>
                  <a:pt x="4299" y="0"/>
                </a:cubicBezTo>
                <a:cubicBezTo>
                  <a:pt x="4287" y="0"/>
                  <a:pt x="4287" y="0"/>
                  <a:pt x="4287" y="0"/>
                </a:cubicBezTo>
                <a:lnTo>
                  <a:pt x="4287" y="92"/>
                </a:lnTo>
                <a:close/>
                <a:moveTo>
                  <a:pt x="4227" y="92"/>
                </a:moveTo>
                <a:cubicBezTo>
                  <a:pt x="4239" y="92"/>
                  <a:pt x="4239" y="92"/>
                  <a:pt x="4239" y="92"/>
                </a:cubicBezTo>
                <a:cubicBezTo>
                  <a:pt x="4239" y="0"/>
                  <a:pt x="4239" y="0"/>
                  <a:pt x="4239" y="0"/>
                </a:cubicBezTo>
                <a:cubicBezTo>
                  <a:pt x="4227" y="0"/>
                  <a:pt x="4227" y="0"/>
                  <a:pt x="4227" y="0"/>
                </a:cubicBezTo>
                <a:lnTo>
                  <a:pt x="4227" y="92"/>
                </a:lnTo>
                <a:close/>
                <a:moveTo>
                  <a:pt x="3906" y="92"/>
                </a:moveTo>
                <a:cubicBezTo>
                  <a:pt x="3918" y="92"/>
                  <a:pt x="3918" y="92"/>
                  <a:pt x="3918" y="92"/>
                </a:cubicBezTo>
                <a:cubicBezTo>
                  <a:pt x="3918" y="0"/>
                  <a:pt x="3918" y="0"/>
                  <a:pt x="3918" y="0"/>
                </a:cubicBezTo>
                <a:cubicBezTo>
                  <a:pt x="3906" y="0"/>
                  <a:pt x="3906" y="0"/>
                  <a:pt x="3906" y="0"/>
                </a:cubicBezTo>
                <a:lnTo>
                  <a:pt x="3906" y="92"/>
                </a:lnTo>
                <a:close/>
                <a:moveTo>
                  <a:pt x="3886" y="92"/>
                </a:moveTo>
                <a:cubicBezTo>
                  <a:pt x="3898" y="92"/>
                  <a:pt x="3898" y="92"/>
                  <a:pt x="3898" y="92"/>
                </a:cubicBezTo>
                <a:cubicBezTo>
                  <a:pt x="3898" y="0"/>
                  <a:pt x="3898" y="0"/>
                  <a:pt x="3898" y="0"/>
                </a:cubicBezTo>
                <a:cubicBezTo>
                  <a:pt x="3886" y="0"/>
                  <a:pt x="3886" y="0"/>
                  <a:pt x="3886" y="0"/>
                </a:cubicBezTo>
                <a:lnTo>
                  <a:pt x="3886" y="92"/>
                </a:lnTo>
                <a:close/>
                <a:moveTo>
                  <a:pt x="4046" y="92"/>
                </a:moveTo>
                <a:cubicBezTo>
                  <a:pt x="4058" y="92"/>
                  <a:pt x="4058" y="92"/>
                  <a:pt x="4058" y="92"/>
                </a:cubicBezTo>
                <a:cubicBezTo>
                  <a:pt x="4058" y="0"/>
                  <a:pt x="4058" y="0"/>
                  <a:pt x="4058" y="0"/>
                </a:cubicBezTo>
                <a:cubicBezTo>
                  <a:pt x="4046" y="0"/>
                  <a:pt x="4046" y="0"/>
                  <a:pt x="4046" y="0"/>
                </a:cubicBezTo>
                <a:lnTo>
                  <a:pt x="4046" y="92"/>
                </a:lnTo>
                <a:close/>
                <a:moveTo>
                  <a:pt x="3926" y="92"/>
                </a:moveTo>
                <a:cubicBezTo>
                  <a:pt x="3938" y="92"/>
                  <a:pt x="3938" y="92"/>
                  <a:pt x="3938" y="92"/>
                </a:cubicBezTo>
                <a:cubicBezTo>
                  <a:pt x="3938" y="0"/>
                  <a:pt x="3938" y="0"/>
                  <a:pt x="3938" y="0"/>
                </a:cubicBezTo>
                <a:cubicBezTo>
                  <a:pt x="3926" y="0"/>
                  <a:pt x="3926" y="0"/>
                  <a:pt x="3926" y="0"/>
                </a:cubicBezTo>
                <a:lnTo>
                  <a:pt x="3926" y="92"/>
                </a:lnTo>
                <a:close/>
                <a:moveTo>
                  <a:pt x="3846" y="92"/>
                </a:moveTo>
                <a:cubicBezTo>
                  <a:pt x="3858" y="92"/>
                  <a:pt x="3858" y="92"/>
                  <a:pt x="3858" y="92"/>
                </a:cubicBezTo>
                <a:cubicBezTo>
                  <a:pt x="3858" y="0"/>
                  <a:pt x="3858" y="0"/>
                  <a:pt x="3858" y="0"/>
                </a:cubicBezTo>
                <a:cubicBezTo>
                  <a:pt x="3846" y="0"/>
                  <a:pt x="3846" y="0"/>
                  <a:pt x="3846" y="0"/>
                </a:cubicBezTo>
                <a:lnTo>
                  <a:pt x="3846" y="92"/>
                </a:lnTo>
                <a:close/>
                <a:moveTo>
                  <a:pt x="3866" y="92"/>
                </a:moveTo>
                <a:cubicBezTo>
                  <a:pt x="3878" y="92"/>
                  <a:pt x="3878" y="92"/>
                  <a:pt x="3878" y="92"/>
                </a:cubicBezTo>
                <a:cubicBezTo>
                  <a:pt x="3878" y="0"/>
                  <a:pt x="3878" y="0"/>
                  <a:pt x="3878" y="0"/>
                </a:cubicBezTo>
                <a:cubicBezTo>
                  <a:pt x="3866" y="0"/>
                  <a:pt x="3866" y="0"/>
                  <a:pt x="3866" y="0"/>
                </a:cubicBezTo>
                <a:lnTo>
                  <a:pt x="3866" y="92"/>
                </a:lnTo>
                <a:close/>
                <a:moveTo>
                  <a:pt x="4026" y="92"/>
                </a:moveTo>
                <a:cubicBezTo>
                  <a:pt x="4038" y="92"/>
                  <a:pt x="4038" y="92"/>
                  <a:pt x="4038" y="92"/>
                </a:cubicBezTo>
                <a:cubicBezTo>
                  <a:pt x="4038" y="0"/>
                  <a:pt x="4038" y="0"/>
                  <a:pt x="4038" y="0"/>
                </a:cubicBezTo>
                <a:cubicBezTo>
                  <a:pt x="4026" y="0"/>
                  <a:pt x="4026" y="0"/>
                  <a:pt x="4026" y="0"/>
                </a:cubicBezTo>
                <a:lnTo>
                  <a:pt x="4026" y="92"/>
                </a:lnTo>
                <a:close/>
                <a:moveTo>
                  <a:pt x="4006" y="92"/>
                </a:moveTo>
                <a:cubicBezTo>
                  <a:pt x="4018" y="92"/>
                  <a:pt x="4018" y="92"/>
                  <a:pt x="4018" y="92"/>
                </a:cubicBezTo>
                <a:cubicBezTo>
                  <a:pt x="4018" y="0"/>
                  <a:pt x="4018" y="0"/>
                  <a:pt x="4018" y="0"/>
                </a:cubicBezTo>
                <a:cubicBezTo>
                  <a:pt x="4006" y="0"/>
                  <a:pt x="4006" y="0"/>
                  <a:pt x="4006" y="0"/>
                </a:cubicBezTo>
                <a:lnTo>
                  <a:pt x="4006" y="92"/>
                </a:lnTo>
                <a:close/>
                <a:moveTo>
                  <a:pt x="3946" y="92"/>
                </a:moveTo>
                <a:cubicBezTo>
                  <a:pt x="3958" y="92"/>
                  <a:pt x="3958" y="92"/>
                  <a:pt x="3958" y="92"/>
                </a:cubicBezTo>
                <a:cubicBezTo>
                  <a:pt x="3958" y="0"/>
                  <a:pt x="3958" y="0"/>
                  <a:pt x="3958" y="0"/>
                </a:cubicBezTo>
                <a:cubicBezTo>
                  <a:pt x="3946" y="0"/>
                  <a:pt x="3946" y="0"/>
                  <a:pt x="3946" y="0"/>
                </a:cubicBezTo>
                <a:lnTo>
                  <a:pt x="3946" y="92"/>
                </a:lnTo>
                <a:close/>
                <a:moveTo>
                  <a:pt x="3986" y="92"/>
                </a:moveTo>
                <a:cubicBezTo>
                  <a:pt x="3998" y="92"/>
                  <a:pt x="3998" y="92"/>
                  <a:pt x="3998" y="92"/>
                </a:cubicBezTo>
                <a:cubicBezTo>
                  <a:pt x="3998" y="0"/>
                  <a:pt x="3998" y="0"/>
                  <a:pt x="3998" y="0"/>
                </a:cubicBezTo>
                <a:cubicBezTo>
                  <a:pt x="3986" y="0"/>
                  <a:pt x="3986" y="0"/>
                  <a:pt x="3986" y="0"/>
                </a:cubicBezTo>
                <a:lnTo>
                  <a:pt x="3986" y="92"/>
                </a:lnTo>
                <a:close/>
                <a:moveTo>
                  <a:pt x="3966" y="92"/>
                </a:moveTo>
                <a:cubicBezTo>
                  <a:pt x="3978" y="92"/>
                  <a:pt x="3978" y="92"/>
                  <a:pt x="3978" y="92"/>
                </a:cubicBezTo>
                <a:cubicBezTo>
                  <a:pt x="3978" y="0"/>
                  <a:pt x="3978" y="0"/>
                  <a:pt x="3978" y="0"/>
                </a:cubicBezTo>
                <a:cubicBezTo>
                  <a:pt x="3966" y="0"/>
                  <a:pt x="3966" y="0"/>
                  <a:pt x="3966" y="0"/>
                </a:cubicBezTo>
                <a:lnTo>
                  <a:pt x="3966" y="92"/>
                </a:lnTo>
                <a:close/>
                <a:moveTo>
                  <a:pt x="4267" y="92"/>
                </a:moveTo>
                <a:cubicBezTo>
                  <a:pt x="4279" y="92"/>
                  <a:pt x="4279" y="92"/>
                  <a:pt x="4279" y="92"/>
                </a:cubicBezTo>
                <a:cubicBezTo>
                  <a:pt x="4279" y="0"/>
                  <a:pt x="4279" y="0"/>
                  <a:pt x="4279" y="0"/>
                </a:cubicBezTo>
                <a:cubicBezTo>
                  <a:pt x="4267" y="0"/>
                  <a:pt x="4267" y="0"/>
                  <a:pt x="4267" y="0"/>
                </a:cubicBezTo>
                <a:lnTo>
                  <a:pt x="4267" y="92"/>
                </a:lnTo>
                <a:close/>
                <a:moveTo>
                  <a:pt x="4607" y="92"/>
                </a:moveTo>
                <a:cubicBezTo>
                  <a:pt x="4619" y="92"/>
                  <a:pt x="4619" y="92"/>
                  <a:pt x="4619" y="92"/>
                </a:cubicBezTo>
                <a:cubicBezTo>
                  <a:pt x="4619" y="0"/>
                  <a:pt x="4619" y="0"/>
                  <a:pt x="4619" y="0"/>
                </a:cubicBezTo>
                <a:cubicBezTo>
                  <a:pt x="4607" y="0"/>
                  <a:pt x="4607" y="0"/>
                  <a:pt x="4607" y="0"/>
                </a:cubicBezTo>
                <a:lnTo>
                  <a:pt x="4607" y="92"/>
                </a:lnTo>
                <a:close/>
                <a:moveTo>
                  <a:pt x="4627" y="92"/>
                </a:moveTo>
                <a:cubicBezTo>
                  <a:pt x="4639" y="92"/>
                  <a:pt x="4639" y="92"/>
                  <a:pt x="4639" y="92"/>
                </a:cubicBezTo>
                <a:cubicBezTo>
                  <a:pt x="4639" y="0"/>
                  <a:pt x="4639" y="0"/>
                  <a:pt x="4639" y="0"/>
                </a:cubicBezTo>
                <a:cubicBezTo>
                  <a:pt x="4627" y="0"/>
                  <a:pt x="4627" y="0"/>
                  <a:pt x="4627" y="0"/>
                </a:cubicBezTo>
                <a:lnTo>
                  <a:pt x="4627" y="92"/>
                </a:lnTo>
                <a:close/>
                <a:moveTo>
                  <a:pt x="4647" y="92"/>
                </a:moveTo>
                <a:cubicBezTo>
                  <a:pt x="4659" y="92"/>
                  <a:pt x="4659" y="92"/>
                  <a:pt x="4659" y="92"/>
                </a:cubicBezTo>
                <a:cubicBezTo>
                  <a:pt x="4659" y="0"/>
                  <a:pt x="4659" y="0"/>
                  <a:pt x="4659" y="0"/>
                </a:cubicBezTo>
                <a:cubicBezTo>
                  <a:pt x="4647" y="0"/>
                  <a:pt x="4647" y="0"/>
                  <a:pt x="4647" y="0"/>
                </a:cubicBezTo>
                <a:lnTo>
                  <a:pt x="4647" y="92"/>
                </a:lnTo>
                <a:close/>
                <a:moveTo>
                  <a:pt x="3826" y="92"/>
                </a:moveTo>
                <a:cubicBezTo>
                  <a:pt x="3838" y="92"/>
                  <a:pt x="3838" y="92"/>
                  <a:pt x="3838" y="92"/>
                </a:cubicBezTo>
                <a:cubicBezTo>
                  <a:pt x="3838" y="0"/>
                  <a:pt x="3838" y="0"/>
                  <a:pt x="3838" y="0"/>
                </a:cubicBezTo>
                <a:cubicBezTo>
                  <a:pt x="3826" y="0"/>
                  <a:pt x="3826" y="0"/>
                  <a:pt x="3826" y="0"/>
                </a:cubicBezTo>
                <a:lnTo>
                  <a:pt x="3826" y="92"/>
                </a:lnTo>
                <a:close/>
                <a:moveTo>
                  <a:pt x="4307" y="92"/>
                </a:moveTo>
                <a:cubicBezTo>
                  <a:pt x="4319" y="92"/>
                  <a:pt x="4319" y="92"/>
                  <a:pt x="4319" y="92"/>
                </a:cubicBezTo>
                <a:cubicBezTo>
                  <a:pt x="4319" y="0"/>
                  <a:pt x="4319" y="0"/>
                  <a:pt x="4319" y="0"/>
                </a:cubicBezTo>
                <a:cubicBezTo>
                  <a:pt x="4307" y="0"/>
                  <a:pt x="4307" y="0"/>
                  <a:pt x="4307" y="0"/>
                </a:cubicBezTo>
                <a:lnTo>
                  <a:pt x="4307" y="92"/>
                </a:lnTo>
                <a:close/>
                <a:moveTo>
                  <a:pt x="4727" y="92"/>
                </a:moveTo>
                <a:cubicBezTo>
                  <a:pt x="4739" y="92"/>
                  <a:pt x="4739" y="92"/>
                  <a:pt x="4739" y="92"/>
                </a:cubicBezTo>
                <a:cubicBezTo>
                  <a:pt x="4739" y="0"/>
                  <a:pt x="4739" y="0"/>
                  <a:pt x="4739" y="0"/>
                </a:cubicBezTo>
                <a:cubicBezTo>
                  <a:pt x="4727" y="0"/>
                  <a:pt x="4727" y="0"/>
                  <a:pt x="4727" y="0"/>
                </a:cubicBezTo>
                <a:lnTo>
                  <a:pt x="4727" y="92"/>
                </a:lnTo>
                <a:close/>
                <a:moveTo>
                  <a:pt x="4547" y="92"/>
                </a:moveTo>
                <a:cubicBezTo>
                  <a:pt x="4559" y="92"/>
                  <a:pt x="4559" y="92"/>
                  <a:pt x="4559" y="92"/>
                </a:cubicBezTo>
                <a:cubicBezTo>
                  <a:pt x="4559" y="0"/>
                  <a:pt x="4559" y="0"/>
                  <a:pt x="4559" y="0"/>
                </a:cubicBezTo>
                <a:cubicBezTo>
                  <a:pt x="4547" y="0"/>
                  <a:pt x="4547" y="0"/>
                  <a:pt x="4547" y="0"/>
                </a:cubicBezTo>
                <a:lnTo>
                  <a:pt x="4547" y="92"/>
                </a:lnTo>
                <a:close/>
                <a:moveTo>
                  <a:pt x="4667" y="92"/>
                </a:moveTo>
                <a:cubicBezTo>
                  <a:pt x="4679" y="92"/>
                  <a:pt x="4679" y="92"/>
                  <a:pt x="4679" y="92"/>
                </a:cubicBezTo>
                <a:cubicBezTo>
                  <a:pt x="4679" y="0"/>
                  <a:pt x="4679" y="0"/>
                  <a:pt x="4679" y="0"/>
                </a:cubicBezTo>
                <a:cubicBezTo>
                  <a:pt x="4667" y="0"/>
                  <a:pt x="4667" y="0"/>
                  <a:pt x="4667" y="0"/>
                </a:cubicBezTo>
                <a:lnTo>
                  <a:pt x="4667" y="92"/>
                </a:lnTo>
                <a:close/>
                <a:moveTo>
                  <a:pt x="4747" y="92"/>
                </a:moveTo>
                <a:cubicBezTo>
                  <a:pt x="4759" y="92"/>
                  <a:pt x="4759" y="92"/>
                  <a:pt x="4759" y="92"/>
                </a:cubicBezTo>
                <a:cubicBezTo>
                  <a:pt x="4759" y="0"/>
                  <a:pt x="4759" y="0"/>
                  <a:pt x="4759" y="0"/>
                </a:cubicBezTo>
                <a:cubicBezTo>
                  <a:pt x="4747" y="0"/>
                  <a:pt x="4747" y="0"/>
                  <a:pt x="4747" y="0"/>
                </a:cubicBezTo>
                <a:lnTo>
                  <a:pt x="4747" y="92"/>
                </a:lnTo>
                <a:close/>
                <a:moveTo>
                  <a:pt x="4687" y="92"/>
                </a:moveTo>
                <a:cubicBezTo>
                  <a:pt x="4699" y="92"/>
                  <a:pt x="4699" y="92"/>
                  <a:pt x="4699" y="92"/>
                </a:cubicBezTo>
                <a:cubicBezTo>
                  <a:pt x="4699" y="0"/>
                  <a:pt x="4699" y="0"/>
                  <a:pt x="4699" y="0"/>
                </a:cubicBezTo>
                <a:cubicBezTo>
                  <a:pt x="4687" y="0"/>
                  <a:pt x="4687" y="0"/>
                  <a:pt x="4687" y="0"/>
                </a:cubicBezTo>
                <a:lnTo>
                  <a:pt x="4687" y="92"/>
                </a:lnTo>
                <a:close/>
                <a:moveTo>
                  <a:pt x="4707" y="92"/>
                </a:moveTo>
                <a:cubicBezTo>
                  <a:pt x="4719" y="92"/>
                  <a:pt x="4719" y="92"/>
                  <a:pt x="4719" y="92"/>
                </a:cubicBezTo>
                <a:cubicBezTo>
                  <a:pt x="4719" y="0"/>
                  <a:pt x="4719" y="0"/>
                  <a:pt x="4719" y="0"/>
                </a:cubicBezTo>
                <a:cubicBezTo>
                  <a:pt x="4707" y="0"/>
                  <a:pt x="4707" y="0"/>
                  <a:pt x="4707" y="0"/>
                </a:cubicBezTo>
                <a:lnTo>
                  <a:pt x="4707" y="92"/>
                </a:lnTo>
                <a:close/>
                <a:moveTo>
                  <a:pt x="4587" y="92"/>
                </a:moveTo>
                <a:cubicBezTo>
                  <a:pt x="4599" y="92"/>
                  <a:pt x="4599" y="92"/>
                  <a:pt x="4599" y="92"/>
                </a:cubicBezTo>
                <a:cubicBezTo>
                  <a:pt x="4599" y="0"/>
                  <a:pt x="4599" y="0"/>
                  <a:pt x="4599" y="0"/>
                </a:cubicBezTo>
                <a:cubicBezTo>
                  <a:pt x="4587" y="0"/>
                  <a:pt x="4587" y="0"/>
                  <a:pt x="4587" y="0"/>
                </a:cubicBezTo>
                <a:lnTo>
                  <a:pt x="4587" y="92"/>
                </a:lnTo>
                <a:close/>
                <a:moveTo>
                  <a:pt x="4407" y="92"/>
                </a:moveTo>
                <a:cubicBezTo>
                  <a:pt x="4419" y="92"/>
                  <a:pt x="4419" y="92"/>
                  <a:pt x="4419" y="92"/>
                </a:cubicBezTo>
                <a:cubicBezTo>
                  <a:pt x="4419" y="0"/>
                  <a:pt x="4419" y="0"/>
                  <a:pt x="4419" y="0"/>
                </a:cubicBezTo>
                <a:cubicBezTo>
                  <a:pt x="4407" y="0"/>
                  <a:pt x="4407" y="0"/>
                  <a:pt x="4407" y="0"/>
                </a:cubicBezTo>
                <a:lnTo>
                  <a:pt x="4407" y="92"/>
                </a:lnTo>
                <a:close/>
                <a:moveTo>
                  <a:pt x="4387" y="92"/>
                </a:moveTo>
                <a:cubicBezTo>
                  <a:pt x="4399" y="92"/>
                  <a:pt x="4399" y="92"/>
                  <a:pt x="4399" y="92"/>
                </a:cubicBezTo>
                <a:cubicBezTo>
                  <a:pt x="4399" y="0"/>
                  <a:pt x="4399" y="0"/>
                  <a:pt x="4399" y="0"/>
                </a:cubicBezTo>
                <a:cubicBezTo>
                  <a:pt x="4387" y="0"/>
                  <a:pt x="4387" y="0"/>
                  <a:pt x="4387" y="0"/>
                </a:cubicBezTo>
                <a:lnTo>
                  <a:pt x="4387" y="92"/>
                </a:lnTo>
                <a:close/>
                <a:moveTo>
                  <a:pt x="4367" y="92"/>
                </a:moveTo>
                <a:cubicBezTo>
                  <a:pt x="4379" y="92"/>
                  <a:pt x="4379" y="92"/>
                  <a:pt x="4379" y="92"/>
                </a:cubicBezTo>
                <a:cubicBezTo>
                  <a:pt x="4379" y="0"/>
                  <a:pt x="4379" y="0"/>
                  <a:pt x="4379" y="0"/>
                </a:cubicBezTo>
                <a:cubicBezTo>
                  <a:pt x="4367" y="0"/>
                  <a:pt x="4367" y="0"/>
                  <a:pt x="4367" y="0"/>
                </a:cubicBezTo>
                <a:lnTo>
                  <a:pt x="4367" y="92"/>
                </a:lnTo>
                <a:close/>
                <a:moveTo>
                  <a:pt x="5729" y="92"/>
                </a:moveTo>
                <a:cubicBezTo>
                  <a:pt x="5741" y="92"/>
                  <a:pt x="5741" y="92"/>
                  <a:pt x="5741" y="92"/>
                </a:cubicBezTo>
                <a:cubicBezTo>
                  <a:pt x="5741" y="0"/>
                  <a:pt x="5741" y="0"/>
                  <a:pt x="5741" y="0"/>
                </a:cubicBezTo>
                <a:cubicBezTo>
                  <a:pt x="5729" y="0"/>
                  <a:pt x="5729" y="0"/>
                  <a:pt x="5729" y="0"/>
                </a:cubicBezTo>
                <a:lnTo>
                  <a:pt x="5729" y="92"/>
                </a:lnTo>
                <a:close/>
                <a:moveTo>
                  <a:pt x="4347" y="92"/>
                </a:moveTo>
                <a:cubicBezTo>
                  <a:pt x="4359" y="92"/>
                  <a:pt x="4359" y="92"/>
                  <a:pt x="4359" y="92"/>
                </a:cubicBezTo>
                <a:cubicBezTo>
                  <a:pt x="4359" y="0"/>
                  <a:pt x="4359" y="0"/>
                  <a:pt x="4359" y="0"/>
                </a:cubicBezTo>
                <a:cubicBezTo>
                  <a:pt x="4347" y="0"/>
                  <a:pt x="4347" y="0"/>
                  <a:pt x="4347" y="0"/>
                </a:cubicBezTo>
                <a:lnTo>
                  <a:pt x="4347" y="92"/>
                </a:lnTo>
                <a:close/>
                <a:moveTo>
                  <a:pt x="4507" y="92"/>
                </a:moveTo>
                <a:cubicBezTo>
                  <a:pt x="4519" y="92"/>
                  <a:pt x="4519" y="92"/>
                  <a:pt x="4519" y="92"/>
                </a:cubicBezTo>
                <a:cubicBezTo>
                  <a:pt x="4519" y="0"/>
                  <a:pt x="4519" y="0"/>
                  <a:pt x="4519" y="0"/>
                </a:cubicBezTo>
                <a:cubicBezTo>
                  <a:pt x="4507" y="0"/>
                  <a:pt x="4507" y="0"/>
                  <a:pt x="4507" y="0"/>
                </a:cubicBezTo>
                <a:lnTo>
                  <a:pt x="4507" y="92"/>
                </a:lnTo>
                <a:close/>
                <a:moveTo>
                  <a:pt x="4527" y="92"/>
                </a:moveTo>
                <a:cubicBezTo>
                  <a:pt x="4539" y="92"/>
                  <a:pt x="4539" y="92"/>
                  <a:pt x="4539" y="92"/>
                </a:cubicBezTo>
                <a:cubicBezTo>
                  <a:pt x="4539" y="0"/>
                  <a:pt x="4539" y="0"/>
                  <a:pt x="4539" y="0"/>
                </a:cubicBezTo>
                <a:cubicBezTo>
                  <a:pt x="4527" y="0"/>
                  <a:pt x="4527" y="0"/>
                  <a:pt x="4527" y="0"/>
                </a:cubicBezTo>
                <a:lnTo>
                  <a:pt x="4527" y="92"/>
                </a:lnTo>
                <a:close/>
                <a:moveTo>
                  <a:pt x="4487" y="92"/>
                </a:moveTo>
                <a:cubicBezTo>
                  <a:pt x="4499" y="92"/>
                  <a:pt x="4499" y="92"/>
                  <a:pt x="4499" y="92"/>
                </a:cubicBezTo>
                <a:cubicBezTo>
                  <a:pt x="4499" y="0"/>
                  <a:pt x="4499" y="0"/>
                  <a:pt x="4499" y="0"/>
                </a:cubicBezTo>
                <a:cubicBezTo>
                  <a:pt x="4487" y="0"/>
                  <a:pt x="4487" y="0"/>
                  <a:pt x="4487" y="0"/>
                </a:cubicBezTo>
                <a:lnTo>
                  <a:pt x="4487" y="92"/>
                </a:lnTo>
                <a:close/>
                <a:moveTo>
                  <a:pt x="4467" y="92"/>
                </a:moveTo>
                <a:cubicBezTo>
                  <a:pt x="4479" y="92"/>
                  <a:pt x="4479" y="92"/>
                  <a:pt x="4479" y="92"/>
                </a:cubicBezTo>
                <a:cubicBezTo>
                  <a:pt x="4479" y="0"/>
                  <a:pt x="4479" y="0"/>
                  <a:pt x="4479" y="0"/>
                </a:cubicBezTo>
                <a:cubicBezTo>
                  <a:pt x="4467" y="0"/>
                  <a:pt x="4467" y="0"/>
                  <a:pt x="4467" y="0"/>
                </a:cubicBezTo>
                <a:lnTo>
                  <a:pt x="4467" y="92"/>
                </a:lnTo>
                <a:close/>
                <a:moveTo>
                  <a:pt x="4447" y="92"/>
                </a:moveTo>
                <a:cubicBezTo>
                  <a:pt x="4459" y="92"/>
                  <a:pt x="4459" y="92"/>
                  <a:pt x="4459" y="92"/>
                </a:cubicBezTo>
                <a:cubicBezTo>
                  <a:pt x="4459" y="0"/>
                  <a:pt x="4459" y="0"/>
                  <a:pt x="4459" y="0"/>
                </a:cubicBezTo>
                <a:cubicBezTo>
                  <a:pt x="4447" y="0"/>
                  <a:pt x="4447" y="0"/>
                  <a:pt x="4447" y="0"/>
                </a:cubicBezTo>
                <a:lnTo>
                  <a:pt x="4447" y="92"/>
                </a:lnTo>
                <a:close/>
                <a:moveTo>
                  <a:pt x="4427" y="92"/>
                </a:moveTo>
                <a:cubicBezTo>
                  <a:pt x="4439" y="92"/>
                  <a:pt x="4439" y="92"/>
                  <a:pt x="4439" y="92"/>
                </a:cubicBezTo>
                <a:cubicBezTo>
                  <a:pt x="4439" y="0"/>
                  <a:pt x="4439" y="0"/>
                  <a:pt x="4439" y="0"/>
                </a:cubicBezTo>
                <a:cubicBezTo>
                  <a:pt x="4427" y="0"/>
                  <a:pt x="4427" y="0"/>
                  <a:pt x="4427" y="0"/>
                </a:cubicBezTo>
                <a:lnTo>
                  <a:pt x="4427" y="92"/>
                </a:lnTo>
                <a:close/>
                <a:moveTo>
                  <a:pt x="4567" y="92"/>
                </a:moveTo>
                <a:cubicBezTo>
                  <a:pt x="4579" y="92"/>
                  <a:pt x="4579" y="92"/>
                  <a:pt x="4579" y="92"/>
                </a:cubicBezTo>
                <a:cubicBezTo>
                  <a:pt x="4579" y="0"/>
                  <a:pt x="4579" y="0"/>
                  <a:pt x="4579" y="0"/>
                </a:cubicBezTo>
                <a:cubicBezTo>
                  <a:pt x="4567" y="0"/>
                  <a:pt x="4567" y="0"/>
                  <a:pt x="4567" y="0"/>
                </a:cubicBezTo>
                <a:lnTo>
                  <a:pt x="4567" y="92"/>
                </a:lnTo>
                <a:close/>
                <a:moveTo>
                  <a:pt x="7031" y="92"/>
                </a:moveTo>
                <a:cubicBezTo>
                  <a:pt x="7043" y="92"/>
                  <a:pt x="7043" y="92"/>
                  <a:pt x="7043" y="92"/>
                </a:cubicBezTo>
                <a:cubicBezTo>
                  <a:pt x="7043" y="0"/>
                  <a:pt x="7043" y="0"/>
                  <a:pt x="7043" y="0"/>
                </a:cubicBezTo>
                <a:cubicBezTo>
                  <a:pt x="7031" y="0"/>
                  <a:pt x="7031" y="0"/>
                  <a:pt x="7031" y="0"/>
                </a:cubicBezTo>
                <a:lnTo>
                  <a:pt x="7031" y="92"/>
                </a:lnTo>
                <a:close/>
                <a:moveTo>
                  <a:pt x="7071" y="92"/>
                </a:moveTo>
                <a:cubicBezTo>
                  <a:pt x="7083" y="92"/>
                  <a:pt x="7083" y="92"/>
                  <a:pt x="7083" y="92"/>
                </a:cubicBezTo>
                <a:cubicBezTo>
                  <a:pt x="7083" y="0"/>
                  <a:pt x="7083" y="0"/>
                  <a:pt x="7083" y="0"/>
                </a:cubicBezTo>
                <a:cubicBezTo>
                  <a:pt x="7071" y="0"/>
                  <a:pt x="7071" y="0"/>
                  <a:pt x="7071" y="0"/>
                </a:cubicBezTo>
                <a:lnTo>
                  <a:pt x="7071" y="92"/>
                </a:lnTo>
                <a:close/>
                <a:moveTo>
                  <a:pt x="7011" y="92"/>
                </a:moveTo>
                <a:cubicBezTo>
                  <a:pt x="7023" y="92"/>
                  <a:pt x="7023" y="92"/>
                  <a:pt x="7023" y="92"/>
                </a:cubicBezTo>
                <a:cubicBezTo>
                  <a:pt x="7023" y="0"/>
                  <a:pt x="7023" y="0"/>
                  <a:pt x="7023" y="0"/>
                </a:cubicBezTo>
                <a:cubicBezTo>
                  <a:pt x="7011" y="0"/>
                  <a:pt x="7011" y="0"/>
                  <a:pt x="7011" y="0"/>
                </a:cubicBezTo>
                <a:lnTo>
                  <a:pt x="7011" y="92"/>
                </a:lnTo>
                <a:close/>
                <a:moveTo>
                  <a:pt x="7051" y="92"/>
                </a:moveTo>
                <a:cubicBezTo>
                  <a:pt x="7063" y="92"/>
                  <a:pt x="7063" y="92"/>
                  <a:pt x="7063" y="92"/>
                </a:cubicBezTo>
                <a:cubicBezTo>
                  <a:pt x="7063" y="0"/>
                  <a:pt x="7063" y="0"/>
                  <a:pt x="7063" y="0"/>
                </a:cubicBezTo>
                <a:cubicBezTo>
                  <a:pt x="7051" y="0"/>
                  <a:pt x="7051" y="0"/>
                  <a:pt x="7051" y="0"/>
                </a:cubicBezTo>
                <a:lnTo>
                  <a:pt x="7051" y="92"/>
                </a:lnTo>
                <a:close/>
                <a:moveTo>
                  <a:pt x="6951" y="92"/>
                </a:moveTo>
                <a:cubicBezTo>
                  <a:pt x="6963" y="92"/>
                  <a:pt x="6963" y="92"/>
                  <a:pt x="6963" y="92"/>
                </a:cubicBezTo>
                <a:cubicBezTo>
                  <a:pt x="6963" y="0"/>
                  <a:pt x="6963" y="0"/>
                  <a:pt x="6963" y="0"/>
                </a:cubicBezTo>
                <a:cubicBezTo>
                  <a:pt x="6951" y="0"/>
                  <a:pt x="6951" y="0"/>
                  <a:pt x="6951" y="0"/>
                </a:cubicBezTo>
                <a:lnTo>
                  <a:pt x="6951" y="92"/>
                </a:lnTo>
                <a:close/>
                <a:moveTo>
                  <a:pt x="7191" y="92"/>
                </a:moveTo>
                <a:cubicBezTo>
                  <a:pt x="7203" y="92"/>
                  <a:pt x="7203" y="92"/>
                  <a:pt x="7203" y="92"/>
                </a:cubicBezTo>
                <a:cubicBezTo>
                  <a:pt x="7203" y="0"/>
                  <a:pt x="7203" y="0"/>
                  <a:pt x="7203" y="0"/>
                </a:cubicBezTo>
                <a:cubicBezTo>
                  <a:pt x="7191" y="0"/>
                  <a:pt x="7191" y="0"/>
                  <a:pt x="7191" y="0"/>
                </a:cubicBezTo>
                <a:lnTo>
                  <a:pt x="7191" y="92"/>
                </a:lnTo>
                <a:close/>
                <a:moveTo>
                  <a:pt x="6971" y="92"/>
                </a:moveTo>
                <a:cubicBezTo>
                  <a:pt x="6983" y="92"/>
                  <a:pt x="6983" y="92"/>
                  <a:pt x="6983" y="92"/>
                </a:cubicBezTo>
                <a:cubicBezTo>
                  <a:pt x="6983" y="0"/>
                  <a:pt x="6983" y="0"/>
                  <a:pt x="6983" y="0"/>
                </a:cubicBezTo>
                <a:cubicBezTo>
                  <a:pt x="6971" y="0"/>
                  <a:pt x="6971" y="0"/>
                  <a:pt x="6971" y="0"/>
                </a:cubicBezTo>
                <a:lnTo>
                  <a:pt x="6971" y="92"/>
                </a:lnTo>
                <a:close/>
                <a:moveTo>
                  <a:pt x="7171" y="92"/>
                </a:moveTo>
                <a:cubicBezTo>
                  <a:pt x="7183" y="92"/>
                  <a:pt x="7183" y="92"/>
                  <a:pt x="7183" y="92"/>
                </a:cubicBezTo>
                <a:cubicBezTo>
                  <a:pt x="7183" y="0"/>
                  <a:pt x="7183" y="0"/>
                  <a:pt x="7183" y="0"/>
                </a:cubicBezTo>
                <a:cubicBezTo>
                  <a:pt x="7171" y="0"/>
                  <a:pt x="7171" y="0"/>
                  <a:pt x="7171" y="0"/>
                </a:cubicBezTo>
                <a:lnTo>
                  <a:pt x="7171" y="92"/>
                </a:lnTo>
                <a:close/>
                <a:moveTo>
                  <a:pt x="7151" y="92"/>
                </a:moveTo>
                <a:cubicBezTo>
                  <a:pt x="7163" y="92"/>
                  <a:pt x="7163" y="92"/>
                  <a:pt x="7163" y="92"/>
                </a:cubicBezTo>
                <a:cubicBezTo>
                  <a:pt x="7163" y="0"/>
                  <a:pt x="7163" y="0"/>
                  <a:pt x="7163" y="0"/>
                </a:cubicBezTo>
                <a:cubicBezTo>
                  <a:pt x="7151" y="0"/>
                  <a:pt x="7151" y="0"/>
                  <a:pt x="7151" y="0"/>
                </a:cubicBezTo>
                <a:lnTo>
                  <a:pt x="7151" y="92"/>
                </a:lnTo>
                <a:close/>
                <a:moveTo>
                  <a:pt x="7131" y="92"/>
                </a:moveTo>
                <a:cubicBezTo>
                  <a:pt x="7143" y="92"/>
                  <a:pt x="7143" y="92"/>
                  <a:pt x="7143" y="92"/>
                </a:cubicBezTo>
                <a:cubicBezTo>
                  <a:pt x="7143" y="0"/>
                  <a:pt x="7143" y="0"/>
                  <a:pt x="7143" y="0"/>
                </a:cubicBezTo>
                <a:cubicBezTo>
                  <a:pt x="7131" y="0"/>
                  <a:pt x="7131" y="0"/>
                  <a:pt x="7131" y="0"/>
                </a:cubicBezTo>
                <a:lnTo>
                  <a:pt x="7131" y="92"/>
                </a:lnTo>
                <a:close/>
                <a:moveTo>
                  <a:pt x="7111" y="92"/>
                </a:moveTo>
                <a:cubicBezTo>
                  <a:pt x="7123" y="92"/>
                  <a:pt x="7123" y="92"/>
                  <a:pt x="7123" y="92"/>
                </a:cubicBezTo>
                <a:cubicBezTo>
                  <a:pt x="7123" y="0"/>
                  <a:pt x="7123" y="0"/>
                  <a:pt x="7123" y="0"/>
                </a:cubicBezTo>
                <a:cubicBezTo>
                  <a:pt x="7111" y="0"/>
                  <a:pt x="7111" y="0"/>
                  <a:pt x="7111" y="0"/>
                </a:cubicBezTo>
                <a:lnTo>
                  <a:pt x="7111" y="92"/>
                </a:lnTo>
                <a:close/>
                <a:moveTo>
                  <a:pt x="7091" y="92"/>
                </a:moveTo>
                <a:cubicBezTo>
                  <a:pt x="7103" y="92"/>
                  <a:pt x="7103" y="92"/>
                  <a:pt x="7103" y="92"/>
                </a:cubicBezTo>
                <a:cubicBezTo>
                  <a:pt x="7103" y="0"/>
                  <a:pt x="7103" y="0"/>
                  <a:pt x="7103" y="0"/>
                </a:cubicBezTo>
                <a:cubicBezTo>
                  <a:pt x="7091" y="0"/>
                  <a:pt x="7091" y="0"/>
                  <a:pt x="7091" y="0"/>
                </a:cubicBezTo>
                <a:lnTo>
                  <a:pt x="7091" y="92"/>
                </a:lnTo>
                <a:close/>
                <a:moveTo>
                  <a:pt x="6991" y="92"/>
                </a:moveTo>
                <a:cubicBezTo>
                  <a:pt x="7003" y="92"/>
                  <a:pt x="7003" y="92"/>
                  <a:pt x="7003" y="92"/>
                </a:cubicBezTo>
                <a:cubicBezTo>
                  <a:pt x="7003" y="0"/>
                  <a:pt x="7003" y="0"/>
                  <a:pt x="7003" y="0"/>
                </a:cubicBezTo>
                <a:cubicBezTo>
                  <a:pt x="6991" y="0"/>
                  <a:pt x="6991" y="0"/>
                  <a:pt x="6991" y="0"/>
                </a:cubicBezTo>
                <a:lnTo>
                  <a:pt x="6991" y="92"/>
                </a:lnTo>
                <a:close/>
                <a:moveTo>
                  <a:pt x="6811" y="92"/>
                </a:moveTo>
                <a:cubicBezTo>
                  <a:pt x="6823" y="92"/>
                  <a:pt x="6823" y="92"/>
                  <a:pt x="6823" y="92"/>
                </a:cubicBezTo>
                <a:cubicBezTo>
                  <a:pt x="6823" y="0"/>
                  <a:pt x="6823" y="0"/>
                  <a:pt x="6823" y="0"/>
                </a:cubicBezTo>
                <a:cubicBezTo>
                  <a:pt x="6811" y="0"/>
                  <a:pt x="6811" y="0"/>
                  <a:pt x="6811" y="0"/>
                </a:cubicBezTo>
                <a:lnTo>
                  <a:pt x="6811" y="92"/>
                </a:lnTo>
                <a:close/>
                <a:moveTo>
                  <a:pt x="6771" y="92"/>
                </a:moveTo>
                <a:cubicBezTo>
                  <a:pt x="6783" y="92"/>
                  <a:pt x="6783" y="92"/>
                  <a:pt x="6783" y="92"/>
                </a:cubicBezTo>
                <a:cubicBezTo>
                  <a:pt x="6783" y="0"/>
                  <a:pt x="6783" y="0"/>
                  <a:pt x="6783" y="0"/>
                </a:cubicBezTo>
                <a:cubicBezTo>
                  <a:pt x="6771" y="0"/>
                  <a:pt x="6771" y="0"/>
                  <a:pt x="6771" y="0"/>
                </a:cubicBezTo>
                <a:lnTo>
                  <a:pt x="6771" y="92"/>
                </a:lnTo>
                <a:close/>
                <a:moveTo>
                  <a:pt x="6791" y="92"/>
                </a:moveTo>
                <a:cubicBezTo>
                  <a:pt x="6803" y="92"/>
                  <a:pt x="6803" y="92"/>
                  <a:pt x="6803" y="92"/>
                </a:cubicBezTo>
                <a:cubicBezTo>
                  <a:pt x="6803" y="0"/>
                  <a:pt x="6803" y="0"/>
                  <a:pt x="6803" y="0"/>
                </a:cubicBezTo>
                <a:cubicBezTo>
                  <a:pt x="6791" y="0"/>
                  <a:pt x="6791" y="0"/>
                  <a:pt x="6791" y="0"/>
                </a:cubicBezTo>
                <a:lnTo>
                  <a:pt x="6791" y="92"/>
                </a:lnTo>
                <a:close/>
                <a:moveTo>
                  <a:pt x="6751" y="92"/>
                </a:moveTo>
                <a:cubicBezTo>
                  <a:pt x="6763" y="92"/>
                  <a:pt x="6763" y="92"/>
                  <a:pt x="6763" y="92"/>
                </a:cubicBezTo>
                <a:cubicBezTo>
                  <a:pt x="6763" y="0"/>
                  <a:pt x="6763" y="0"/>
                  <a:pt x="6763" y="0"/>
                </a:cubicBezTo>
                <a:cubicBezTo>
                  <a:pt x="6751" y="0"/>
                  <a:pt x="6751" y="0"/>
                  <a:pt x="6751" y="0"/>
                </a:cubicBezTo>
                <a:lnTo>
                  <a:pt x="6751" y="92"/>
                </a:lnTo>
                <a:close/>
                <a:moveTo>
                  <a:pt x="6731" y="92"/>
                </a:moveTo>
                <a:cubicBezTo>
                  <a:pt x="6742" y="92"/>
                  <a:pt x="6742" y="92"/>
                  <a:pt x="6742" y="92"/>
                </a:cubicBezTo>
                <a:cubicBezTo>
                  <a:pt x="6742" y="0"/>
                  <a:pt x="6742" y="0"/>
                  <a:pt x="6742" y="0"/>
                </a:cubicBezTo>
                <a:cubicBezTo>
                  <a:pt x="6731" y="0"/>
                  <a:pt x="6731" y="0"/>
                  <a:pt x="6731" y="0"/>
                </a:cubicBezTo>
                <a:lnTo>
                  <a:pt x="6731" y="92"/>
                </a:lnTo>
                <a:close/>
                <a:moveTo>
                  <a:pt x="6871" y="92"/>
                </a:moveTo>
                <a:cubicBezTo>
                  <a:pt x="6883" y="92"/>
                  <a:pt x="6883" y="92"/>
                  <a:pt x="6883" y="92"/>
                </a:cubicBezTo>
                <a:cubicBezTo>
                  <a:pt x="6883" y="0"/>
                  <a:pt x="6883" y="0"/>
                  <a:pt x="6883" y="0"/>
                </a:cubicBezTo>
                <a:cubicBezTo>
                  <a:pt x="6871" y="0"/>
                  <a:pt x="6871" y="0"/>
                  <a:pt x="6871" y="0"/>
                </a:cubicBezTo>
                <a:lnTo>
                  <a:pt x="6871" y="92"/>
                </a:lnTo>
                <a:close/>
                <a:moveTo>
                  <a:pt x="6891" y="92"/>
                </a:moveTo>
                <a:cubicBezTo>
                  <a:pt x="6903" y="92"/>
                  <a:pt x="6903" y="92"/>
                  <a:pt x="6903" y="92"/>
                </a:cubicBezTo>
                <a:cubicBezTo>
                  <a:pt x="6903" y="0"/>
                  <a:pt x="6903" y="0"/>
                  <a:pt x="6903" y="0"/>
                </a:cubicBezTo>
                <a:cubicBezTo>
                  <a:pt x="6891" y="0"/>
                  <a:pt x="6891" y="0"/>
                  <a:pt x="6891" y="0"/>
                </a:cubicBezTo>
                <a:lnTo>
                  <a:pt x="6891" y="92"/>
                </a:lnTo>
                <a:close/>
                <a:moveTo>
                  <a:pt x="6911" y="92"/>
                </a:moveTo>
                <a:cubicBezTo>
                  <a:pt x="6923" y="92"/>
                  <a:pt x="6923" y="92"/>
                  <a:pt x="6923" y="92"/>
                </a:cubicBezTo>
                <a:cubicBezTo>
                  <a:pt x="6923" y="0"/>
                  <a:pt x="6923" y="0"/>
                  <a:pt x="6923" y="0"/>
                </a:cubicBezTo>
                <a:cubicBezTo>
                  <a:pt x="6911" y="0"/>
                  <a:pt x="6911" y="0"/>
                  <a:pt x="6911" y="0"/>
                </a:cubicBezTo>
                <a:lnTo>
                  <a:pt x="6911" y="92"/>
                </a:lnTo>
                <a:close/>
                <a:moveTo>
                  <a:pt x="6831" y="92"/>
                </a:moveTo>
                <a:cubicBezTo>
                  <a:pt x="6843" y="92"/>
                  <a:pt x="6843" y="92"/>
                  <a:pt x="6843" y="92"/>
                </a:cubicBezTo>
                <a:cubicBezTo>
                  <a:pt x="6843" y="0"/>
                  <a:pt x="6843" y="0"/>
                  <a:pt x="6843" y="0"/>
                </a:cubicBezTo>
                <a:cubicBezTo>
                  <a:pt x="6831" y="0"/>
                  <a:pt x="6831" y="0"/>
                  <a:pt x="6831" y="0"/>
                </a:cubicBezTo>
                <a:lnTo>
                  <a:pt x="6831" y="92"/>
                </a:lnTo>
                <a:close/>
                <a:moveTo>
                  <a:pt x="6851" y="92"/>
                </a:moveTo>
                <a:cubicBezTo>
                  <a:pt x="6863" y="92"/>
                  <a:pt x="6863" y="92"/>
                  <a:pt x="6863" y="92"/>
                </a:cubicBezTo>
                <a:cubicBezTo>
                  <a:pt x="6863" y="0"/>
                  <a:pt x="6863" y="0"/>
                  <a:pt x="6863" y="0"/>
                </a:cubicBezTo>
                <a:cubicBezTo>
                  <a:pt x="6851" y="0"/>
                  <a:pt x="6851" y="0"/>
                  <a:pt x="6851" y="0"/>
                </a:cubicBezTo>
                <a:lnTo>
                  <a:pt x="6851" y="92"/>
                </a:lnTo>
                <a:close/>
                <a:moveTo>
                  <a:pt x="6931" y="92"/>
                </a:moveTo>
                <a:cubicBezTo>
                  <a:pt x="6943" y="92"/>
                  <a:pt x="6943" y="92"/>
                  <a:pt x="6943" y="92"/>
                </a:cubicBezTo>
                <a:cubicBezTo>
                  <a:pt x="6943" y="0"/>
                  <a:pt x="6943" y="0"/>
                  <a:pt x="6943" y="0"/>
                </a:cubicBezTo>
                <a:cubicBezTo>
                  <a:pt x="6931" y="0"/>
                  <a:pt x="6931" y="0"/>
                  <a:pt x="6931" y="0"/>
                </a:cubicBezTo>
                <a:lnTo>
                  <a:pt x="6931" y="92"/>
                </a:lnTo>
                <a:close/>
                <a:moveTo>
                  <a:pt x="7432" y="0"/>
                </a:moveTo>
                <a:cubicBezTo>
                  <a:pt x="7432" y="96"/>
                  <a:pt x="7432" y="96"/>
                  <a:pt x="7432" y="96"/>
                </a:cubicBezTo>
                <a:cubicBezTo>
                  <a:pt x="7436" y="96"/>
                  <a:pt x="7440" y="97"/>
                  <a:pt x="7444" y="98"/>
                </a:cubicBezTo>
                <a:cubicBezTo>
                  <a:pt x="7444" y="0"/>
                  <a:pt x="7444" y="0"/>
                  <a:pt x="7444" y="0"/>
                </a:cubicBezTo>
                <a:cubicBezTo>
                  <a:pt x="7440" y="0"/>
                  <a:pt x="7437" y="0"/>
                  <a:pt x="7433" y="0"/>
                </a:cubicBezTo>
                <a:lnTo>
                  <a:pt x="7432" y="0"/>
                </a:lnTo>
                <a:close/>
                <a:moveTo>
                  <a:pt x="7532" y="132"/>
                </a:moveTo>
                <a:cubicBezTo>
                  <a:pt x="7536" y="134"/>
                  <a:pt x="7540" y="137"/>
                  <a:pt x="7544" y="139"/>
                </a:cubicBezTo>
                <a:cubicBezTo>
                  <a:pt x="7544" y="21"/>
                  <a:pt x="7544" y="21"/>
                  <a:pt x="7544" y="21"/>
                </a:cubicBezTo>
                <a:cubicBezTo>
                  <a:pt x="7540" y="20"/>
                  <a:pt x="7536" y="18"/>
                  <a:pt x="7532" y="17"/>
                </a:cubicBezTo>
                <a:lnTo>
                  <a:pt x="7532" y="132"/>
                </a:lnTo>
                <a:close/>
                <a:moveTo>
                  <a:pt x="7572" y="161"/>
                </a:moveTo>
                <a:cubicBezTo>
                  <a:pt x="7576" y="164"/>
                  <a:pt x="7580" y="168"/>
                  <a:pt x="7584" y="172"/>
                </a:cubicBezTo>
                <a:cubicBezTo>
                  <a:pt x="7584" y="41"/>
                  <a:pt x="7584" y="41"/>
                  <a:pt x="7584" y="41"/>
                </a:cubicBezTo>
                <a:cubicBezTo>
                  <a:pt x="7580" y="39"/>
                  <a:pt x="7576" y="37"/>
                  <a:pt x="7572" y="35"/>
                </a:cubicBezTo>
                <a:lnTo>
                  <a:pt x="7572" y="161"/>
                </a:lnTo>
                <a:close/>
                <a:moveTo>
                  <a:pt x="7552" y="145"/>
                </a:moveTo>
                <a:cubicBezTo>
                  <a:pt x="7556" y="148"/>
                  <a:pt x="7560" y="151"/>
                  <a:pt x="7564" y="154"/>
                </a:cubicBezTo>
                <a:cubicBezTo>
                  <a:pt x="7564" y="30"/>
                  <a:pt x="7564" y="30"/>
                  <a:pt x="7564" y="30"/>
                </a:cubicBezTo>
                <a:cubicBezTo>
                  <a:pt x="7560" y="28"/>
                  <a:pt x="7556" y="27"/>
                  <a:pt x="7552" y="25"/>
                </a:cubicBezTo>
                <a:lnTo>
                  <a:pt x="7552" y="145"/>
                </a:lnTo>
                <a:close/>
                <a:moveTo>
                  <a:pt x="7612" y="203"/>
                </a:moveTo>
                <a:cubicBezTo>
                  <a:pt x="7616" y="208"/>
                  <a:pt x="7620" y="214"/>
                  <a:pt x="7624" y="219"/>
                </a:cubicBezTo>
                <a:cubicBezTo>
                  <a:pt x="7624" y="70"/>
                  <a:pt x="7624" y="70"/>
                  <a:pt x="7624" y="70"/>
                </a:cubicBezTo>
                <a:cubicBezTo>
                  <a:pt x="7620" y="67"/>
                  <a:pt x="7616" y="63"/>
                  <a:pt x="7612" y="60"/>
                </a:cubicBezTo>
                <a:lnTo>
                  <a:pt x="7612" y="203"/>
                </a:lnTo>
                <a:close/>
                <a:moveTo>
                  <a:pt x="7592" y="180"/>
                </a:moveTo>
                <a:cubicBezTo>
                  <a:pt x="7596" y="184"/>
                  <a:pt x="7600" y="188"/>
                  <a:pt x="7604" y="193"/>
                </a:cubicBezTo>
                <a:cubicBezTo>
                  <a:pt x="7604" y="54"/>
                  <a:pt x="7604" y="54"/>
                  <a:pt x="7604" y="54"/>
                </a:cubicBezTo>
                <a:cubicBezTo>
                  <a:pt x="7600" y="52"/>
                  <a:pt x="7596" y="49"/>
                  <a:pt x="7592" y="46"/>
                </a:cubicBezTo>
                <a:lnTo>
                  <a:pt x="7592" y="180"/>
                </a:lnTo>
                <a:close/>
                <a:moveTo>
                  <a:pt x="7632" y="232"/>
                </a:moveTo>
                <a:cubicBezTo>
                  <a:pt x="7636" y="239"/>
                  <a:pt x="7640" y="247"/>
                  <a:pt x="7644" y="254"/>
                </a:cubicBezTo>
                <a:cubicBezTo>
                  <a:pt x="7644" y="89"/>
                  <a:pt x="7644" y="89"/>
                  <a:pt x="7644" y="89"/>
                </a:cubicBezTo>
                <a:cubicBezTo>
                  <a:pt x="7640" y="85"/>
                  <a:pt x="7636" y="81"/>
                  <a:pt x="7632" y="77"/>
                </a:cubicBezTo>
                <a:lnTo>
                  <a:pt x="7632" y="232"/>
                </a:lnTo>
                <a:close/>
                <a:moveTo>
                  <a:pt x="7512" y="121"/>
                </a:moveTo>
                <a:cubicBezTo>
                  <a:pt x="7516" y="123"/>
                  <a:pt x="7520" y="125"/>
                  <a:pt x="7524" y="127"/>
                </a:cubicBezTo>
                <a:cubicBezTo>
                  <a:pt x="7524" y="14"/>
                  <a:pt x="7524" y="14"/>
                  <a:pt x="7524" y="14"/>
                </a:cubicBezTo>
                <a:cubicBezTo>
                  <a:pt x="7520" y="13"/>
                  <a:pt x="7516" y="12"/>
                  <a:pt x="7512" y="11"/>
                </a:cubicBezTo>
                <a:lnTo>
                  <a:pt x="7512" y="121"/>
                </a:lnTo>
                <a:close/>
                <a:moveTo>
                  <a:pt x="7452" y="100"/>
                </a:moveTo>
                <a:cubicBezTo>
                  <a:pt x="7456" y="101"/>
                  <a:pt x="7460" y="102"/>
                  <a:pt x="7464" y="103"/>
                </a:cubicBezTo>
                <a:cubicBezTo>
                  <a:pt x="7464" y="2"/>
                  <a:pt x="7464" y="2"/>
                  <a:pt x="7464" y="2"/>
                </a:cubicBezTo>
                <a:cubicBezTo>
                  <a:pt x="7460" y="1"/>
                  <a:pt x="7456" y="1"/>
                  <a:pt x="7452" y="1"/>
                </a:cubicBezTo>
                <a:lnTo>
                  <a:pt x="7452" y="100"/>
                </a:lnTo>
                <a:close/>
                <a:moveTo>
                  <a:pt x="6711" y="92"/>
                </a:moveTo>
                <a:cubicBezTo>
                  <a:pt x="6722" y="92"/>
                  <a:pt x="6722" y="92"/>
                  <a:pt x="6722" y="92"/>
                </a:cubicBezTo>
                <a:cubicBezTo>
                  <a:pt x="6722" y="0"/>
                  <a:pt x="6722" y="0"/>
                  <a:pt x="6722" y="0"/>
                </a:cubicBezTo>
                <a:cubicBezTo>
                  <a:pt x="6711" y="0"/>
                  <a:pt x="6711" y="0"/>
                  <a:pt x="6711" y="0"/>
                </a:cubicBezTo>
                <a:lnTo>
                  <a:pt x="6711" y="92"/>
                </a:lnTo>
                <a:close/>
                <a:moveTo>
                  <a:pt x="7492" y="112"/>
                </a:moveTo>
                <a:cubicBezTo>
                  <a:pt x="7496" y="114"/>
                  <a:pt x="7500" y="116"/>
                  <a:pt x="7504" y="117"/>
                </a:cubicBezTo>
                <a:cubicBezTo>
                  <a:pt x="7504" y="9"/>
                  <a:pt x="7504" y="9"/>
                  <a:pt x="7504" y="9"/>
                </a:cubicBezTo>
                <a:cubicBezTo>
                  <a:pt x="7500" y="8"/>
                  <a:pt x="7496" y="7"/>
                  <a:pt x="7492" y="6"/>
                </a:cubicBezTo>
                <a:lnTo>
                  <a:pt x="7492" y="112"/>
                </a:lnTo>
                <a:close/>
                <a:moveTo>
                  <a:pt x="7472" y="105"/>
                </a:moveTo>
                <a:cubicBezTo>
                  <a:pt x="7476" y="106"/>
                  <a:pt x="7480" y="108"/>
                  <a:pt x="7484" y="109"/>
                </a:cubicBezTo>
                <a:cubicBezTo>
                  <a:pt x="7484" y="4"/>
                  <a:pt x="7484" y="4"/>
                  <a:pt x="7484" y="4"/>
                </a:cubicBezTo>
                <a:cubicBezTo>
                  <a:pt x="7480" y="4"/>
                  <a:pt x="7476" y="3"/>
                  <a:pt x="7472" y="3"/>
                </a:cubicBezTo>
                <a:lnTo>
                  <a:pt x="7472" y="105"/>
                </a:lnTo>
                <a:close/>
                <a:moveTo>
                  <a:pt x="7231" y="92"/>
                </a:moveTo>
                <a:cubicBezTo>
                  <a:pt x="7243" y="92"/>
                  <a:pt x="7243" y="92"/>
                  <a:pt x="7243" y="92"/>
                </a:cubicBezTo>
                <a:cubicBezTo>
                  <a:pt x="7243" y="0"/>
                  <a:pt x="7243" y="0"/>
                  <a:pt x="7243" y="0"/>
                </a:cubicBezTo>
                <a:cubicBezTo>
                  <a:pt x="7231" y="0"/>
                  <a:pt x="7231" y="0"/>
                  <a:pt x="7231" y="0"/>
                </a:cubicBezTo>
                <a:lnTo>
                  <a:pt x="7231" y="92"/>
                </a:lnTo>
                <a:close/>
                <a:moveTo>
                  <a:pt x="7271" y="92"/>
                </a:moveTo>
                <a:cubicBezTo>
                  <a:pt x="7283" y="92"/>
                  <a:pt x="7283" y="92"/>
                  <a:pt x="7283" y="92"/>
                </a:cubicBezTo>
                <a:cubicBezTo>
                  <a:pt x="7283" y="0"/>
                  <a:pt x="7283" y="0"/>
                  <a:pt x="7283" y="0"/>
                </a:cubicBezTo>
                <a:cubicBezTo>
                  <a:pt x="7271" y="0"/>
                  <a:pt x="7271" y="0"/>
                  <a:pt x="7271" y="0"/>
                </a:cubicBezTo>
                <a:lnTo>
                  <a:pt x="7271" y="92"/>
                </a:lnTo>
                <a:close/>
                <a:moveTo>
                  <a:pt x="7412" y="93"/>
                </a:moveTo>
                <a:cubicBezTo>
                  <a:pt x="7416" y="94"/>
                  <a:pt x="7420" y="94"/>
                  <a:pt x="7424" y="95"/>
                </a:cubicBezTo>
                <a:cubicBezTo>
                  <a:pt x="7424" y="0"/>
                  <a:pt x="7424" y="0"/>
                  <a:pt x="7424" y="0"/>
                </a:cubicBezTo>
                <a:cubicBezTo>
                  <a:pt x="7412" y="0"/>
                  <a:pt x="7412" y="0"/>
                  <a:pt x="7412" y="0"/>
                </a:cubicBezTo>
                <a:lnTo>
                  <a:pt x="7412" y="93"/>
                </a:lnTo>
                <a:close/>
                <a:moveTo>
                  <a:pt x="7291" y="92"/>
                </a:moveTo>
                <a:cubicBezTo>
                  <a:pt x="7303" y="92"/>
                  <a:pt x="7303" y="92"/>
                  <a:pt x="7303" y="92"/>
                </a:cubicBezTo>
                <a:cubicBezTo>
                  <a:pt x="7303" y="0"/>
                  <a:pt x="7303" y="0"/>
                  <a:pt x="7303" y="0"/>
                </a:cubicBezTo>
                <a:cubicBezTo>
                  <a:pt x="7291" y="0"/>
                  <a:pt x="7291" y="0"/>
                  <a:pt x="7291" y="0"/>
                </a:cubicBezTo>
                <a:lnTo>
                  <a:pt x="7291" y="92"/>
                </a:lnTo>
                <a:close/>
                <a:moveTo>
                  <a:pt x="7211" y="92"/>
                </a:moveTo>
                <a:cubicBezTo>
                  <a:pt x="7223" y="92"/>
                  <a:pt x="7223" y="92"/>
                  <a:pt x="7223" y="92"/>
                </a:cubicBezTo>
                <a:cubicBezTo>
                  <a:pt x="7223" y="0"/>
                  <a:pt x="7223" y="0"/>
                  <a:pt x="7223" y="0"/>
                </a:cubicBezTo>
                <a:cubicBezTo>
                  <a:pt x="7211" y="0"/>
                  <a:pt x="7211" y="0"/>
                  <a:pt x="7211" y="0"/>
                </a:cubicBezTo>
                <a:lnTo>
                  <a:pt x="7211" y="92"/>
                </a:lnTo>
                <a:close/>
                <a:moveTo>
                  <a:pt x="7251" y="92"/>
                </a:moveTo>
                <a:cubicBezTo>
                  <a:pt x="7263" y="92"/>
                  <a:pt x="7263" y="92"/>
                  <a:pt x="7263" y="92"/>
                </a:cubicBezTo>
                <a:cubicBezTo>
                  <a:pt x="7263" y="0"/>
                  <a:pt x="7263" y="0"/>
                  <a:pt x="7263" y="0"/>
                </a:cubicBezTo>
                <a:cubicBezTo>
                  <a:pt x="7251" y="0"/>
                  <a:pt x="7251" y="0"/>
                  <a:pt x="7251" y="0"/>
                </a:cubicBezTo>
                <a:lnTo>
                  <a:pt x="7251" y="92"/>
                </a:lnTo>
                <a:close/>
                <a:moveTo>
                  <a:pt x="7652" y="273"/>
                </a:moveTo>
                <a:cubicBezTo>
                  <a:pt x="7657" y="285"/>
                  <a:pt x="7661" y="298"/>
                  <a:pt x="7664" y="310"/>
                </a:cubicBezTo>
                <a:cubicBezTo>
                  <a:pt x="7664" y="111"/>
                  <a:pt x="7664" y="111"/>
                  <a:pt x="7664" y="111"/>
                </a:cubicBezTo>
                <a:cubicBezTo>
                  <a:pt x="7660" y="106"/>
                  <a:pt x="7656" y="102"/>
                  <a:pt x="7652" y="97"/>
                </a:cubicBezTo>
                <a:lnTo>
                  <a:pt x="7652" y="273"/>
                </a:lnTo>
                <a:close/>
                <a:moveTo>
                  <a:pt x="7392" y="92"/>
                </a:moveTo>
                <a:cubicBezTo>
                  <a:pt x="7396" y="92"/>
                  <a:pt x="7400" y="92"/>
                  <a:pt x="7404" y="93"/>
                </a:cubicBezTo>
                <a:cubicBezTo>
                  <a:pt x="7404" y="0"/>
                  <a:pt x="7404" y="0"/>
                  <a:pt x="7404" y="0"/>
                </a:cubicBezTo>
                <a:cubicBezTo>
                  <a:pt x="7392" y="0"/>
                  <a:pt x="7392" y="0"/>
                  <a:pt x="7392" y="0"/>
                </a:cubicBezTo>
                <a:lnTo>
                  <a:pt x="7392" y="92"/>
                </a:lnTo>
                <a:close/>
                <a:moveTo>
                  <a:pt x="7372" y="92"/>
                </a:moveTo>
                <a:cubicBezTo>
                  <a:pt x="7383" y="92"/>
                  <a:pt x="7383" y="92"/>
                  <a:pt x="7383" y="92"/>
                </a:cubicBezTo>
                <a:cubicBezTo>
                  <a:pt x="7383" y="0"/>
                  <a:pt x="7383" y="0"/>
                  <a:pt x="7383" y="0"/>
                </a:cubicBezTo>
                <a:cubicBezTo>
                  <a:pt x="7372" y="0"/>
                  <a:pt x="7372" y="0"/>
                  <a:pt x="7372" y="0"/>
                </a:cubicBezTo>
                <a:lnTo>
                  <a:pt x="7372" y="92"/>
                </a:lnTo>
                <a:close/>
                <a:moveTo>
                  <a:pt x="7331" y="92"/>
                </a:moveTo>
                <a:cubicBezTo>
                  <a:pt x="7343" y="92"/>
                  <a:pt x="7343" y="92"/>
                  <a:pt x="7343" y="92"/>
                </a:cubicBezTo>
                <a:cubicBezTo>
                  <a:pt x="7343" y="0"/>
                  <a:pt x="7343" y="0"/>
                  <a:pt x="7343" y="0"/>
                </a:cubicBezTo>
                <a:cubicBezTo>
                  <a:pt x="7331" y="0"/>
                  <a:pt x="7331" y="0"/>
                  <a:pt x="7331" y="0"/>
                </a:cubicBezTo>
                <a:lnTo>
                  <a:pt x="7331" y="92"/>
                </a:lnTo>
                <a:close/>
                <a:moveTo>
                  <a:pt x="7311" y="92"/>
                </a:moveTo>
                <a:cubicBezTo>
                  <a:pt x="7323" y="92"/>
                  <a:pt x="7323" y="92"/>
                  <a:pt x="7323" y="92"/>
                </a:cubicBezTo>
                <a:cubicBezTo>
                  <a:pt x="7323" y="0"/>
                  <a:pt x="7323" y="0"/>
                  <a:pt x="7323" y="0"/>
                </a:cubicBezTo>
                <a:cubicBezTo>
                  <a:pt x="7311" y="0"/>
                  <a:pt x="7311" y="0"/>
                  <a:pt x="7311" y="0"/>
                </a:cubicBezTo>
                <a:lnTo>
                  <a:pt x="7311" y="92"/>
                </a:lnTo>
                <a:close/>
                <a:moveTo>
                  <a:pt x="7352" y="92"/>
                </a:moveTo>
                <a:cubicBezTo>
                  <a:pt x="7363" y="92"/>
                  <a:pt x="7363" y="92"/>
                  <a:pt x="7363" y="92"/>
                </a:cubicBezTo>
                <a:cubicBezTo>
                  <a:pt x="7363" y="0"/>
                  <a:pt x="7363" y="0"/>
                  <a:pt x="7363" y="0"/>
                </a:cubicBezTo>
                <a:cubicBezTo>
                  <a:pt x="7352" y="0"/>
                  <a:pt x="7352" y="0"/>
                  <a:pt x="7352" y="0"/>
                </a:cubicBezTo>
                <a:lnTo>
                  <a:pt x="7352" y="92"/>
                </a:lnTo>
                <a:close/>
                <a:moveTo>
                  <a:pt x="6410" y="92"/>
                </a:moveTo>
                <a:cubicBezTo>
                  <a:pt x="6422" y="92"/>
                  <a:pt x="6422" y="92"/>
                  <a:pt x="6422" y="92"/>
                </a:cubicBezTo>
                <a:cubicBezTo>
                  <a:pt x="6422" y="0"/>
                  <a:pt x="6422" y="0"/>
                  <a:pt x="6422" y="0"/>
                </a:cubicBezTo>
                <a:cubicBezTo>
                  <a:pt x="6410" y="0"/>
                  <a:pt x="6410" y="0"/>
                  <a:pt x="6410" y="0"/>
                </a:cubicBezTo>
                <a:lnTo>
                  <a:pt x="6410" y="92"/>
                </a:lnTo>
                <a:close/>
                <a:moveTo>
                  <a:pt x="6049" y="92"/>
                </a:moveTo>
                <a:cubicBezTo>
                  <a:pt x="6061" y="92"/>
                  <a:pt x="6061" y="92"/>
                  <a:pt x="6061" y="92"/>
                </a:cubicBezTo>
                <a:cubicBezTo>
                  <a:pt x="6061" y="0"/>
                  <a:pt x="6061" y="0"/>
                  <a:pt x="6061" y="0"/>
                </a:cubicBezTo>
                <a:cubicBezTo>
                  <a:pt x="6049" y="0"/>
                  <a:pt x="6049" y="0"/>
                  <a:pt x="6049" y="0"/>
                </a:cubicBezTo>
                <a:lnTo>
                  <a:pt x="6049" y="92"/>
                </a:lnTo>
                <a:close/>
                <a:moveTo>
                  <a:pt x="6070" y="92"/>
                </a:moveTo>
                <a:cubicBezTo>
                  <a:pt x="6081" y="92"/>
                  <a:pt x="6081" y="92"/>
                  <a:pt x="6081" y="92"/>
                </a:cubicBezTo>
                <a:cubicBezTo>
                  <a:pt x="6081" y="0"/>
                  <a:pt x="6081" y="0"/>
                  <a:pt x="6081" y="0"/>
                </a:cubicBezTo>
                <a:cubicBezTo>
                  <a:pt x="6070" y="0"/>
                  <a:pt x="6070" y="0"/>
                  <a:pt x="6070" y="0"/>
                </a:cubicBezTo>
                <a:lnTo>
                  <a:pt x="6070" y="92"/>
                </a:lnTo>
                <a:close/>
                <a:moveTo>
                  <a:pt x="6009" y="92"/>
                </a:moveTo>
                <a:cubicBezTo>
                  <a:pt x="6021" y="92"/>
                  <a:pt x="6021" y="92"/>
                  <a:pt x="6021" y="92"/>
                </a:cubicBezTo>
                <a:cubicBezTo>
                  <a:pt x="6021" y="0"/>
                  <a:pt x="6021" y="0"/>
                  <a:pt x="6021" y="0"/>
                </a:cubicBezTo>
                <a:cubicBezTo>
                  <a:pt x="6009" y="0"/>
                  <a:pt x="6009" y="0"/>
                  <a:pt x="6009" y="0"/>
                </a:cubicBezTo>
                <a:lnTo>
                  <a:pt x="6009" y="92"/>
                </a:lnTo>
                <a:close/>
                <a:moveTo>
                  <a:pt x="6090" y="92"/>
                </a:moveTo>
                <a:cubicBezTo>
                  <a:pt x="6101" y="92"/>
                  <a:pt x="6101" y="92"/>
                  <a:pt x="6101" y="92"/>
                </a:cubicBezTo>
                <a:cubicBezTo>
                  <a:pt x="6101" y="0"/>
                  <a:pt x="6101" y="0"/>
                  <a:pt x="6101" y="0"/>
                </a:cubicBezTo>
                <a:cubicBezTo>
                  <a:pt x="6090" y="0"/>
                  <a:pt x="6090" y="0"/>
                  <a:pt x="6090" y="0"/>
                </a:cubicBezTo>
                <a:lnTo>
                  <a:pt x="6090" y="92"/>
                </a:lnTo>
                <a:close/>
                <a:moveTo>
                  <a:pt x="6029" y="92"/>
                </a:moveTo>
                <a:cubicBezTo>
                  <a:pt x="6041" y="92"/>
                  <a:pt x="6041" y="92"/>
                  <a:pt x="6041" y="92"/>
                </a:cubicBezTo>
                <a:cubicBezTo>
                  <a:pt x="6041" y="0"/>
                  <a:pt x="6041" y="0"/>
                  <a:pt x="6041" y="0"/>
                </a:cubicBezTo>
                <a:cubicBezTo>
                  <a:pt x="6029" y="0"/>
                  <a:pt x="6029" y="0"/>
                  <a:pt x="6029" y="0"/>
                </a:cubicBezTo>
                <a:lnTo>
                  <a:pt x="6029" y="92"/>
                </a:lnTo>
                <a:close/>
                <a:moveTo>
                  <a:pt x="6210" y="92"/>
                </a:moveTo>
                <a:cubicBezTo>
                  <a:pt x="6222" y="92"/>
                  <a:pt x="6222" y="92"/>
                  <a:pt x="6222" y="92"/>
                </a:cubicBezTo>
                <a:cubicBezTo>
                  <a:pt x="6222" y="0"/>
                  <a:pt x="6222" y="0"/>
                  <a:pt x="6222" y="0"/>
                </a:cubicBezTo>
                <a:cubicBezTo>
                  <a:pt x="6210" y="0"/>
                  <a:pt x="6210" y="0"/>
                  <a:pt x="6210" y="0"/>
                </a:cubicBezTo>
                <a:lnTo>
                  <a:pt x="6210" y="92"/>
                </a:lnTo>
                <a:close/>
                <a:moveTo>
                  <a:pt x="6170" y="92"/>
                </a:moveTo>
                <a:cubicBezTo>
                  <a:pt x="6182" y="92"/>
                  <a:pt x="6182" y="92"/>
                  <a:pt x="6182" y="92"/>
                </a:cubicBezTo>
                <a:cubicBezTo>
                  <a:pt x="6182" y="0"/>
                  <a:pt x="6182" y="0"/>
                  <a:pt x="6182" y="0"/>
                </a:cubicBezTo>
                <a:cubicBezTo>
                  <a:pt x="6170" y="0"/>
                  <a:pt x="6170" y="0"/>
                  <a:pt x="6170" y="0"/>
                </a:cubicBezTo>
                <a:lnTo>
                  <a:pt x="6170" y="92"/>
                </a:lnTo>
                <a:close/>
                <a:moveTo>
                  <a:pt x="6190" y="92"/>
                </a:moveTo>
                <a:cubicBezTo>
                  <a:pt x="6202" y="92"/>
                  <a:pt x="6202" y="92"/>
                  <a:pt x="6202" y="92"/>
                </a:cubicBezTo>
                <a:cubicBezTo>
                  <a:pt x="6202" y="0"/>
                  <a:pt x="6202" y="0"/>
                  <a:pt x="6202" y="0"/>
                </a:cubicBezTo>
                <a:cubicBezTo>
                  <a:pt x="6190" y="0"/>
                  <a:pt x="6190" y="0"/>
                  <a:pt x="6190" y="0"/>
                </a:cubicBezTo>
                <a:lnTo>
                  <a:pt x="6190" y="92"/>
                </a:lnTo>
                <a:close/>
                <a:moveTo>
                  <a:pt x="6150" y="92"/>
                </a:moveTo>
                <a:cubicBezTo>
                  <a:pt x="6162" y="92"/>
                  <a:pt x="6162" y="92"/>
                  <a:pt x="6162" y="92"/>
                </a:cubicBezTo>
                <a:cubicBezTo>
                  <a:pt x="6162" y="0"/>
                  <a:pt x="6162" y="0"/>
                  <a:pt x="6162" y="0"/>
                </a:cubicBezTo>
                <a:cubicBezTo>
                  <a:pt x="6150" y="0"/>
                  <a:pt x="6150" y="0"/>
                  <a:pt x="6150" y="0"/>
                </a:cubicBezTo>
                <a:lnTo>
                  <a:pt x="6150" y="92"/>
                </a:lnTo>
                <a:close/>
                <a:moveTo>
                  <a:pt x="6130" y="92"/>
                </a:moveTo>
                <a:cubicBezTo>
                  <a:pt x="6142" y="92"/>
                  <a:pt x="6142" y="92"/>
                  <a:pt x="6142" y="92"/>
                </a:cubicBezTo>
                <a:cubicBezTo>
                  <a:pt x="6142" y="0"/>
                  <a:pt x="6142" y="0"/>
                  <a:pt x="6142" y="0"/>
                </a:cubicBezTo>
                <a:cubicBezTo>
                  <a:pt x="6130" y="0"/>
                  <a:pt x="6130" y="0"/>
                  <a:pt x="6130" y="0"/>
                </a:cubicBezTo>
                <a:lnTo>
                  <a:pt x="6130" y="92"/>
                </a:lnTo>
                <a:close/>
                <a:moveTo>
                  <a:pt x="6110" y="92"/>
                </a:moveTo>
                <a:cubicBezTo>
                  <a:pt x="6122" y="92"/>
                  <a:pt x="6122" y="92"/>
                  <a:pt x="6122" y="92"/>
                </a:cubicBezTo>
                <a:cubicBezTo>
                  <a:pt x="6122" y="0"/>
                  <a:pt x="6122" y="0"/>
                  <a:pt x="6122" y="0"/>
                </a:cubicBezTo>
                <a:cubicBezTo>
                  <a:pt x="6110" y="0"/>
                  <a:pt x="6110" y="0"/>
                  <a:pt x="6110" y="0"/>
                </a:cubicBezTo>
                <a:lnTo>
                  <a:pt x="6110" y="92"/>
                </a:lnTo>
                <a:close/>
                <a:moveTo>
                  <a:pt x="5989" y="92"/>
                </a:moveTo>
                <a:cubicBezTo>
                  <a:pt x="6001" y="92"/>
                  <a:pt x="6001" y="92"/>
                  <a:pt x="6001" y="92"/>
                </a:cubicBezTo>
                <a:cubicBezTo>
                  <a:pt x="6001" y="0"/>
                  <a:pt x="6001" y="0"/>
                  <a:pt x="6001" y="0"/>
                </a:cubicBezTo>
                <a:cubicBezTo>
                  <a:pt x="5989" y="0"/>
                  <a:pt x="5989" y="0"/>
                  <a:pt x="5989" y="0"/>
                </a:cubicBezTo>
                <a:lnTo>
                  <a:pt x="5989" y="92"/>
                </a:lnTo>
                <a:close/>
                <a:moveTo>
                  <a:pt x="5809" y="92"/>
                </a:moveTo>
                <a:cubicBezTo>
                  <a:pt x="5821" y="92"/>
                  <a:pt x="5821" y="92"/>
                  <a:pt x="5821" y="92"/>
                </a:cubicBezTo>
                <a:cubicBezTo>
                  <a:pt x="5821" y="0"/>
                  <a:pt x="5821" y="0"/>
                  <a:pt x="5821" y="0"/>
                </a:cubicBezTo>
                <a:cubicBezTo>
                  <a:pt x="5809" y="0"/>
                  <a:pt x="5809" y="0"/>
                  <a:pt x="5809" y="0"/>
                </a:cubicBezTo>
                <a:lnTo>
                  <a:pt x="5809" y="92"/>
                </a:lnTo>
                <a:close/>
                <a:moveTo>
                  <a:pt x="5829" y="92"/>
                </a:moveTo>
                <a:cubicBezTo>
                  <a:pt x="5841" y="92"/>
                  <a:pt x="5841" y="92"/>
                  <a:pt x="5841" y="92"/>
                </a:cubicBezTo>
                <a:cubicBezTo>
                  <a:pt x="5841" y="0"/>
                  <a:pt x="5841" y="0"/>
                  <a:pt x="5841" y="0"/>
                </a:cubicBezTo>
                <a:cubicBezTo>
                  <a:pt x="5829" y="0"/>
                  <a:pt x="5829" y="0"/>
                  <a:pt x="5829" y="0"/>
                </a:cubicBezTo>
                <a:lnTo>
                  <a:pt x="5829" y="92"/>
                </a:lnTo>
                <a:close/>
                <a:moveTo>
                  <a:pt x="5789" y="92"/>
                </a:moveTo>
                <a:cubicBezTo>
                  <a:pt x="5801" y="92"/>
                  <a:pt x="5801" y="92"/>
                  <a:pt x="5801" y="92"/>
                </a:cubicBezTo>
                <a:cubicBezTo>
                  <a:pt x="5801" y="0"/>
                  <a:pt x="5801" y="0"/>
                  <a:pt x="5801" y="0"/>
                </a:cubicBezTo>
                <a:cubicBezTo>
                  <a:pt x="5789" y="0"/>
                  <a:pt x="5789" y="0"/>
                  <a:pt x="5789" y="0"/>
                </a:cubicBezTo>
                <a:lnTo>
                  <a:pt x="5789" y="92"/>
                </a:lnTo>
                <a:close/>
                <a:moveTo>
                  <a:pt x="5849" y="92"/>
                </a:moveTo>
                <a:cubicBezTo>
                  <a:pt x="5861" y="92"/>
                  <a:pt x="5861" y="92"/>
                  <a:pt x="5861" y="92"/>
                </a:cubicBezTo>
                <a:cubicBezTo>
                  <a:pt x="5861" y="0"/>
                  <a:pt x="5861" y="0"/>
                  <a:pt x="5861" y="0"/>
                </a:cubicBezTo>
                <a:cubicBezTo>
                  <a:pt x="5849" y="0"/>
                  <a:pt x="5849" y="0"/>
                  <a:pt x="5849" y="0"/>
                </a:cubicBezTo>
                <a:lnTo>
                  <a:pt x="5849" y="92"/>
                </a:lnTo>
                <a:close/>
                <a:moveTo>
                  <a:pt x="5769" y="92"/>
                </a:moveTo>
                <a:cubicBezTo>
                  <a:pt x="5781" y="92"/>
                  <a:pt x="5781" y="92"/>
                  <a:pt x="5781" y="92"/>
                </a:cubicBezTo>
                <a:cubicBezTo>
                  <a:pt x="5781" y="0"/>
                  <a:pt x="5781" y="0"/>
                  <a:pt x="5781" y="0"/>
                </a:cubicBezTo>
                <a:cubicBezTo>
                  <a:pt x="5769" y="0"/>
                  <a:pt x="5769" y="0"/>
                  <a:pt x="5769" y="0"/>
                </a:cubicBezTo>
                <a:lnTo>
                  <a:pt x="5769" y="92"/>
                </a:lnTo>
                <a:close/>
                <a:moveTo>
                  <a:pt x="5949" y="92"/>
                </a:moveTo>
                <a:cubicBezTo>
                  <a:pt x="5961" y="92"/>
                  <a:pt x="5961" y="92"/>
                  <a:pt x="5961" y="92"/>
                </a:cubicBezTo>
                <a:cubicBezTo>
                  <a:pt x="5961" y="0"/>
                  <a:pt x="5961" y="0"/>
                  <a:pt x="5961" y="0"/>
                </a:cubicBezTo>
                <a:cubicBezTo>
                  <a:pt x="5949" y="0"/>
                  <a:pt x="5949" y="0"/>
                  <a:pt x="5949" y="0"/>
                </a:cubicBezTo>
                <a:lnTo>
                  <a:pt x="5949" y="92"/>
                </a:lnTo>
                <a:close/>
                <a:moveTo>
                  <a:pt x="5969" y="92"/>
                </a:moveTo>
                <a:cubicBezTo>
                  <a:pt x="5981" y="92"/>
                  <a:pt x="5981" y="92"/>
                  <a:pt x="5981" y="92"/>
                </a:cubicBezTo>
                <a:cubicBezTo>
                  <a:pt x="5981" y="0"/>
                  <a:pt x="5981" y="0"/>
                  <a:pt x="5981" y="0"/>
                </a:cubicBezTo>
                <a:cubicBezTo>
                  <a:pt x="5969" y="0"/>
                  <a:pt x="5969" y="0"/>
                  <a:pt x="5969" y="0"/>
                </a:cubicBezTo>
                <a:lnTo>
                  <a:pt x="5969" y="92"/>
                </a:lnTo>
                <a:close/>
                <a:moveTo>
                  <a:pt x="5929" y="92"/>
                </a:moveTo>
                <a:cubicBezTo>
                  <a:pt x="5941" y="92"/>
                  <a:pt x="5941" y="92"/>
                  <a:pt x="5941" y="92"/>
                </a:cubicBezTo>
                <a:cubicBezTo>
                  <a:pt x="5941" y="0"/>
                  <a:pt x="5941" y="0"/>
                  <a:pt x="5941" y="0"/>
                </a:cubicBezTo>
                <a:cubicBezTo>
                  <a:pt x="5929" y="0"/>
                  <a:pt x="5929" y="0"/>
                  <a:pt x="5929" y="0"/>
                </a:cubicBezTo>
                <a:lnTo>
                  <a:pt x="5929" y="92"/>
                </a:lnTo>
                <a:close/>
                <a:moveTo>
                  <a:pt x="5869" y="92"/>
                </a:moveTo>
                <a:cubicBezTo>
                  <a:pt x="5881" y="92"/>
                  <a:pt x="5881" y="92"/>
                  <a:pt x="5881" y="92"/>
                </a:cubicBezTo>
                <a:cubicBezTo>
                  <a:pt x="5881" y="0"/>
                  <a:pt x="5881" y="0"/>
                  <a:pt x="5881" y="0"/>
                </a:cubicBezTo>
                <a:cubicBezTo>
                  <a:pt x="5869" y="0"/>
                  <a:pt x="5869" y="0"/>
                  <a:pt x="5869" y="0"/>
                </a:cubicBezTo>
                <a:lnTo>
                  <a:pt x="5869" y="92"/>
                </a:lnTo>
                <a:close/>
                <a:moveTo>
                  <a:pt x="5909" y="92"/>
                </a:moveTo>
                <a:cubicBezTo>
                  <a:pt x="5921" y="92"/>
                  <a:pt x="5921" y="92"/>
                  <a:pt x="5921" y="92"/>
                </a:cubicBezTo>
                <a:cubicBezTo>
                  <a:pt x="5921" y="0"/>
                  <a:pt x="5921" y="0"/>
                  <a:pt x="5921" y="0"/>
                </a:cubicBezTo>
                <a:cubicBezTo>
                  <a:pt x="5909" y="0"/>
                  <a:pt x="5909" y="0"/>
                  <a:pt x="5909" y="0"/>
                </a:cubicBezTo>
                <a:lnTo>
                  <a:pt x="5909" y="92"/>
                </a:lnTo>
                <a:close/>
                <a:moveTo>
                  <a:pt x="5889" y="92"/>
                </a:moveTo>
                <a:cubicBezTo>
                  <a:pt x="5901" y="92"/>
                  <a:pt x="5901" y="92"/>
                  <a:pt x="5901" y="92"/>
                </a:cubicBezTo>
                <a:cubicBezTo>
                  <a:pt x="5901" y="0"/>
                  <a:pt x="5901" y="0"/>
                  <a:pt x="5901" y="0"/>
                </a:cubicBezTo>
                <a:cubicBezTo>
                  <a:pt x="5889" y="0"/>
                  <a:pt x="5889" y="0"/>
                  <a:pt x="5889" y="0"/>
                </a:cubicBezTo>
                <a:lnTo>
                  <a:pt x="5889" y="92"/>
                </a:lnTo>
                <a:close/>
                <a:moveTo>
                  <a:pt x="6350" y="92"/>
                </a:moveTo>
                <a:cubicBezTo>
                  <a:pt x="6362" y="92"/>
                  <a:pt x="6362" y="92"/>
                  <a:pt x="6362" y="92"/>
                </a:cubicBezTo>
                <a:cubicBezTo>
                  <a:pt x="6362" y="0"/>
                  <a:pt x="6362" y="0"/>
                  <a:pt x="6362" y="0"/>
                </a:cubicBezTo>
                <a:cubicBezTo>
                  <a:pt x="6350" y="0"/>
                  <a:pt x="6350" y="0"/>
                  <a:pt x="6350" y="0"/>
                </a:cubicBezTo>
                <a:lnTo>
                  <a:pt x="6350" y="92"/>
                </a:lnTo>
                <a:close/>
                <a:moveTo>
                  <a:pt x="6550" y="92"/>
                </a:moveTo>
                <a:cubicBezTo>
                  <a:pt x="6562" y="92"/>
                  <a:pt x="6562" y="92"/>
                  <a:pt x="6562" y="92"/>
                </a:cubicBezTo>
                <a:cubicBezTo>
                  <a:pt x="6562" y="0"/>
                  <a:pt x="6562" y="0"/>
                  <a:pt x="6562" y="0"/>
                </a:cubicBezTo>
                <a:cubicBezTo>
                  <a:pt x="6550" y="0"/>
                  <a:pt x="6550" y="0"/>
                  <a:pt x="6550" y="0"/>
                </a:cubicBezTo>
                <a:lnTo>
                  <a:pt x="6550" y="92"/>
                </a:lnTo>
                <a:close/>
                <a:moveTo>
                  <a:pt x="6230" y="92"/>
                </a:moveTo>
                <a:cubicBezTo>
                  <a:pt x="6242" y="92"/>
                  <a:pt x="6242" y="92"/>
                  <a:pt x="6242" y="92"/>
                </a:cubicBezTo>
                <a:cubicBezTo>
                  <a:pt x="6242" y="0"/>
                  <a:pt x="6242" y="0"/>
                  <a:pt x="6242" y="0"/>
                </a:cubicBezTo>
                <a:cubicBezTo>
                  <a:pt x="6230" y="0"/>
                  <a:pt x="6230" y="0"/>
                  <a:pt x="6230" y="0"/>
                </a:cubicBezTo>
                <a:lnTo>
                  <a:pt x="6230" y="92"/>
                </a:lnTo>
                <a:close/>
                <a:moveTo>
                  <a:pt x="6470" y="92"/>
                </a:moveTo>
                <a:cubicBezTo>
                  <a:pt x="6482" y="92"/>
                  <a:pt x="6482" y="92"/>
                  <a:pt x="6482" y="92"/>
                </a:cubicBezTo>
                <a:cubicBezTo>
                  <a:pt x="6482" y="0"/>
                  <a:pt x="6482" y="0"/>
                  <a:pt x="6482" y="0"/>
                </a:cubicBezTo>
                <a:cubicBezTo>
                  <a:pt x="6470" y="0"/>
                  <a:pt x="6470" y="0"/>
                  <a:pt x="6470" y="0"/>
                </a:cubicBezTo>
                <a:lnTo>
                  <a:pt x="6470" y="92"/>
                </a:lnTo>
                <a:close/>
                <a:moveTo>
                  <a:pt x="6510" y="92"/>
                </a:moveTo>
                <a:cubicBezTo>
                  <a:pt x="6522" y="92"/>
                  <a:pt x="6522" y="92"/>
                  <a:pt x="6522" y="92"/>
                </a:cubicBezTo>
                <a:cubicBezTo>
                  <a:pt x="6522" y="0"/>
                  <a:pt x="6522" y="0"/>
                  <a:pt x="6522" y="0"/>
                </a:cubicBezTo>
                <a:cubicBezTo>
                  <a:pt x="6510" y="0"/>
                  <a:pt x="6510" y="0"/>
                  <a:pt x="6510" y="0"/>
                </a:cubicBezTo>
                <a:lnTo>
                  <a:pt x="6510" y="92"/>
                </a:lnTo>
                <a:close/>
                <a:moveTo>
                  <a:pt x="6490" y="92"/>
                </a:moveTo>
                <a:cubicBezTo>
                  <a:pt x="6502" y="92"/>
                  <a:pt x="6502" y="92"/>
                  <a:pt x="6502" y="92"/>
                </a:cubicBezTo>
                <a:cubicBezTo>
                  <a:pt x="6502" y="0"/>
                  <a:pt x="6502" y="0"/>
                  <a:pt x="6502" y="0"/>
                </a:cubicBezTo>
                <a:cubicBezTo>
                  <a:pt x="6490" y="0"/>
                  <a:pt x="6490" y="0"/>
                  <a:pt x="6490" y="0"/>
                </a:cubicBezTo>
                <a:lnTo>
                  <a:pt x="6490" y="92"/>
                </a:lnTo>
                <a:close/>
                <a:moveTo>
                  <a:pt x="6530" y="92"/>
                </a:moveTo>
                <a:cubicBezTo>
                  <a:pt x="6542" y="92"/>
                  <a:pt x="6542" y="92"/>
                  <a:pt x="6542" y="92"/>
                </a:cubicBezTo>
                <a:cubicBezTo>
                  <a:pt x="6542" y="0"/>
                  <a:pt x="6542" y="0"/>
                  <a:pt x="6542" y="0"/>
                </a:cubicBezTo>
                <a:cubicBezTo>
                  <a:pt x="6530" y="0"/>
                  <a:pt x="6530" y="0"/>
                  <a:pt x="6530" y="0"/>
                </a:cubicBezTo>
                <a:lnTo>
                  <a:pt x="6530" y="92"/>
                </a:lnTo>
                <a:close/>
                <a:moveTo>
                  <a:pt x="6670" y="92"/>
                </a:moveTo>
                <a:cubicBezTo>
                  <a:pt x="6682" y="92"/>
                  <a:pt x="6682" y="92"/>
                  <a:pt x="6682" y="92"/>
                </a:cubicBezTo>
                <a:cubicBezTo>
                  <a:pt x="6682" y="0"/>
                  <a:pt x="6682" y="0"/>
                  <a:pt x="6682" y="0"/>
                </a:cubicBezTo>
                <a:cubicBezTo>
                  <a:pt x="6670" y="0"/>
                  <a:pt x="6670" y="0"/>
                  <a:pt x="6670" y="0"/>
                </a:cubicBezTo>
                <a:lnTo>
                  <a:pt x="6670" y="92"/>
                </a:lnTo>
                <a:close/>
                <a:moveTo>
                  <a:pt x="6590" y="92"/>
                </a:moveTo>
                <a:cubicBezTo>
                  <a:pt x="6602" y="92"/>
                  <a:pt x="6602" y="92"/>
                  <a:pt x="6602" y="92"/>
                </a:cubicBezTo>
                <a:cubicBezTo>
                  <a:pt x="6602" y="0"/>
                  <a:pt x="6602" y="0"/>
                  <a:pt x="6602" y="0"/>
                </a:cubicBezTo>
                <a:cubicBezTo>
                  <a:pt x="6590" y="0"/>
                  <a:pt x="6590" y="0"/>
                  <a:pt x="6590" y="0"/>
                </a:cubicBezTo>
                <a:lnTo>
                  <a:pt x="6590" y="92"/>
                </a:lnTo>
                <a:close/>
                <a:moveTo>
                  <a:pt x="6650" y="92"/>
                </a:moveTo>
                <a:cubicBezTo>
                  <a:pt x="6662" y="92"/>
                  <a:pt x="6662" y="92"/>
                  <a:pt x="6662" y="92"/>
                </a:cubicBezTo>
                <a:cubicBezTo>
                  <a:pt x="6662" y="0"/>
                  <a:pt x="6662" y="0"/>
                  <a:pt x="6662" y="0"/>
                </a:cubicBezTo>
                <a:cubicBezTo>
                  <a:pt x="6650" y="0"/>
                  <a:pt x="6650" y="0"/>
                  <a:pt x="6650" y="0"/>
                </a:cubicBezTo>
                <a:lnTo>
                  <a:pt x="6650" y="92"/>
                </a:lnTo>
                <a:close/>
                <a:moveTo>
                  <a:pt x="6630" y="92"/>
                </a:moveTo>
                <a:cubicBezTo>
                  <a:pt x="6642" y="92"/>
                  <a:pt x="6642" y="92"/>
                  <a:pt x="6642" y="92"/>
                </a:cubicBezTo>
                <a:cubicBezTo>
                  <a:pt x="6642" y="0"/>
                  <a:pt x="6642" y="0"/>
                  <a:pt x="6642" y="0"/>
                </a:cubicBezTo>
                <a:cubicBezTo>
                  <a:pt x="6630" y="0"/>
                  <a:pt x="6630" y="0"/>
                  <a:pt x="6630" y="0"/>
                </a:cubicBezTo>
                <a:lnTo>
                  <a:pt x="6630" y="92"/>
                </a:lnTo>
                <a:close/>
                <a:moveTo>
                  <a:pt x="6610" y="92"/>
                </a:moveTo>
                <a:cubicBezTo>
                  <a:pt x="6622" y="92"/>
                  <a:pt x="6622" y="92"/>
                  <a:pt x="6622" y="92"/>
                </a:cubicBezTo>
                <a:cubicBezTo>
                  <a:pt x="6622" y="0"/>
                  <a:pt x="6622" y="0"/>
                  <a:pt x="6622" y="0"/>
                </a:cubicBezTo>
                <a:cubicBezTo>
                  <a:pt x="6610" y="0"/>
                  <a:pt x="6610" y="0"/>
                  <a:pt x="6610" y="0"/>
                </a:cubicBezTo>
                <a:lnTo>
                  <a:pt x="6610" y="92"/>
                </a:lnTo>
                <a:close/>
                <a:moveTo>
                  <a:pt x="6570" y="92"/>
                </a:moveTo>
                <a:cubicBezTo>
                  <a:pt x="6582" y="92"/>
                  <a:pt x="6582" y="92"/>
                  <a:pt x="6582" y="92"/>
                </a:cubicBezTo>
                <a:cubicBezTo>
                  <a:pt x="6582" y="0"/>
                  <a:pt x="6582" y="0"/>
                  <a:pt x="6582" y="0"/>
                </a:cubicBezTo>
                <a:cubicBezTo>
                  <a:pt x="6570" y="0"/>
                  <a:pt x="6570" y="0"/>
                  <a:pt x="6570" y="0"/>
                </a:cubicBezTo>
                <a:lnTo>
                  <a:pt x="6570" y="92"/>
                </a:lnTo>
                <a:close/>
                <a:moveTo>
                  <a:pt x="6290" y="92"/>
                </a:moveTo>
                <a:cubicBezTo>
                  <a:pt x="6302" y="92"/>
                  <a:pt x="6302" y="92"/>
                  <a:pt x="6302" y="92"/>
                </a:cubicBezTo>
                <a:cubicBezTo>
                  <a:pt x="6302" y="0"/>
                  <a:pt x="6302" y="0"/>
                  <a:pt x="6302" y="0"/>
                </a:cubicBezTo>
                <a:cubicBezTo>
                  <a:pt x="6290" y="0"/>
                  <a:pt x="6290" y="0"/>
                  <a:pt x="6290" y="0"/>
                </a:cubicBezTo>
                <a:lnTo>
                  <a:pt x="6290" y="92"/>
                </a:lnTo>
                <a:close/>
                <a:moveTo>
                  <a:pt x="6330" y="92"/>
                </a:moveTo>
                <a:cubicBezTo>
                  <a:pt x="6342" y="92"/>
                  <a:pt x="6342" y="92"/>
                  <a:pt x="6342" y="92"/>
                </a:cubicBezTo>
                <a:cubicBezTo>
                  <a:pt x="6342" y="0"/>
                  <a:pt x="6342" y="0"/>
                  <a:pt x="6342" y="0"/>
                </a:cubicBezTo>
                <a:cubicBezTo>
                  <a:pt x="6330" y="0"/>
                  <a:pt x="6330" y="0"/>
                  <a:pt x="6330" y="0"/>
                </a:cubicBezTo>
                <a:lnTo>
                  <a:pt x="6330" y="92"/>
                </a:lnTo>
                <a:close/>
                <a:moveTo>
                  <a:pt x="6310" y="92"/>
                </a:moveTo>
                <a:cubicBezTo>
                  <a:pt x="6322" y="92"/>
                  <a:pt x="6322" y="92"/>
                  <a:pt x="6322" y="92"/>
                </a:cubicBezTo>
                <a:cubicBezTo>
                  <a:pt x="6322" y="0"/>
                  <a:pt x="6322" y="0"/>
                  <a:pt x="6322" y="0"/>
                </a:cubicBezTo>
                <a:cubicBezTo>
                  <a:pt x="6310" y="0"/>
                  <a:pt x="6310" y="0"/>
                  <a:pt x="6310" y="0"/>
                </a:cubicBezTo>
                <a:lnTo>
                  <a:pt x="6310" y="92"/>
                </a:lnTo>
                <a:close/>
                <a:moveTo>
                  <a:pt x="6270" y="92"/>
                </a:moveTo>
                <a:cubicBezTo>
                  <a:pt x="6282" y="92"/>
                  <a:pt x="6282" y="92"/>
                  <a:pt x="6282" y="92"/>
                </a:cubicBezTo>
                <a:cubicBezTo>
                  <a:pt x="6282" y="0"/>
                  <a:pt x="6282" y="0"/>
                  <a:pt x="6282" y="0"/>
                </a:cubicBezTo>
                <a:cubicBezTo>
                  <a:pt x="6270" y="0"/>
                  <a:pt x="6270" y="0"/>
                  <a:pt x="6270" y="0"/>
                </a:cubicBezTo>
                <a:lnTo>
                  <a:pt x="6270" y="92"/>
                </a:lnTo>
                <a:close/>
                <a:moveTo>
                  <a:pt x="6250" y="92"/>
                </a:moveTo>
                <a:cubicBezTo>
                  <a:pt x="6262" y="92"/>
                  <a:pt x="6262" y="92"/>
                  <a:pt x="6262" y="92"/>
                </a:cubicBezTo>
                <a:cubicBezTo>
                  <a:pt x="6262" y="0"/>
                  <a:pt x="6262" y="0"/>
                  <a:pt x="6262" y="0"/>
                </a:cubicBezTo>
                <a:cubicBezTo>
                  <a:pt x="6250" y="0"/>
                  <a:pt x="6250" y="0"/>
                  <a:pt x="6250" y="0"/>
                </a:cubicBezTo>
                <a:lnTo>
                  <a:pt x="6250" y="92"/>
                </a:lnTo>
                <a:close/>
                <a:moveTo>
                  <a:pt x="5749" y="92"/>
                </a:moveTo>
                <a:cubicBezTo>
                  <a:pt x="5761" y="92"/>
                  <a:pt x="5761" y="92"/>
                  <a:pt x="5761" y="92"/>
                </a:cubicBezTo>
                <a:cubicBezTo>
                  <a:pt x="5761" y="0"/>
                  <a:pt x="5761" y="0"/>
                  <a:pt x="5761" y="0"/>
                </a:cubicBezTo>
                <a:cubicBezTo>
                  <a:pt x="5749" y="0"/>
                  <a:pt x="5749" y="0"/>
                  <a:pt x="5749" y="0"/>
                </a:cubicBezTo>
                <a:lnTo>
                  <a:pt x="5749" y="92"/>
                </a:lnTo>
                <a:close/>
                <a:moveTo>
                  <a:pt x="6450" y="92"/>
                </a:moveTo>
                <a:cubicBezTo>
                  <a:pt x="6462" y="92"/>
                  <a:pt x="6462" y="92"/>
                  <a:pt x="6462" y="92"/>
                </a:cubicBezTo>
                <a:cubicBezTo>
                  <a:pt x="6462" y="0"/>
                  <a:pt x="6462" y="0"/>
                  <a:pt x="6462" y="0"/>
                </a:cubicBezTo>
                <a:cubicBezTo>
                  <a:pt x="6450" y="0"/>
                  <a:pt x="6450" y="0"/>
                  <a:pt x="6450" y="0"/>
                </a:cubicBezTo>
                <a:lnTo>
                  <a:pt x="6450" y="92"/>
                </a:lnTo>
                <a:close/>
                <a:moveTo>
                  <a:pt x="6430" y="92"/>
                </a:moveTo>
                <a:cubicBezTo>
                  <a:pt x="6442" y="92"/>
                  <a:pt x="6442" y="92"/>
                  <a:pt x="6442" y="92"/>
                </a:cubicBezTo>
                <a:cubicBezTo>
                  <a:pt x="6442" y="0"/>
                  <a:pt x="6442" y="0"/>
                  <a:pt x="6442" y="0"/>
                </a:cubicBezTo>
                <a:cubicBezTo>
                  <a:pt x="6430" y="0"/>
                  <a:pt x="6430" y="0"/>
                  <a:pt x="6430" y="0"/>
                </a:cubicBezTo>
                <a:lnTo>
                  <a:pt x="6430" y="92"/>
                </a:lnTo>
                <a:close/>
                <a:moveTo>
                  <a:pt x="6690" y="92"/>
                </a:moveTo>
                <a:cubicBezTo>
                  <a:pt x="6702" y="92"/>
                  <a:pt x="6702" y="92"/>
                  <a:pt x="6702" y="92"/>
                </a:cubicBezTo>
                <a:cubicBezTo>
                  <a:pt x="6702" y="0"/>
                  <a:pt x="6702" y="0"/>
                  <a:pt x="6702" y="0"/>
                </a:cubicBezTo>
                <a:cubicBezTo>
                  <a:pt x="6690" y="0"/>
                  <a:pt x="6690" y="0"/>
                  <a:pt x="6690" y="0"/>
                </a:cubicBezTo>
                <a:lnTo>
                  <a:pt x="6690" y="92"/>
                </a:lnTo>
                <a:close/>
                <a:moveTo>
                  <a:pt x="6390" y="92"/>
                </a:moveTo>
                <a:cubicBezTo>
                  <a:pt x="6402" y="92"/>
                  <a:pt x="6402" y="92"/>
                  <a:pt x="6402" y="92"/>
                </a:cubicBezTo>
                <a:cubicBezTo>
                  <a:pt x="6402" y="0"/>
                  <a:pt x="6402" y="0"/>
                  <a:pt x="6402" y="0"/>
                </a:cubicBezTo>
                <a:cubicBezTo>
                  <a:pt x="6390" y="0"/>
                  <a:pt x="6390" y="0"/>
                  <a:pt x="6390" y="0"/>
                </a:cubicBezTo>
                <a:lnTo>
                  <a:pt x="6390" y="92"/>
                </a:lnTo>
                <a:close/>
                <a:moveTo>
                  <a:pt x="6370" y="92"/>
                </a:moveTo>
                <a:cubicBezTo>
                  <a:pt x="6382" y="92"/>
                  <a:pt x="6382" y="92"/>
                  <a:pt x="6382" y="92"/>
                </a:cubicBezTo>
                <a:cubicBezTo>
                  <a:pt x="6382" y="0"/>
                  <a:pt x="6382" y="0"/>
                  <a:pt x="6382" y="0"/>
                </a:cubicBezTo>
                <a:cubicBezTo>
                  <a:pt x="6370" y="0"/>
                  <a:pt x="6370" y="0"/>
                  <a:pt x="6370" y="0"/>
                </a:cubicBezTo>
                <a:lnTo>
                  <a:pt x="6370" y="92"/>
                </a:lnTo>
                <a:close/>
                <a:moveTo>
                  <a:pt x="3365" y="92"/>
                </a:moveTo>
                <a:cubicBezTo>
                  <a:pt x="3377" y="92"/>
                  <a:pt x="3377" y="92"/>
                  <a:pt x="3377" y="92"/>
                </a:cubicBezTo>
                <a:cubicBezTo>
                  <a:pt x="3377" y="0"/>
                  <a:pt x="3377" y="0"/>
                  <a:pt x="3377" y="0"/>
                </a:cubicBezTo>
                <a:cubicBezTo>
                  <a:pt x="3365" y="0"/>
                  <a:pt x="3365" y="0"/>
                  <a:pt x="3365" y="0"/>
                </a:cubicBezTo>
                <a:lnTo>
                  <a:pt x="3365" y="92"/>
                </a:lnTo>
                <a:close/>
                <a:moveTo>
                  <a:pt x="1222" y="92"/>
                </a:moveTo>
                <a:cubicBezTo>
                  <a:pt x="1234" y="92"/>
                  <a:pt x="1234" y="92"/>
                  <a:pt x="1234" y="92"/>
                </a:cubicBezTo>
                <a:cubicBezTo>
                  <a:pt x="1234" y="0"/>
                  <a:pt x="1234" y="0"/>
                  <a:pt x="1234" y="0"/>
                </a:cubicBezTo>
                <a:cubicBezTo>
                  <a:pt x="1222" y="0"/>
                  <a:pt x="1222" y="0"/>
                  <a:pt x="1222" y="0"/>
                </a:cubicBezTo>
                <a:lnTo>
                  <a:pt x="1222" y="92"/>
                </a:lnTo>
                <a:close/>
                <a:moveTo>
                  <a:pt x="1242" y="92"/>
                </a:moveTo>
                <a:cubicBezTo>
                  <a:pt x="1254" y="92"/>
                  <a:pt x="1254" y="92"/>
                  <a:pt x="1254" y="92"/>
                </a:cubicBezTo>
                <a:cubicBezTo>
                  <a:pt x="1254" y="0"/>
                  <a:pt x="1254" y="0"/>
                  <a:pt x="1254" y="0"/>
                </a:cubicBezTo>
                <a:cubicBezTo>
                  <a:pt x="1242" y="0"/>
                  <a:pt x="1242" y="0"/>
                  <a:pt x="1242" y="0"/>
                </a:cubicBezTo>
                <a:lnTo>
                  <a:pt x="1242" y="92"/>
                </a:lnTo>
                <a:close/>
                <a:moveTo>
                  <a:pt x="1262" y="92"/>
                </a:moveTo>
                <a:cubicBezTo>
                  <a:pt x="1274" y="92"/>
                  <a:pt x="1274" y="92"/>
                  <a:pt x="1274" y="92"/>
                </a:cubicBezTo>
                <a:cubicBezTo>
                  <a:pt x="1274" y="0"/>
                  <a:pt x="1274" y="0"/>
                  <a:pt x="1274" y="0"/>
                </a:cubicBezTo>
                <a:cubicBezTo>
                  <a:pt x="1262" y="0"/>
                  <a:pt x="1262" y="0"/>
                  <a:pt x="1262" y="0"/>
                </a:cubicBezTo>
                <a:lnTo>
                  <a:pt x="1262" y="92"/>
                </a:lnTo>
                <a:close/>
                <a:moveTo>
                  <a:pt x="1182" y="92"/>
                </a:moveTo>
                <a:cubicBezTo>
                  <a:pt x="1194" y="92"/>
                  <a:pt x="1194" y="92"/>
                  <a:pt x="1194" y="92"/>
                </a:cubicBezTo>
                <a:cubicBezTo>
                  <a:pt x="1194" y="0"/>
                  <a:pt x="1194" y="0"/>
                  <a:pt x="1194" y="0"/>
                </a:cubicBezTo>
                <a:cubicBezTo>
                  <a:pt x="1182" y="0"/>
                  <a:pt x="1182" y="0"/>
                  <a:pt x="1182" y="0"/>
                </a:cubicBezTo>
                <a:lnTo>
                  <a:pt x="1182" y="92"/>
                </a:lnTo>
                <a:close/>
                <a:moveTo>
                  <a:pt x="1202" y="92"/>
                </a:moveTo>
                <a:cubicBezTo>
                  <a:pt x="1214" y="92"/>
                  <a:pt x="1214" y="92"/>
                  <a:pt x="1214" y="92"/>
                </a:cubicBezTo>
                <a:cubicBezTo>
                  <a:pt x="1214" y="0"/>
                  <a:pt x="1214" y="0"/>
                  <a:pt x="1214" y="0"/>
                </a:cubicBezTo>
                <a:cubicBezTo>
                  <a:pt x="1202" y="0"/>
                  <a:pt x="1202" y="0"/>
                  <a:pt x="1202" y="0"/>
                </a:cubicBezTo>
                <a:lnTo>
                  <a:pt x="1202" y="92"/>
                </a:lnTo>
                <a:close/>
                <a:moveTo>
                  <a:pt x="1162" y="92"/>
                </a:moveTo>
                <a:cubicBezTo>
                  <a:pt x="1174" y="92"/>
                  <a:pt x="1174" y="92"/>
                  <a:pt x="1174" y="92"/>
                </a:cubicBezTo>
                <a:cubicBezTo>
                  <a:pt x="1174" y="0"/>
                  <a:pt x="1174" y="0"/>
                  <a:pt x="1174" y="0"/>
                </a:cubicBezTo>
                <a:cubicBezTo>
                  <a:pt x="1162" y="0"/>
                  <a:pt x="1162" y="0"/>
                  <a:pt x="1162" y="0"/>
                </a:cubicBezTo>
                <a:lnTo>
                  <a:pt x="1162" y="92"/>
                </a:lnTo>
                <a:close/>
                <a:moveTo>
                  <a:pt x="1342" y="92"/>
                </a:moveTo>
                <a:cubicBezTo>
                  <a:pt x="1354" y="92"/>
                  <a:pt x="1354" y="92"/>
                  <a:pt x="1354" y="92"/>
                </a:cubicBezTo>
                <a:cubicBezTo>
                  <a:pt x="1354" y="0"/>
                  <a:pt x="1354" y="0"/>
                  <a:pt x="1354" y="0"/>
                </a:cubicBezTo>
                <a:cubicBezTo>
                  <a:pt x="1342" y="0"/>
                  <a:pt x="1342" y="0"/>
                  <a:pt x="1342" y="0"/>
                </a:cubicBezTo>
                <a:lnTo>
                  <a:pt x="1342" y="92"/>
                </a:lnTo>
                <a:close/>
                <a:moveTo>
                  <a:pt x="1382" y="92"/>
                </a:moveTo>
                <a:cubicBezTo>
                  <a:pt x="1394" y="92"/>
                  <a:pt x="1394" y="92"/>
                  <a:pt x="1394" y="92"/>
                </a:cubicBezTo>
                <a:cubicBezTo>
                  <a:pt x="1394" y="0"/>
                  <a:pt x="1394" y="0"/>
                  <a:pt x="1394" y="0"/>
                </a:cubicBezTo>
                <a:cubicBezTo>
                  <a:pt x="1382" y="0"/>
                  <a:pt x="1382" y="0"/>
                  <a:pt x="1382" y="0"/>
                </a:cubicBezTo>
                <a:lnTo>
                  <a:pt x="1382" y="92"/>
                </a:lnTo>
                <a:close/>
                <a:moveTo>
                  <a:pt x="1282" y="92"/>
                </a:moveTo>
                <a:cubicBezTo>
                  <a:pt x="1294" y="92"/>
                  <a:pt x="1294" y="92"/>
                  <a:pt x="1294" y="92"/>
                </a:cubicBezTo>
                <a:cubicBezTo>
                  <a:pt x="1294" y="0"/>
                  <a:pt x="1294" y="0"/>
                  <a:pt x="1294" y="0"/>
                </a:cubicBezTo>
                <a:cubicBezTo>
                  <a:pt x="1282" y="0"/>
                  <a:pt x="1282" y="0"/>
                  <a:pt x="1282" y="0"/>
                </a:cubicBezTo>
                <a:lnTo>
                  <a:pt x="1282" y="92"/>
                </a:lnTo>
                <a:close/>
                <a:moveTo>
                  <a:pt x="1302" y="92"/>
                </a:moveTo>
                <a:cubicBezTo>
                  <a:pt x="1314" y="92"/>
                  <a:pt x="1314" y="92"/>
                  <a:pt x="1314" y="92"/>
                </a:cubicBezTo>
                <a:cubicBezTo>
                  <a:pt x="1314" y="0"/>
                  <a:pt x="1314" y="0"/>
                  <a:pt x="1314" y="0"/>
                </a:cubicBezTo>
                <a:cubicBezTo>
                  <a:pt x="1302" y="0"/>
                  <a:pt x="1302" y="0"/>
                  <a:pt x="1302" y="0"/>
                </a:cubicBezTo>
                <a:lnTo>
                  <a:pt x="1302" y="92"/>
                </a:lnTo>
                <a:close/>
                <a:moveTo>
                  <a:pt x="1322" y="92"/>
                </a:moveTo>
                <a:cubicBezTo>
                  <a:pt x="1334" y="92"/>
                  <a:pt x="1334" y="92"/>
                  <a:pt x="1334" y="92"/>
                </a:cubicBezTo>
                <a:cubicBezTo>
                  <a:pt x="1334" y="0"/>
                  <a:pt x="1334" y="0"/>
                  <a:pt x="1334" y="0"/>
                </a:cubicBezTo>
                <a:cubicBezTo>
                  <a:pt x="1322" y="0"/>
                  <a:pt x="1322" y="0"/>
                  <a:pt x="1322" y="0"/>
                </a:cubicBezTo>
                <a:lnTo>
                  <a:pt x="1322" y="92"/>
                </a:lnTo>
                <a:close/>
                <a:moveTo>
                  <a:pt x="1362" y="92"/>
                </a:moveTo>
                <a:cubicBezTo>
                  <a:pt x="1374" y="92"/>
                  <a:pt x="1374" y="92"/>
                  <a:pt x="1374" y="92"/>
                </a:cubicBezTo>
                <a:cubicBezTo>
                  <a:pt x="1374" y="0"/>
                  <a:pt x="1374" y="0"/>
                  <a:pt x="1374" y="0"/>
                </a:cubicBezTo>
                <a:cubicBezTo>
                  <a:pt x="1362" y="0"/>
                  <a:pt x="1362" y="0"/>
                  <a:pt x="1362" y="0"/>
                </a:cubicBezTo>
                <a:lnTo>
                  <a:pt x="1362" y="92"/>
                </a:lnTo>
                <a:close/>
                <a:moveTo>
                  <a:pt x="1022" y="92"/>
                </a:moveTo>
                <a:cubicBezTo>
                  <a:pt x="1034" y="92"/>
                  <a:pt x="1034" y="92"/>
                  <a:pt x="1034" y="92"/>
                </a:cubicBezTo>
                <a:cubicBezTo>
                  <a:pt x="1034" y="0"/>
                  <a:pt x="1034" y="0"/>
                  <a:pt x="1034" y="0"/>
                </a:cubicBezTo>
                <a:cubicBezTo>
                  <a:pt x="1022" y="0"/>
                  <a:pt x="1022" y="0"/>
                  <a:pt x="1022" y="0"/>
                </a:cubicBezTo>
                <a:lnTo>
                  <a:pt x="1022" y="92"/>
                </a:lnTo>
                <a:close/>
                <a:moveTo>
                  <a:pt x="982" y="92"/>
                </a:moveTo>
                <a:cubicBezTo>
                  <a:pt x="994" y="92"/>
                  <a:pt x="994" y="92"/>
                  <a:pt x="994" y="92"/>
                </a:cubicBezTo>
                <a:cubicBezTo>
                  <a:pt x="994" y="0"/>
                  <a:pt x="994" y="0"/>
                  <a:pt x="994" y="0"/>
                </a:cubicBezTo>
                <a:cubicBezTo>
                  <a:pt x="982" y="0"/>
                  <a:pt x="982" y="0"/>
                  <a:pt x="982" y="0"/>
                </a:cubicBezTo>
                <a:lnTo>
                  <a:pt x="982" y="92"/>
                </a:lnTo>
                <a:close/>
                <a:moveTo>
                  <a:pt x="1002" y="92"/>
                </a:moveTo>
                <a:cubicBezTo>
                  <a:pt x="1014" y="92"/>
                  <a:pt x="1014" y="92"/>
                  <a:pt x="1014" y="92"/>
                </a:cubicBezTo>
                <a:cubicBezTo>
                  <a:pt x="1014" y="0"/>
                  <a:pt x="1014" y="0"/>
                  <a:pt x="1014" y="0"/>
                </a:cubicBezTo>
                <a:cubicBezTo>
                  <a:pt x="1002" y="0"/>
                  <a:pt x="1002" y="0"/>
                  <a:pt x="1002" y="0"/>
                </a:cubicBezTo>
                <a:lnTo>
                  <a:pt x="1002" y="92"/>
                </a:lnTo>
                <a:close/>
                <a:moveTo>
                  <a:pt x="942" y="92"/>
                </a:moveTo>
                <a:cubicBezTo>
                  <a:pt x="953" y="92"/>
                  <a:pt x="953" y="92"/>
                  <a:pt x="953" y="92"/>
                </a:cubicBezTo>
                <a:cubicBezTo>
                  <a:pt x="953" y="0"/>
                  <a:pt x="953" y="0"/>
                  <a:pt x="953" y="0"/>
                </a:cubicBezTo>
                <a:cubicBezTo>
                  <a:pt x="942" y="0"/>
                  <a:pt x="942" y="0"/>
                  <a:pt x="942" y="0"/>
                </a:cubicBezTo>
                <a:lnTo>
                  <a:pt x="942" y="92"/>
                </a:lnTo>
                <a:close/>
                <a:moveTo>
                  <a:pt x="962" y="92"/>
                </a:moveTo>
                <a:cubicBezTo>
                  <a:pt x="974" y="92"/>
                  <a:pt x="974" y="92"/>
                  <a:pt x="974" y="92"/>
                </a:cubicBezTo>
                <a:cubicBezTo>
                  <a:pt x="974" y="0"/>
                  <a:pt x="974" y="0"/>
                  <a:pt x="974" y="0"/>
                </a:cubicBezTo>
                <a:cubicBezTo>
                  <a:pt x="962" y="0"/>
                  <a:pt x="962" y="0"/>
                  <a:pt x="962" y="0"/>
                </a:cubicBezTo>
                <a:lnTo>
                  <a:pt x="962" y="92"/>
                </a:lnTo>
                <a:close/>
                <a:moveTo>
                  <a:pt x="1042" y="92"/>
                </a:moveTo>
                <a:cubicBezTo>
                  <a:pt x="1054" y="92"/>
                  <a:pt x="1054" y="92"/>
                  <a:pt x="1054" y="92"/>
                </a:cubicBezTo>
                <a:cubicBezTo>
                  <a:pt x="1054" y="0"/>
                  <a:pt x="1054" y="0"/>
                  <a:pt x="1054" y="0"/>
                </a:cubicBezTo>
                <a:cubicBezTo>
                  <a:pt x="1042" y="0"/>
                  <a:pt x="1042" y="0"/>
                  <a:pt x="1042" y="0"/>
                </a:cubicBezTo>
                <a:lnTo>
                  <a:pt x="1042" y="92"/>
                </a:lnTo>
                <a:close/>
                <a:moveTo>
                  <a:pt x="1102" y="92"/>
                </a:moveTo>
                <a:cubicBezTo>
                  <a:pt x="1114" y="92"/>
                  <a:pt x="1114" y="92"/>
                  <a:pt x="1114" y="92"/>
                </a:cubicBezTo>
                <a:cubicBezTo>
                  <a:pt x="1114" y="0"/>
                  <a:pt x="1114" y="0"/>
                  <a:pt x="1114" y="0"/>
                </a:cubicBezTo>
                <a:cubicBezTo>
                  <a:pt x="1102" y="0"/>
                  <a:pt x="1102" y="0"/>
                  <a:pt x="1102" y="0"/>
                </a:cubicBezTo>
                <a:lnTo>
                  <a:pt x="1102" y="92"/>
                </a:lnTo>
                <a:close/>
                <a:moveTo>
                  <a:pt x="1122" y="92"/>
                </a:moveTo>
                <a:cubicBezTo>
                  <a:pt x="1134" y="92"/>
                  <a:pt x="1134" y="92"/>
                  <a:pt x="1134" y="92"/>
                </a:cubicBezTo>
                <a:cubicBezTo>
                  <a:pt x="1134" y="0"/>
                  <a:pt x="1134" y="0"/>
                  <a:pt x="1134" y="0"/>
                </a:cubicBezTo>
                <a:cubicBezTo>
                  <a:pt x="1122" y="0"/>
                  <a:pt x="1122" y="0"/>
                  <a:pt x="1122" y="0"/>
                </a:cubicBezTo>
                <a:lnTo>
                  <a:pt x="1122" y="92"/>
                </a:lnTo>
                <a:close/>
                <a:moveTo>
                  <a:pt x="1082" y="92"/>
                </a:moveTo>
                <a:cubicBezTo>
                  <a:pt x="1094" y="92"/>
                  <a:pt x="1094" y="92"/>
                  <a:pt x="1094" y="92"/>
                </a:cubicBezTo>
                <a:cubicBezTo>
                  <a:pt x="1094" y="0"/>
                  <a:pt x="1094" y="0"/>
                  <a:pt x="1094" y="0"/>
                </a:cubicBezTo>
                <a:cubicBezTo>
                  <a:pt x="1082" y="0"/>
                  <a:pt x="1082" y="0"/>
                  <a:pt x="1082" y="0"/>
                </a:cubicBezTo>
                <a:lnTo>
                  <a:pt x="1082" y="92"/>
                </a:lnTo>
                <a:close/>
                <a:moveTo>
                  <a:pt x="1142" y="92"/>
                </a:moveTo>
                <a:cubicBezTo>
                  <a:pt x="1154" y="92"/>
                  <a:pt x="1154" y="92"/>
                  <a:pt x="1154" y="92"/>
                </a:cubicBezTo>
                <a:cubicBezTo>
                  <a:pt x="1154" y="0"/>
                  <a:pt x="1154" y="0"/>
                  <a:pt x="1154" y="0"/>
                </a:cubicBezTo>
                <a:cubicBezTo>
                  <a:pt x="1142" y="0"/>
                  <a:pt x="1142" y="0"/>
                  <a:pt x="1142" y="0"/>
                </a:cubicBezTo>
                <a:lnTo>
                  <a:pt x="1142" y="92"/>
                </a:lnTo>
                <a:close/>
                <a:moveTo>
                  <a:pt x="1062" y="92"/>
                </a:moveTo>
                <a:cubicBezTo>
                  <a:pt x="1074" y="92"/>
                  <a:pt x="1074" y="92"/>
                  <a:pt x="1074" y="92"/>
                </a:cubicBezTo>
                <a:cubicBezTo>
                  <a:pt x="1074" y="0"/>
                  <a:pt x="1074" y="0"/>
                  <a:pt x="1074" y="0"/>
                </a:cubicBezTo>
                <a:cubicBezTo>
                  <a:pt x="1062" y="0"/>
                  <a:pt x="1062" y="0"/>
                  <a:pt x="1062" y="0"/>
                </a:cubicBezTo>
                <a:lnTo>
                  <a:pt x="1062" y="92"/>
                </a:lnTo>
                <a:close/>
                <a:moveTo>
                  <a:pt x="1563" y="92"/>
                </a:moveTo>
                <a:cubicBezTo>
                  <a:pt x="1574" y="92"/>
                  <a:pt x="1574" y="92"/>
                  <a:pt x="1574" y="92"/>
                </a:cubicBezTo>
                <a:cubicBezTo>
                  <a:pt x="1574" y="0"/>
                  <a:pt x="1574" y="0"/>
                  <a:pt x="1574" y="0"/>
                </a:cubicBezTo>
                <a:cubicBezTo>
                  <a:pt x="1563" y="0"/>
                  <a:pt x="1563" y="0"/>
                  <a:pt x="1563" y="0"/>
                </a:cubicBezTo>
                <a:lnTo>
                  <a:pt x="1563" y="92"/>
                </a:lnTo>
                <a:close/>
                <a:moveTo>
                  <a:pt x="1743" y="92"/>
                </a:moveTo>
                <a:cubicBezTo>
                  <a:pt x="1755" y="92"/>
                  <a:pt x="1755" y="92"/>
                  <a:pt x="1755" y="92"/>
                </a:cubicBezTo>
                <a:cubicBezTo>
                  <a:pt x="1755" y="0"/>
                  <a:pt x="1755" y="0"/>
                  <a:pt x="1755" y="0"/>
                </a:cubicBezTo>
                <a:cubicBezTo>
                  <a:pt x="1743" y="0"/>
                  <a:pt x="1743" y="0"/>
                  <a:pt x="1743" y="0"/>
                </a:cubicBezTo>
                <a:lnTo>
                  <a:pt x="1743" y="92"/>
                </a:lnTo>
                <a:close/>
                <a:moveTo>
                  <a:pt x="1723" y="92"/>
                </a:moveTo>
                <a:cubicBezTo>
                  <a:pt x="1735" y="92"/>
                  <a:pt x="1735" y="92"/>
                  <a:pt x="1735" y="92"/>
                </a:cubicBezTo>
                <a:cubicBezTo>
                  <a:pt x="1735" y="0"/>
                  <a:pt x="1735" y="0"/>
                  <a:pt x="1735" y="0"/>
                </a:cubicBezTo>
                <a:cubicBezTo>
                  <a:pt x="1723" y="0"/>
                  <a:pt x="1723" y="0"/>
                  <a:pt x="1723" y="0"/>
                </a:cubicBezTo>
                <a:lnTo>
                  <a:pt x="1723" y="92"/>
                </a:lnTo>
                <a:close/>
                <a:moveTo>
                  <a:pt x="1703" y="92"/>
                </a:moveTo>
                <a:cubicBezTo>
                  <a:pt x="1715" y="92"/>
                  <a:pt x="1715" y="92"/>
                  <a:pt x="1715" y="92"/>
                </a:cubicBezTo>
                <a:cubicBezTo>
                  <a:pt x="1715" y="0"/>
                  <a:pt x="1715" y="0"/>
                  <a:pt x="1715" y="0"/>
                </a:cubicBezTo>
                <a:cubicBezTo>
                  <a:pt x="1703" y="0"/>
                  <a:pt x="1703" y="0"/>
                  <a:pt x="1703" y="0"/>
                </a:cubicBezTo>
                <a:lnTo>
                  <a:pt x="1703" y="92"/>
                </a:lnTo>
                <a:close/>
                <a:moveTo>
                  <a:pt x="1663" y="92"/>
                </a:moveTo>
                <a:cubicBezTo>
                  <a:pt x="1675" y="92"/>
                  <a:pt x="1675" y="92"/>
                  <a:pt x="1675" y="92"/>
                </a:cubicBezTo>
                <a:cubicBezTo>
                  <a:pt x="1675" y="0"/>
                  <a:pt x="1675" y="0"/>
                  <a:pt x="1675" y="0"/>
                </a:cubicBezTo>
                <a:cubicBezTo>
                  <a:pt x="1663" y="0"/>
                  <a:pt x="1663" y="0"/>
                  <a:pt x="1663" y="0"/>
                </a:cubicBezTo>
                <a:lnTo>
                  <a:pt x="1663" y="92"/>
                </a:lnTo>
                <a:close/>
                <a:moveTo>
                  <a:pt x="1683" y="92"/>
                </a:moveTo>
                <a:cubicBezTo>
                  <a:pt x="1695" y="92"/>
                  <a:pt x="1695" y="92"/>
                  <a:pt x="1695" y="92"/>
                </a:cubicBezTo>
                <a:cubicBezTo>
                  <a:pt x="1695" y="0"/>
                  <a:pt x="1695" y="0"/>
                  <a:pt x="1695" y="0"/>
                </a:cubicBezTo>
                <a:cubicBezTo>
                  <a:pt x="1683" y="0"/>
                  <a:pt x="1683" y="0"/>
                  <a:pt x="1683" y="0"/>
                </a:cubicBezTo>
                <a:lnTo>
                  <a:pt x="1683" y="92"/>
                </a:lnTo>
                <a:close/>
                <a:moveTo>
                  <a:pt x="1803" y="92"/>
                </a:moveTo>
                <a:cubicBezTo>
                  <a:pt x="1815" y="92"/>
                  <a:pt x="1815" y="92"/>
                  <a:pt x="1815" y="92"/>
                </a:cubicBezTo>
                <a:cubicBezTo>
                  <a:pt x="1815" y="0"/>
                  <a:pt x="1815" y="0"/>
                  <a:pt x="1815" y="0"/>
                </a:cubicBezTo>
                <a:cubicBezTo>
                  <a:pt x="1803" y="0"/>
                  <a:pt x="1803" y="0"/>
                  <a:pt x="1803" y="0"/>
                </a:cubicBezTo>
                <a:lnTo>
                  <a:pt x="1803" y="92"/>
                </a:lnTo>
                <a:close/>
                <a:moveTo>
                  <a:pt x="1843" y="92"/>
                </a:moveTo>
                <a:cubicBezTo>
                  <a:pt x="1855" y="92"/>
                  <a:pt x="1855" y="92"/>
                  <a:pt x="1855" y="92"/>
                </a:cubicBezTo>
                <a:cubicBezTo>
                  <a:pt x="1855" y="0"/>
                  <a:pt x="1855" y="0"/>
                  <a:pt x="1855" y="0"/>
                </a:cubicBezTo>
                <a:cubicBezTo>
                  <a:pt x="1843" y="0"/>
                  <a:pt x="1843" y="0"/>
                  <a:pt x="1843" y="0"/>
                </a:cubicBezTo>
                <a:lnTo>
                  <a:pt x="1843" y="92"/>
                </a:lnTo>
                <a:close/>
                <a:moveTo>
                  <a:pt x="1823" y="92"/>
                </a:moveTo>
                <a:cubicBezTo>
                  <a:pt x="1835" y="92"/>
                  <a:pt x="1835" y="92"/>
                  <a:pt x="1835" y="92"/>
                </a:cubicBezTo>
                <a:cubicBezTo>
                  <a:pt x="1835" y="0"/>
                  <a:pt x="1835" y="0"/>
                  <a:pt x="1835" y="0"/>
                </a:cubicBezTo>
                <a:cubicBezTo>
                  <a:pt x="1823" y="0"/>
                  <a:pt x="1823" y="0"/>
                  <a:pt x="1823" y="0"/>
                </a:cubicBezTo>
                <a:lnTo>
                  <a:pt x="1823" y="92"/>
                </a:lnTo>
                <a:close/>
                <a:moveTo>
                  <a:pt x="1783" y="92"/>
                </a:moveTo>
                <a:cubicBezTo>
                  <a:pt x="1795" y="92"/>
                  <a:pt x="1795" y="92"/>
                  <a:pt x="1795" y="92"/>
                </a:cubicBezTo>
                <a:cubicBezTo>
                  <a:pt x="1795" y="0"/>
                  <a:pt x="1795" y="0"/>
                  <a:pt x="1795" y="0"/>
                </a:cubicBezTo>
                <a:cubicBezTo>
                  <a:pt x="1783" y="0"/>
                  <a:pt x="1783" y="0"/>
                  <a:pt x="1783" y="0"/>
                </a:cubicBezTo>
                <a:lnTo>
                  <a:pt x="1783" y="92"/>
                </a:lnTo>
                <a:close/>
                <a:moveTo>
                  <a:pt x="1763" y="92"/>
                </a:moveTo>
                <a:cubicBezTo>
                  <a:pt x="1775" y="92"/>
                  <a:pt x="1775" y="92"/>
                  <a:pt x="1775" y="92"/>
                </a:cubicBezTo>
                <a:cubicBezTo>
                  <a:pt x="1775" y="0"/>
                  <a:pt x="1775" y="0"/>
                  <a:pt x="1775" y="0"/>
                </a:cubicBezTo>
                <a:cubicBezTo>
                  <a:pt x="1763" y="0"/>
                  <a:pt x="1763" y="0"/>
                  <a:pt x="1763" y="0"/>
                </a:cubicBezTo>
                <a:lnTo>
                  <a:pt x="1763" y="92"/>
                </a:lnTo>
                <a:close/>
                <a:moveTo>
                  <a:pt x="1643" y="92"/>
                </a:moveTo>
                <a:cubicBezTo>
                  <a:pt x="1655" y="92"/>
                  <a:pt x="1655" y="92"/>
                  <a:pt x="1655" y="92"/>
                </a:cubicBezTo>
                <a:cubicBezTo>
                  <a:pt x="1655" y="0"/>
                  <a:pt x="1655" y="0"/>
                  <a:pt x="1655" y="0"/>
                </a:cubicBezTo>
                <a:cubicBezTo>
                  <a:pt x="1643" y="0"/>
                  <a:pt x="1643" y="0"/>
                  <a:pt x="1643" y="0"/>
                </a:cubicBezTo>
                <a:lnTo>
                  <a:pt x="1643" y="92"/>
                </a:lnTo>
                <a:close/>
                <a:moveTo>
                  <a:pt x="1462" y="92"/>
                </a:moveTo>
                <a:cubicBezTo>
                  <a:pt x="1474" y="92"/>
                  <a:pt x="1474" y="92"/>
                  <a:pt x="1474" y="92"/>
                </a:cubicBezTo>
                <a:cubicBezTo>
                  <a:pt x="1474" y="0"/>
                  <a:pt x="1474" y="0"/>
                  <a:pt x="1474" y="0"/>
                </a:cubicBezTo>
                <a:cubicBezTo>
                  <a:pt x="1462" y="0"/>
                  <a:pt x="1462" y="0"/>
                  <a:pt x="1462" y="0"/>
                </a:cubicBezTo>
                <a:lnTo>
                  <a:pt x="1462" y="92"/>
                </a:lnTo>
                <a:close/>
                <a:moveTo>
                  <a:pt x="1402" y="92"/>
                </a:moveTo>
                <a:cubicBezTo>
                  <a:pt x="1414" y="92"/>
                  <a:pt x="1414" y="92"/>
                  <a:pt x="1414" y="92"/>
                </a:cubicBezTo>
                <a:cubicBezTo>
                  <a:pt x="1414" y="0"/>
                  <a:pt x="1414" y="0"/>
                  <a:pt x="1414" y="0"/>
                </a:cubicBezTo>
                <a:cubicBezTo>
                  <a:pt x="1402" y="0"/>
                  <a:pt x="1402" y="0"/>
                  <a:pt x="1402" y="0"/>
                </a:cubicBezTo>
                <a:lnTo>
                  <a:pt x="1402" y="92"/>
                </a:lnTo>
                <a:close/>
                <a:moveTo>
                  <a:pt x="1482" y="92"/>
                </a:moveTo>
                <a:cubicBezTo>
                  <a:pt x="1494" y="92"/>
                  <a:pt x="1494" y="92"/>
                  <a:pt x="1494" y="92"/>
                </a:cubicBezTo>
                <a:cubicBezTo>
                  <a:pt x="1494" y="0"/>
                  <a:pt x="1494" y="0"/>
                  <a:pt x="1494" y="0"/>
                </a:cubicBezTo>
                <a:cubicBezTo>
                  <a:pt x="1482" y="0"/>
                  <a:pt x="1482" y="0"/>
                  <a:pt x="1482" y="0"/>
                </a:cubicBezTo>
                <a:lnTo>
                  <a:pt x="1482" y="92"/>
                </a:lnTo>
                <a:close/>
                <a:moveTo>
                  <a:pt x="1442" y="92"/>
                </a:moveTo>
                <a:cubicBezTo>
                  <a:pt x="1454" y="92"/>
                  <a:pt x="1454" y="92"/>
                  <a:pt x="1454" y="92"/>
                </a:cubicBezTo>
                <a:cubicBezTo>
                  <a:pt x="1454" y="0"/>
                  <a:pt x="1454" y="0"/>
                  <a:pt x="1454" y="0"/>
                </a:cubicBezTo>
                <a:cubicBezTo>
                  <a:pt x="1442" y="0"/>
                  <a:pt x="1442" y="0"/>
                  <a:pt x="1442" y="0"/>
                </a:cubicBezTo>
                <a:lnTo>
                  <a:pt x="1442" y="92"/>
                </a:lnTo>
                <a:close/>
                <a:moveTo>
                  <a:pt x="1422" y="92"/>
                </a:moveTo>
                <a:cubicBezTo>
                  <a:pt x="1434" y="92"/>
                  <a:pt x="1434" y="92"/>
                  <a:pt x="1434" y="92"/>
                </a:cubicBezTo>
                <a:cubicBezTo>
                  <a:pt x="1434" y="0"/>
                  <a:pt x="1434" y="0"/>
                  <a:pt x="1434" y="0"/>
                </a:cubicBezTo>
                <a:cubicBezTo>
                  <a:pt x="1422" y="0"/>
                  <a:pt x="1422" y="0"/>
                  <a:pt x="1422" y="0"/>
                </a:cubicBezTo>
                <a:lnTo>
                  <a:pt x="1422" y="92"/>
                </a:lnTo>
                <a:close/>
                <a:moveTo>
                  <a:pt x="1502" y="92"/>
                </a:moveTo>
                <a:cubicBezTo>
                  <a:pt x="1514" y="92"/>
                  <a:pt x="1514" y="92"/>
                  <a:pt x="1514" y="92"/>
                </a:cubicBezTo>
                <a:cubicBezTo>
                  <a:pt x="1514" y="0"/>
                  <a:pt x="1514" y="0"/>
                  <a:pt x="1514" y="0"/>
                </a:cubicBezTo>
                <a:cubicBezTo>
                  <a:pt x="1502" y="0"/>
                  <a:pt x="1502" y="0"/>
                  <a:pt x="1502" y="0"/>
                </a:cubicBezTo>
                <a:lnTo>
                  <a:pt x="1502" y="92"/>
                </a:lnTo>
                <a:close/>
                <a:moveTo>
                  <a:pt x="922" y="92"/>
                </a:moveTo>
                <a:cubicBezTo>
                  <a:pt x="933" y="92"/>
                  <a:pt x="933" y="92"/>
                  <a:pt x="933" y="92"/>
                </a:cubicBezTo>
                <a:cubicBezTo>
                  <a:pt x="933" y="0"/>
                  <a:pt x="933" y="0"/>
                  <a:pt x="933" y="0"/>
                </a:cubicBezTo>
                <a:cubicBezTo>
                  <a:pt x="922" y="0"/>
                  <a:pt x="922" y="0"/>
                  <a:pt x="922" y="0"/>
                </a:cubicBezTo>
                <a:lnTo>
                  <a:pt x="922" y="92"/>
                </a:lnTo>
                <a:close/>
                <a:moveTo>
                  <a:pt x="1522" y="92"/>
                </a:moveTo>
                <a:cubicBezTo>
                  <a:pt x="1534" y="92"/>
                  <a:pt x="1534" y="92"/>
                  <a:pt x="1534" y="92"/>
                </a:cubicBezTo>
                <a:cubicBezTo>
                  <a:pt x="1534" y="0"/>
                  <a:pt x="1534" y="0"/>
                  <a:pt x="1534" y="0"/>
                </a:cubicBezTo>
                <a:cubicBezTo>
                  <a:pt x="1522" y="0"/>
                  <a:pt x="1522" y="0"/>
                  <a:pt x="1522" y="0"/>
                </a:cubicBezTo>
                <a:lnTo>
                  <a:pt x="1522" y="92"/>
                </a:lnTo>
                <a:close/>
                <a:moveTo>
                  <a:pt x="1603" y="92"/>
                </a:moveTo>
                <a:cubicBezTo>
                  <a:pt x="1615" y="92"/>
                  <a:pt x="1615" y="92"/>
                  <a:pt x="1615" y="92"/>
                </a:cubicBezTo>
                <a:cubicBezTo>
                  <a:pt x="1615" y="0"/>
                  <a:pt x="1615" y="0"/>
                  <a:pt x="1615" y="0"/>
                </a:cubicBezTo>
                <a:cubicBezTo>
                  <a:pt x="1603" y="0"/>
                  <a:pt x="1603" y="0"/>
                  <a:pt x="1603" y="0"/>
                </a:cubicBezTo>
                <a:lnTo>
                  <a:pt x="1603" y="92"/>
                </a:lnTo>
                <a:close/>
                <a:moveTo>
                  <a:pt x="1583" y="92"/>
                </a:moveTo>
                <a:cubicBezTo>
                  <a:pt x="1594" y="92"/>
                  <a:pt x="1594" y="92"/>
                  <a:pt x="1594" y="92"/>
                </a:cubicBezTo>
                <a:cubicBezTo>
                  <a:pt x="1594" y="0"/>
                  <a:pt x="1594" y="0"/>
                  <a:pt x="1594" y="0"/>
                </a:cubicBezTo>
                <a:cubicBezTo>
                  <a:pt x="1583" y="0"/>
                  <a:pt x="1583" y="0"/>
                  <a:pt x="1583" y="0"/>
                </a:cubicBezTo>
                <a:lnTo>
                  <a:pt x="1583" y="92"/>
                </a:lnTo>
                <a:close/>
                <a:moveTo>
                  <a:pt x="1542" y="92"/>
                </a:moveTo>
                <a:cubicBezTo>
                  <a:pt x="1554" y="92"/>
                  <a:pt x="1554" y="92"/>
                  <a:pt x="1554" y="92"/>
                </a:cubicBezTo>
                <a:cubicBezTo>
                  <a:pt x="1554" y="0"/>
                  <a:pt x="1554" y="0"/>
                  <a:pt x="1554" y="0"/>
                </a:cubicBezTo>
                <a:cubicBezTo>
                  <a:pt x="1542" y="0"/>
                  <a:pt x="1542" y="0"/>
                  <a:pt x="1542" y="0"/>
                </a:cubicBezTo>
                <a:lnTo>
                  <a:pt x="1542" y="92"/>
                </a:lnTo>
                <a:close/>
                <a:moveTo>
                  <a:pt x="1623" y="92"/>
                </a:moveTo>
                <a:cubicBezTo>
                  <a:pt x="1635" y="92"/>
                  <a:pt x="1635" y="92"/>
                  <a:pt x="1635" y="92"/>
                </a:cubicBezTo>
                <a:cubicBezTo>
                  <a:pt x="1635" y="0"/>
                  <a:pt x="1635" y="0"/>
                  <a:pt x="1635" y="0"/>
                </a:cubicBezTo>
                <a:cubicBezTo>
                  <a:pt x="1623" y="0"/>
                  <a:pt x="1623" y="0"/>
                  <a:pt x="1623" y="0"/>
                </a:cubicBezTo>
                <a:lnTo>
                  <a:pt x="1623" y="92"/>
                </a:lnTo>
                <a:close/>
                <a:moveTo>
                  <a:pt x="621" y="92"/>
                </a:moveTo>
                <a:cubicBezTo>
                  <a:pt x="633" y="92"/>
                  <a:pt x="633" y="92"/>
                  <a:pt x="633" y="92"/>
                </a:cubicBezTo>
                <a:cubicBezTo>
                  <a:pt x="633" y="0"/>
                  <a:pt x="633" y="0"/>
                  <a:pt x="633" y="0"/>
                </a:cubicBezTo>
                <a:cubicBezTo>
                  <a:pt x="621" y="0"/>
                  <a:pt x="621" y="0"/>
                  <a:pt x="621" y="0"/>
                </a:cubicBezTo>
                <a:lnTo>
                  <a:pt x="621" y="92"/>
                </a:lnTo>
                <a:close/>
                <a:moveTo>
                  <a:pt x="260" y="92"/>
                </a:moveTo>
                <a:cubicBezTo>
                  <a:pt x="272" y="92"/>
                  <a:pt x="272" y="92"/>
                  <a:pt x="272" y="92"/>
                </a:cubicBezTo>
                <a:cubicBezTo>
                  <a:pt x="272" y="0"/>
                  <a:pt x="272" y="0"/>
                  <a:pt x="272" y="0"/>
                </a:cubicBezTo>
                <a:cubicBezTo>
                  <a:pt x="260" y="0"/>
                  <a:pt x="260" y="0"/>
                  <a:pt x="260" y="0"/>
                </a:cubicBezTo>
                <a:lnTo>
                  <a:pt x="260" y="92"/>
                </a:lnTo>
                <a:close/>
                <a:moveTo>
                  <a:pt x="281" y="92"/>
                </a:moveTo>
                <a:cubicBezTo>
                  <a:pt x="292" y="92"/>
                  <a:pt x="292" y="92"/>
                  <a:pt x="292" y="92"/>
                </a:cubicBezTo>
                <a:cubicBezTo>
                  <a:pt x="292" y="0"/>
                  <a:pt x="292" y="0"/>
                  <a:pt x="292" y="0"/>
                </a:cubicBezTo>
                <a:cubicBezTo>
                  <a:pt x="281" y="0"/>
                  <a:pt x="281" y="0"/>
                  <a:pt x="281" y="0"/>
                </a:cubicBezTo>
                <a:lnTo>
                  <a:pt x="281" y="92"/>
                </a:lnTo>
                <a:close/>
                <a:moveTo>
                  <a:pt x="220" y="92"/>
                </a:moveTo>
                <a:cubicBezTo>
                  <a:pt x="232" y="92"/>
                  <a:pt x="232" y="92"/>
                  <a:pt x="232" y="92"/>
                </a:cubicBezTo>
                <a:cubicBezTo>
                  <a:pt x="232" y="0"/>
                  <a:pt x="232" y="0"/>
                  <a:pt x="232" y="0"/>
                </a:cubicBezTo>
                <a:cubicBezTo>
                  <a:pt x="220" y="0"/>
                  <a:pt x="220" y="0"/>
                  <a:pt x="220" y="0"/>
                </a:cubicBezTo>
                <a:lnTo>
                  <a:pt x="220" y="92"/>
                </a:lnTo>
                <a:close/>
                <a:moveTo>
                  <a:pt x="301" y="92"/>
                </a:moveTo>
                <a:cubicBezTo>
                  <a:pt x="312" y="92"/>
                  <a:pt x="312" y="92"/>
                  <a:pt x="312" y="92"/>
                </a:cubicBezTo>
                <a:cubicBezTo>
                  <a:pt x="312" y="0"/>
                  <a:pt x="312" y="0"/>
                  <a:pt x="312" y="0"/>
                </a:cubicBezTo>
                <a:cubicBezTo>
                  <a:pt x="301" y="0"/>
                  <a:pt x="301" y="0"/>
                  <a:pt x="301" y="0"/>
                </a:cubicBezTo>
                <a:lnTo>
                  <a:pt x="301" y="92"/>
                </a:lnTo>
                <a:close/>
                <a:moveTo>
                  <a:pt x="240" y="92"/>
                </a:moveTo>
                <a:cubicBezTo>
                  <a:pt x="252" y="92"/>
                  <a:pt x="252" y="92"/>
                  <a:pt x="252" y="92"/>
                </a:cubicBezTo>
                <a:cubicBezTo>
                  <a:pt x="252" y="0"/>
                  <a:pt x="252" y="0"/>
                  <a:pt x="252" y="0"/>
                </a:cubicBezTo>
                <a:cubicBezTo>
                  <a:pt x="240" y="0"/>
                  <a:pt x="240" y="0"/>
                  <a:pt x="240" y="0"/>
                </a:cubicBezTo>
                <a:lnTo>
                  <a:pt x="240" y="92"/>
                </a:lnTo>
                <a:close/>
                <a:moveTo>
                  <a:pt x="401" y="92"/>
                </a:moveTo>
                <a:cubicBezTo>
                  <a:pt x="413" y="92"/>
                  <a:pt x="413" y="92"/>
                  <a:pt x="413" y="92"/>
                </a:cubicBezTo>
                <a:cubicBezTo>
                  <a:pt x="413" y="0"/>
                  <a:pt x="413" y="0"/>
                  <a:pt x="413" y="0"/>
                </a:cubicBezTo>
                <a:cubicBezTo>
                  <a:pt x="401" y="0"/>
                  <a:pt x="401" y="0"/>
                  <a:pt x="401" y="0"/>
                </a:cubicBezTo>
                <a:lnTo>
                  <a:pt x="401" y="92"/>
                </a:lnTo>
                <a:close/>
                <a:moveTo>
                  <a:pt x="321" y="92"/>
                </a:moveTo>
                <a:cubicBezTo>
                  <a:pt x="333" y="92"/>
                  <a:pt x="333" y="92"/>
                  <a:pt x="333" y="92"/>
                </a:cubicBezTo>
                <a:cubicBezTo>
                  <a:pt x="333" y="0"/>
                  <a:pt x="333" y="0"/>
                  <a:pt x="333" y="0"/>
                </a:cubicBezTo>
                <a:cubicBezTo>
                  <a:pt x="321" y="0"/>
                  <a:pt x="321" y="0"/>
                  <a:pt x="321" y="0"/>
                </a:cubicBezTo>
                <a:lnTo>
                  <a:pt x="321" y="92"/>
                </a:lnTo>
                <a:close/>
                <a:moveTo>
                  <a:pt x="381" y="92"/>
                </a:moveTo>
                <a:cubicBezTo>
                  <a:pt x="393" y="92"/>
                  <a:pt x="393" y="92"/>
                  <a:pt x="393" y="92"/>
                </a:cubicBezTo>
                <a:cubicBezTo>
                  <a:pt x="393" y="0"/>
                  <a:pt x="393" y="0"/>
                  <a:pt x="393" y="0"/>
                </a:cubicBezTo>
                <a:cubicBezTo>
                  <a:pt x="381" y="0"/>
                  <a:pt x="381" y="0"/>
                  <a:pt x="381" y="0"/>
                </a:cubicBezTo>
                <a:lnTo>
                  <a:pt x="381" y="92"/>
                </a:lnTo>
                <a:close/>
                <a:moveTo>
                  <a:pt x="200" y="92"/>
                </a:moveTo>
                <a:cubicBezTo>
                  <a:pt x="212" y="92"/>
                  <a:pt x="212" y="92"/>
                  <a:pt x="212" y="92"/>
                </a:cubicBezTo>
                <a:cubicBezTo>
                  <a:pt x="212" y="0"/>
                  <a:pt x="212" y="0"/>
                  <a:pt x="212" y="0"/>
                </a:cubicBezTo>
                <a:cubicBezTo>
                  <a:pt x="200" y="0"/>
                  <a:pt x="200" y="0"/>
                  <a:pt x="200" y="0"/>
                </a:cubicBezTo>
                <a:lnTo>
                  <a:pt x="200" y="92"/>
                </a:lnTo>
                <a:close/>
                <a:moveTo>
                  <a:pt x="341" y="92"/>
                </a:moveTo>
                <a:cubicBezTo>
                  <a:pt x="353" y="92"/>
                  <a:pt x="353" y="92"/>
                  <a:pt x="353" y="92"/>
                </a:cubicBezTo>
                <a:cubicBezTo>
                  <a:pt x="353" y="0"/>
                  <a:pt x="353" y="0"/>
                  <a:pt x="353" y="0"/>
                </a:cubicBezTo>
                <a:cubicBezTo>
                  <a:pt x="341" y="0"/>
                  <a:pt x="341" y="0"/>
                  <a:pt x="341" y="0"/>
                </a:cubicBezTo>
                <a:lnTo>
                  <a:pt x="341" y="92"/>
                </a:lnTo>
                <a:close/>
                <a:moveTo>
                  <a:pt x="361" y="92"/>
                </a:moveTo>
                <a:cubicBezTo>
                  <a:pt x="373" y="92"/>
                  <a:pt x="373" y="92"/>
                  <a:pt x="373" y="92"/>
                </a:cubicBezTo>
                <a:cubicBezTo>
                  <a:pt x="373" y="0"/>
                  <a:pt x="373" y="0"/>
                  <a:pt x="373" y="0"/>
                </a:cubicBezTo>
                <a:cubicBezTo>
                  <a:pt x="361" y="0"/>
                  <a:pt x="361" y="0"/>
                  <a:pt x="361" y="0"/>
                </a:cubicBezTo>
                <a:lnTo>
                  <a:pt x="361" y="92"/>
                </a:lnTo>
                <a:close/>
                <a:moveTo>
                  <a:pt x="20" y="92"/>
                </a:moveTo>
                <a:cubicBezTo>
                  <a:pt x="32" y="92"/>
                  <a:pt x="32" y="92"/>
                  <a:pt x="32" y="92"/>
                </a:cubicBezTo>
                <a:cubicBezTo>
                  <a:pt x="32" y="0"/>
                  <a:pt x="32" y="0"/>
                  <a:pt x="32" y="0"/>
                </a:cubicBezTo>
                <a:cubicBezTo>
                  <a:pt x="20" y="0"/>
                  <a:pt x="20" y="0"/>
                  <a:pt x="20" y="0"/>
                </a:cubicBezTo>
                <a:lnTo>
                  <a:pt x="20" y="92"/>
                </a:lnTo>
                <a:close/>
                <a:moveTo>
                  <a:pt x="421" y="92"/>
                </a:moveTo>
                <a:cubicBezTo>
                  <a:pt x="433" y="92"/>
                  <a:pt x="433" y="92"/>
                  <a:pt x="433" y="92"/>
                </a:cubicBezTo>
                <a:cubicBezTo>
                  <a:pt x="433" y="0"/>
                  <a:pt x="433" y="0"/>
                  <a:pt x="433" y="0"/>
                </a:cubicBezTo>
                <a:cubicBezTo>
                  <a:pt x="421" y="0"/>
                  <a:pt x="421" y="0"/>
                  <a:pt x="421" y="0"/>
                </a:cubicBezTo>
                <a:lnTo>
                  <a:pt x="421" y="92"/>
                </a:lnTo>
                <a:close/>
                <a:moveTo>
                  <a:pt x="40" y="92"/>
                </a:moveTo>
                <a:cubicBezTo>
                  <a:pt x="52" y="92"/>
                  <a:pt x="52" y="92"/>
                  <a:pt x="52" y="92"/>
                </a:cubicBezTo>
                <a:cubicBezTo>
                  <a:pt x="52" y="0"/>
                  <a:pt x="52" y="0"/>
                  <a:pt x="52" y="0"/>
                </a:cubicBezTo>
                <a:cubicBezTo>
                  <a:pt x="40" y="0"/>
                  <a:pt x="40" y="0"/>
                  <a:pt x="40" y="0"/>
                </a:cubicBezTo>
                <a:lnTo>
                  <a:pt x="40" y="92"/>
                </a:lnTo>
                <a:close/>
                <a:moveTo>
                  <a:pt x="0" y="92"/>
                </a:moveTo>
                <a:cubicBezTo>
                  <a:pt x="12" y="92"/>
                  <a:pt x="12" y="92"/>
                  <a:pt x="12" y="92"/>
                </a:cubicBezTo>
                <a:cubicBezTo>
                  <a:pt x="12" y="0"/>
                  <a:pt x="12" y="0"/>
                  <a:pt x="12" y="0"/>
                </a:cubicBezTo>
                <a:cubicBezTo>
                  <a:pt x="0" y="0"/>
                  <a:pt x="0" y="0"/>
                  <a:pt x="0" y="0"/>
                </a:cubicBezTo>
                <a:lnTo>
                  <a:pt x="0" y="92"/>
                </a:lnTo>
                <a:close/>
                <a:moveTo>
                  <a:pt x="901" y="92"/>
                </a:moveTo>
                <a:cubicBezTo>
                  <a:pt x="913" y="92"/>
                  <a:pt x="913" y="92"/>
                  <a:pt x="913" y="92"/>
                </a:cubicBezTo>
                <a:cubicBezTo>
                  <a:pt x="913" y="0"/>
                  <a:pt x="913" y="0"/>
                  <a:pt x="913" y="0"/>
                </a:cubicBezTo>
                <a:cubicBezTo>
                  <a:pt x="901" y="0"/>
                  <a:pt x="901" y="0"/>
                  <a:pt x="901" y="0"/>
                </a:cubicBezTo>
                <a:lnTo>
                  <a:pt x="901" y="92"/>
                </a:lnTo>
                <a:close/>
                <a:moveTo>
                  <a:pt x="7671" y="354"/>
                </a:moveTo>
                <a:cubicBezTo>
                  <a:pt x="7672" y="362"/>
                  <a:pt x="7672" y="370"/>
                  <a:pt x="7672" y="378"/>
                </a:cubicBezTo>
                <a:cubicBezTo>
                  <a:pt x="7672" y="354"/>
                  <a:pt x="7672" y="354"/>
                  <a:pt x="7672" y="354"/>
                </a:cubicBezTo>
                <a:lnTo>
                  <a:pt x="7671" y="354"/>
                </a:lnTo>
                <a:close/>
                <a:moveTo>
                  <a:pt x="180" y="92"/>
                </a:moveTo>
                <a:cubicBezTo>
                  <a:pt x="192" y="92"/>
                  <a:pt x="192" y="92"/>
                  <a:pt x="192" y="92"/>
                </a:cubicBezTo>
                <a:cubicBezTo>
                  <a:pt x="192" y="0"/>
                  <a:pt x="192" y="0"/>
                  <a:pt x="192" y="0"/>
                </a:cubicBezTo>
                <a:cubicBezTo>
                  <a:pt x="180" y="0"/>
                  <a:pt x="180" y="0"/>
                  <a:pt x="180" y="0"/>
                </a:cubicBezTo>
                <a:lnTo>
                  <a:pt x="180" y="92"/>
                </a:lnTo>
                <a:close/>
                <a:moveTo>
                  <a:pt x="80" y="92"/>
                </a:moveTo>
                <a:cubicBezTo>
                  <a:pt x="92" y="92"/>
                  <a:pt x="92" y="92"/>
                  <a:pt x="92" y="92"/>
                </a:cubicBezTo>
                <a:cubicBezTo>
                  <a:pt x="92" y="0"/>
                  <a:pt x="92" y="0"/>
                  <a:pt x="92" y="0"/>
                </a:cubicBezTo>
                <a:cubicBezTo>
                  <a:pt x="80" y="0"/>
                  <a:pt x="80" y="0"/>
                  <a:pt x="80" y="0"/>
                </a:cubicBezTo>
                <a:lnTo>
                  <a:pt x="80" y="92"/>
                </a:lnTo>
                <a:close/>
                <a:moveTo>
                  <a:pt x="160" y="92"/>
                </a:moveTo>
                <a:cubicBezTo>
                  <a:pt x="172" y="92"/>
                  <a:pt x="172" y="92"/>
                  <a:pt x="172" y="92"/>
                </a:cubicBezTo>
                <a:cubicBezTo>
                  <a:pt x="172" y="0"/>
                  <a:pt x="172" y="0"/>
                  <a:pt x="172" y="0"/>
                </a:cubicBezTo>
                <a:cubicBezTo>
                  <a:pt x="160" y="0"/>
                  <a:pt x="160" y="0"/>
                  <a:pt x="160" y="0"/>
                </a:cubicBezTo>
                <a:lnTo>
                  <a:pt x="160" y="92"/>
                </a:lnTo>
                <a:close/>
                <a:moveTo>
                  <a:pt x="140" y="92"/>
                </a:moveTo>
                <a:cubicBezTo>
                  <a:pt x="152" y="92"/>
                  <a:pt x="152" y="92"/>
                  <a:pt x="152" y="92"/>
                </a:cubicBezTo>
                <a:cubicBezTo>
                  <a:pt x="152" y="0"/>
                  <a:pt x="152" y="0"/>
                  <a:pt x="152" y="0"/>
                </a:cubicBezTo>
                <a:cubicBezTo>
                  <a:pt x="140" y="0"/>
                  <a:pt x="140" y="0"/>
                  <a:pt x="140" y="0"/>
                </a:cubicBezTo>
                <a:lnTo>
                  <a:pt x="140" y="92"/>
                </a:lnTo>
                <a:close/>
                <a:moveTo>
                  <a:pt x="120" y="92"/>
                </a:moveTo>
                <a:cubicBezTo>
                  <a:pt x="132" y="92"/>
                  <a:pt x="132" y="92"/>
                  <a:pt x="132" y="92"/>
                </a:cubicBezTo>
                <a:cubicBezTo>
                  <a:pt x="132" y="0"/>
                  <a:pt x="132" y="0"/>
                  <a:pt x="132" y="0"/>
                </a:cubicBezTo>
                <a:cubicBezTo>
                  <a:pt x="120" y="0"/>
                  <a:pt x="120" y="0"/>
                  <a:pt x="120" y="0"/>
                </a:cubicBezTo>
                <a:lnTo>
                  <a:pt x="120" y="92"/>
                </a:lnTo>
                <a:close/>
                <a:moveTo>
                  <a:pt x="100" y="92"/>
                </a:moveTo>
                <a:cubicBezTo>
                  <a:pt x="112" y="92"/>
                  <a:pt x="112" y="92"/>
                  <a:pt x="112" y="92"/>
                </a:cubicBezTo>
                <a:cubicBezTo>
                  <a:pt x="112" y="0"/>
                  <a:pt x="112" y="0"/>
                  <a:pt x="112" y="0"/>
                </a:cubicBezTo>
                <a:cubicBezTo>
                  <a:pt x="100" y="0"/>
                  <a:pt x="100" y="0"/>
                  <a:pt x="100" y="0"/>
                </a:cubicBezTo>
                <a:lnTo>
                  <a:pt x="100" y="92"/>
                </a:lnTo>
                <a:close/>
                <a:moveTo>
                  <a:pt x="60" y="92"/>
                </a:moveTo>
                <a:cubicBezTo>
                  <a:pt x="72" y="92"/>
                  <a:pt x="72" y="92"/>
                  <a:pt x="72" y="92"/>
                </a:cubicBezTo>
                <a:cubicBezTo>
                  <a:pt x="72" y="0"/>
                  <a:pt x="72" y="0"/>
                  <a:pt x="72" y="0"/>
                </a:cubicBezTo>
                <a:cubicBezTo>
                  <a:pt x="60" y="0"/>
                  <a:pt x="60" y="0"/>
                  <a:pt x="60" y="0"/>
                </a:cubicBezTo>
                <a:lnTo>
                  <a:pt x="60" y="92"/>
                </a:lnTo>
                <a:close/>
                <a:moveTo>
                  <a:pt x="761" y="92"/>
                </a:moveTo>
                <a:cubicBezTo>
                  <a:pt x="773" y="92"/>
                  <a:pt x="773" y="92"/>
                  <a:pt x="773" y="92"/>
                </a:cubicBezTo>
                <a:cubicBezTo>
                  <a:pt x="773" y="0"/>
                  <a:pt x="773" y="0"/>
                  <a:pt x="773" y="0"/>
                </a:cubicBezTo>
                <a:cubicBezTo>
                  <a:pt x="761" y="0"/>
                  <a:pt x="761" y="0"/>
                  <a:pt x="761" y="0"/>
                </a:cubicBezTo>
                <a:lnTo>
                  <a:pt x="761" y="92"/>
                </a:lnTo>
                <a:close/>
                <a:moveTo>
                  <a:pt x="741" y="92"/>
                </a:moveTo>
                <a:cubicBezTo>
                  <a:pt x="753" y="92"/>
                  <a:pt x="753" y="92"/>
                  <a:pt x="753" y="92"/>
                </a:cubicBezTo>
                <a:cubicBezTo>
                  <a:pt x="753" y="0"/>
                  <a:pt x="753" y="0"/>
                  <a:pt x="753" y="0"/>
                </a:cubicBezTo>
                <a:cubicBezTo>
                  <a:pt x="741" y="0"/>
                  <a:pt x="741" y="0"/>
                  <a:pt x="741" y="0"/>
                </a:cubicBezTo>
                <a:lnTo>
                  <a:pt x="741" y="92"/>
                </a:lnTo>
                <a:close/>
                <a:moveTo>
                  <a:pt x="701" y="92"/>
                </a:moveTo>
                <a:cubicBezTo>
                  <a:pt x="713" y="92"/>
                  <a:pt x="713" y="92"/>
                  <a:pt x="713" y="92"/>
                </a:cubicBezTo>
                <a:cubicBezTo>
                  <a:pt x="713" y="0"/>
                  <a:pt x="713" y="0"/>
                  <a:pt x="713" y="0"/>
                </a:cubicBezTo>
                <a:cubicBezTo>
                  <a:pt x="701" y="0"/>
                  <a:pt x="701" y="0"/>
                  <a:pt x="701" y="0"/>
                </a:cubicBezTo>
                <a:lnTo>
                  <a:pt x="701" y="92"/>
                </a:lnTo>
                <a:close/>
                <a:moveTo>
                  <a:pt x="781" y="92"/>
                </a:moveTo>
                <a:cubicBezTo>
                  <a:pt x="793" y="92"/>
                  <a:pt x="793" y="92"/>
                  <a:pt x="793" y="92"/>
                </a:cubicBezTo>
                <a:cubicBezTo>
                  <a:pt x="793" y="0"/>
                  <a:pt x="793" y="0"/>
                  <a:pt x="793" y="0"/>
                </a:cubicBezTo>
                <a:cubicBezTo>
                  <a:pt x="781" y="0"/>
                  <a:pt x="781" y="0"/>
                  <a:pt x="781" y="0"/>
                </a:cubicBezTo>
                <a:lnTo>
                  <a:pt x="781" y="92"/>
                </a:lnTo>
                <a:close/>
                <a:moveTo>
                  <a:pt x="721" y="92"/>
                </a:moveTo>
                <a:cubicBezTo>
                  <a:pt x="733" y="92"/>
                  <a:pt x="733" y="92"/>
                  <a:pt x="733" y="92"/>
                </a:cubicBezTo>
                <a:cubicBezTo>
                  <a:pt x="733" y="0"/>
                  <a:pt x="733" y="0"/>
                  <a:pt x="733" y="0"/>
                </a:cubicBezTo>
                <a:cubicBezTo>
                  <a:pt x="721" y="0"/>
                  <a:pt x="721" y="0"/>
                  <a:pt x="721" y="0"/>
                </a:cubicBezTo>
                <a:lnTo>
                  <a:pt x="721" y="92"/>
                </a:lnTo>
                <a:close/>
                <a:moveTo>
                  <a:pt x="821" y="92"/>
                </a:moveTo>
                <a:cubicBezTo>
                  <a:pt x="833" y="92"/>
                  <a:pt x="833" y="92"/>
                  <a:pt x="833" y="92"/>
                </a:cubicBezTo>
                <a:cubicBezTo>
                  <a:pt x="833" y="0"/>
                  <a:pt x="833" y="0"/>
                  <a:pt x="833" y="0"/>
                </a:cubicBezTo>
                <a:cubicBezTo>
                  <a:pt x="821" y="0"/>
                  <a:pt x="821" y="0"/>
                  <a:pt x="821" y="0"/>
                </a:cubicBezTo>
                <a:lnTo>
                  <a:pt x="821" y="92"/>
                </a:lnTo>
                <a:close/>
                <a:moveTo>
                  <a:pt x="881" y="92"/>
                </a:moveTo>
                <a:cubicBezTo>
                  <a:pt x="893" y="92"/>
                  <a:pt x="893" y="92"/>
                  <a:pt x="893" y="92"/>
                </a:cubicBezTo>
                <a:cubicBezTo>
                  <a:pt x="893" y="0"/>
                  <a:pt x="893" y="0"/>
                  <a:pt x="893" y="0"/>
                </a:cubicBezTo>
                <a:cubicBezTo>
                  <a:pt x="881" y="0"/>
                  <a:pt x="881" y="0"/>
                  <a:pt x="881" y="0"/>
                </a:cubicBezTo>
                <a:lnTo>
                  <a:pt x="881" y="92"/>
                </a:lnTo>
                <a:close/>
                <a:moveTo>
                  <a:pt x="861" y="92"/>
                </a:moveTo>
                <a:cubicBezTo>
                  <a:pt x="873" y="92"/>
                  <a:pt x="873" y="92"/>
                  <a:pt x="873" y="92"/>
                </a:cubicBezTo>
                <a:cubicBezTo>
                  <a:pt x="873" y="0"/>
                  <a:pt x="873" y="0"/>
                  <a:pt x="873" y="0"/>
                </a:cubicBezTo>
                <a:cubicBezTo>
                  <a:pt x="861" y="0"/>
                  <a:pt x="861" y="0"/>
                  <a:pt x="861" y="0"/>
                </a:cubicBezTo>
                <a:lnTo>
                  <a:pt x="861" y="92"/>
                </a:lnTo>
                <a:close/>
                <a:moveTo>
                  <a:pt x="801" y="92"/>
                </a:moveTo>
                <a:cubicBezTo>
                  <a:pt x="813" y="92"/>
                  <a:pt x="813" y="92"/>
                  <a:pt x="813" y="92"/>
                </a:cubicBezTo>
                <a:cubicBezTo>
                  <a:pt x="813" y="0"/>
                  <a:pt x="813" y="0"/>
                  <a:pt x="813" y="0"/>
                </a:cubicBezTo>
                <a:cubicBezTo>
                  <a:pt x="801" y="0"/>
                  <a:pt x="801" y="0"/>
                  <a:pt x="801" y="0"/>
                </a:cubicBezTo>
                <a:lnTo>
                  <a:pt x="801" y="92"/>
                </a:lnTo>
                <a:close/>
                <a:moveTo>
                  <a:pt x="681" y="92"/>
                </a:moveTo>
                <a:cubicBezTo>
                  <a:pt x="693" y="92"/>
                  <a:pt x="693" y="92"/>
                  <a:pt x="693" y="92"/>
                </a:cubicBezTo>
                <a:cubicBezTo>
                  <a:pt x="693" y="0"/>
                  <a:pt x="693" y="0"/>
                  <a:pt x="693" y="0"/>
                </a:cubicBezTo>
                <a:cubicBezTo>
                  <a:pt x="681" y="0"/>
                  <a:pt x="681" y="0"/>
                  <a:pt x="681" y="0"/>
                </a:cubicBezTo>
                <a:lnTo>
                  <a:pt x="681" y="92"/>
                </a:lnTo>
                <a:close/>
                <a:moveTo>
                  <a:pt x="441" y="92"/>
                </a:moveTo>
                <a:cubicBezTo>
                  <a:pt x="453" y="92"/>
                  <a:pt x="453" y="92"/>
                  <a:pt x="453" y="92"/>
                </a:cubicBezTo>
                <a:cubicBezTo>
                  <a:pt x="453" y="0"/>
                  <a:pt x="453" y="0"/>
                  <a:pt x="453" y="0"/>
                </a:cubicBezTo>
                <a:cubicBezTo>
                  <a:pt x="441" y="0"/>
                  <a:pt x="441" y="0"/>
                  <a:pt x="441" y="0"/>
                </a:cubicBezTo>
                <a:lnTo>
                  <a:pt x="441" y="92"/>
                </a:lnTo>
                <a:close/>
                <a:moveTo>
                  <a:pt x="841" y="92"/>
                </a:moveTo>
                <a:cubicBezTo>
                  <a:pt x="853" y="92"/>
                  <a:pt x="853" y="92"/>
                  <a:pt x="853" y="92"/>
                </a:cubicBezTo>
                <a:cubicBezTo>
                  <a:pt x="853" y="0"/>
                  <a:pt x="853" y="0"/>
                  <a:pt x="853" y="0"/>
                </a:cubicBezTo>
                <a:cubicBezTo>
                  <a:pt x="841" y="0"/>
                  <a:pt x="841" y="0"/>
                  <a:pt x="841" y="0"/>
                </a:cubicBezTo>
                <a:lnTo>
                  <a:pt x="841" y="92"/>
                </a:lnTo>
                <a:close/>
                <a:moveTo>
                  <a:pt x="661" y="92"/>
                </a:moveTo>
                <a:cubicBezTo>
                  <a:pt x="673" y="92"/>
                  <a:pt x="673" y="92"/>
                  <a:pt x="673" y="92"/>
                </a:cubicBezTo>
                <a:cubicBezTo>
                  <a:pt x="673" y="0"/>
                  <a:pt x="673" y="0"/>
                  <a:pt x="673" y="0"/>
                </a:cubicBezTo>
                <a:cubicBezTo>
                  <a:pt x="661" y="0"/>
                  <a:pt x="661" y="0"/>
                  <a:pt x="661" y="0"/>
                </a:cubicBezTo>
                <a:lnTo>
                  <a:pt x="661" y="92"/>
                </a:lnTo>
                <a:close/>
                <a:moveTo>
                  <a:pt x="521" y="92"/>
                </a:moveTo>
                <a:cubicBezTo>
                  <a:pt x="533" y="92"/>
                  <a:pt x="533" y="92"/>
                  <a:pt x="533" y="92"/>
                </a:cubicBezTo>
                <a:cubicBezTo>
                  <a:pt x="533" y="0"/>
                  <a:pt x="533" y="0"/>
                  <a:pt x="533" y="0"/>
                </a:cubicBezTo>
                <a:cubicBezTo>
                  <a:pt x="521" y="0"/>
                  <a:pt x="521" y="0"/>
                  <a:pt x="521" y="0"/>
                </a:cubicBezTo>
                <a:lnTo>
                  <a:pt x="521" y="92"/>
                </a:lnTo>
                <a:close/>
                <a:moveTo>
                  <a:pt x="541" y="92"/>
                </a:moveTo>
                <a:cubicBezTo>
                  <a:pt x="553" y="92"/>
                  <a:pt x="553" y="92"/>
                  <a:pt x="553" y="92"/>
                </a:cubicBezTo>
                <a:cubicBezTo>
                  <a:pt x="553" y="0"/>
                  <a:pt x="553" y="0"/>
                  <a:pt x="553" y="0"/>
                </a:cubicBezTo>
                <a:cubicBezTo>
                  <a:pt x="541" y="0"/>
                  <a:pt x="541" y="0"/>
                  <a:pt x="541" y="0"/>
                </a:cubicBezTo>
                <a:lnTo>
                  <a:pt x="541" y="92"/>
                </a:lnTo>
                <a:close/>
                <a:moveTo>
                  <a:pt x="481" y="92"/>
                </a:moveTo>
                <a:cubicBezTo>
                  <a:pt x="493" y="92"/>
                  <a:pt x="493" y="92"/>
                  <a:pt x="493" y="92"/>
                </a:cubicBezTo>
                <a:cubicBezTo>
                  <a:pt x="493" y="0"/>
                  <a:pt x="493" y="0"/>
                  <a:pt x="493" y="0"/>
                </a:cubicBezTo>
                <a:cubicBezTo>
                  <a:pt x="481" y="0"/>
                  <a:pt x="481" y="0"/>
                  <a:pt x="481" y="0"/>
                </a:cubicBezTo>
                <a:lnTo>
                  <a:pt x="481" y="92"/>
                </a:lnTo>
                <a:close/>
                <a:moveTo>
                  <a:pt x="461" y="92"/>
                </a:moveTo>
                <a:cubicBezTo>
                  <a:pt x="473" y="92"/>
                  <a:pt x="473" y="92"/>
                  <a:pt x="473" y="92"/>
                </a:cubicBezTo>
                <a:cubicBezTo>
                  <a:pt x="473" y="0"/>
                  <a:pt x="473" y="0"/>
                  <a:pt x="473" y="0"/>
                </a:cubicBezTo>
                <a:cubicBezTo>
                  <a:pt x="461" y="0"/>
                  <a:pt x="461" y="0"/>
                  <a:pt x="461" y="0"/>
                </a:cubicBezTo>
                <a:lnTo>
                  <a:pt x="461" y="92"/>
                </a:lnTo>
                <a:close/>
                <a:moveTo>
                  <a:pt x="501" y="92"/>
                </a:moveTo>
                <a:cubicBezTo>
                  <a:pt x="513" y="92"/>
                  <a:pt x="513" y="92"/>
                  <a:pt x="513" y="92"/>
                </a:cubicBezTo>
                <a:cubicBezTo>
                  <a:pt x="513" y="0"/>
                  <a:pt x="513" y="0"/>
                  <a:pt x="513" y="0"/>
                </a:cubicBezTo>
                <a:cubicBezTo>
                  <a:pt x="501" y="0"/>
                  <a:pt x="501" y="0"/>
                  <a:pt x="501" y="0"/>
                </a:cubicBezTo>
                <a:lnTo>
                  <a:pt x="501" y="92"/>
                </a:lnTo>
                <a:close/>
                <a:moveTo>
                  <a:pt x="1863" y="92"/>
                </a:moveTo>
                <a:cubicBezTo>
                  <a:pt x="1875" y="92"/>
                  <a:pt x="1875" y="92"/>
                  <a:pt x="1875" y="92"/>
                </a:cubicBezTo>
                <a:cubicBezTo>
                  <a:pt x="1875" y="0"/>
                  <a:pt x="1875" y="0"/>
                  <a:pt x="1875" y="0"/>
                </a:cubicBezTo>
                <a:cubicBezTo>
                  <a:pt x="1863" y="0"/>
                  <a:pt x="1863" y="0"/>
                  <a:pt x="1863" y="0"/>
                </a:cubicBezTo>
                <a:lnTo>
                  <a:pt x="1863" y="92"/>
                </a:lnTo>
                <a:close/>
                <a:moveTo>
                  <a:pt x="561" y="92"/>
                </a:moveTo>
                <a:cubicBezTo>
                  <a:pt x="573" y="92"/>
                  <a:pt x="573" y="92"/>
                  <a:pt x="573" y="92"/>
                </a:cubicBezTo>
                <a:cubicBezTo>
                  <a:pt x="573" y="0"/>
                  <a:pt x="573" y="0"/>
                  <a:pt x="573" y="0"/>
                </a:cubicBezTo>
                <a:cubicBezTo>
                  <a:pt x="561" y="0"/>
                  <a:pt x="561" y="0"/>
                  <a:pt x="561" y="0"/>
                </a:cubicBezTo>
                <a:lnTo>
                  <a:pt x="561" y="92"/>
                </a:lnTo>
                <a:close/>
                <a:moveTo>
                  <a:pt x="641" y="92"/>
                </a:moveTo>
                <a:cubicBezTo>
                  <a:pt x="653" y="92"/>
                  <a:pt x="653" y="92"/>
                  <a:pt x="653" y="92"/>
                </a:cubicBezTo>
                <a:cubicBezTo>
                  <a:pt x="653" y="0"/>
                  <a:pt x="653" y="0"/>
                  <a:pt x="653" y="0"/>
                </a:cubicBezTo>
                <a:cubicBezTo>
                  <a:pt x="641" y="0"/>
                  <a:pt x="641" y="0"/>
                  <a:pt x="641" y="0"/>
                </a:cubicBezTo>
                <a:lnTo>
                  <a:pt x="641" y="92"/>
                </a:lnTo>
                <a:close/>
                <a:moveTo>
                  <a:pt x="581" y="92"/>
                </a:moveTo>
                <a:cubicBezTo>
                  <a:pt x="593" y="92"/>
                  <a:pt x="593" y="92"/>
                  <a:pt x="593" y="92"/>
                </a:cubicBezTo>
                <a:cubicBezTo>
                  <a:pt x="593" y="0"/>
                  <a:pt x="593" y="0"/>
                  <a:pt x="593" y="0"/>
                </a:cubicBezTo>
                <a:cubicBezTo>
                  <a:pt x="581" y="0"/>
                  <a:pt x="581" y="0"/>
                  <a:pt x="581" y="0"/>
                </a:cubicBezTo>
                <a:lnTo>
                  <a:pt x="581" y="92"/>
                </a:lnTo>
                <a:close/>
                <a:moveTo>
                  <a:pt x="601" y="92"/>
                </a:moveTo>
                <a:cubicBezTo>
                  <a:pt x="613" y="92"/>
                  <a:pt x="613" y="92"/>
                  <a:pt x="613" y="92"/>
                </a:cubicBezTo>
                <a:cubicBezTo>
                  <a:pt x="613" y="0"/>
                  <a:pt x="613" y="0"/>
                  <a:pt x="613" y="0"/>
                </a:cubicBezTo>
                <a:cubicBezTo>
                  <a:pt x="601" y="0"/>
                  <a:pt x="601" y="0"/>
                  <a:pt x="601" y="0"/>
                </a:cubicBezTo>
                <a:lnTo>
                  <a:pt x="601" y="92"/>
                </a:lnTo>
                <a:close/>
                <a:moveTo>
                  <a:pt x="3065" y="92"/>
                </a:moveTo>
                <a:cubicBezTo>
                  <a:pt x="3077" y="92"/>
                  <a:pt x="3077" y="92"/>
                  <a:pt x="3077" y="92"/>
                </a:cubicBezTo>
                <a:cubicBezTo>
                  <a:pt x="3077" y="0"/>
                  <a:pt x="3077" y="0"/>
                  <a:pt x="3077" y="0"/>
                </a:cubicBezTo>
                <a:cubicBezTo>
                  <a:pt x="3065" y="0"/>
                  <a:pt x="3065" y="0"/>
                  <a:pt x="3065" y="0"/>
                </a:cubicBezTo>
                <a:lnTo>
                  <a:pt x="3065" y="92"/>
                </a:lnTo>
                <a:close/>
                <a:moveTo>
                  <a:pt x="3185" y="92"/>
                </a:moveTo>
                <a:cubicBezTo>
                  <a:pt x="3197" y="92"/>
                  <a:pt x="3197" y="92"/>
                  <a:pt x="3197" y="92"/>
                </a:cubicBezTo>
                <a:cubicBezTo>
                  <a:pt x="3197" y="0"/>
                  <a:pt x="3197" y="0"/>
                  <a:pt x="3197" y="0"/>
                </a:cubicBezTo>
                <a:cubicBezTo>
                  <a:pt x="3185" y="0"/>
                  <a:pt x="3185" y="0"/>
                  <a:pt x="3185" y="0"/>
                </a:cubicBezTo>
                <a:lnTo>
                  <a:pt x="3185" y="92"/>
                </a:lnTo>
                <a:close/>
                <a:moveTo>
                  <a:pt x="3085" y="92"/>
                </a:moveTo>
                <a:cubicBezTo>
                  <a:pt x="3097" y="92"/>
                  <a:pt x="3097" y="92"/>
                  <a:pt x="3097" y="92"/>
                </a:cubicBezTo>
                <a:cubicBezTo>
                  <a:pt x="3097" y="0"/>
                  <a:pt x="3097" y="0"/>
                  <a:pt x="3097" y="0"/>
                </a:cubicBezTo>
                <a:cubicBezTo>
                  <a:pt x="3085" y="0"/>
                  <a:pt x="3085" y="0"/>
                  <a:pt x="3085" y="0"/>
                </a:cubicBezTo>
                <a:lnTo>
                  <a:pt x="3085" y="92"/>
                </a:lnTo>
                <a:close/>
                <a:moveTo>
                  <a:pt x="1883" y="92"/>
                </a:moveTo>
                <a:cubicBezTo>
                  <a:pt x="1895" y="92"/>
                  <a:pt x="1895" y="92"/>
                  <a:pt x="1895" y="92"/>
                </a:cubicBezTo>
                <a:cubicBezTo>
                  <a:pt x="1895" y="0"/>
                  <a:pt x="1895" y="0"/>
                  <a:pt x="1895" y="0"/>
                </a:cubicBezTo>
                <a:cubicBezTo>
                  <a:pt x="1883" y="0"/>
                  <a:pt x="1883" y="0"/>
                  <a:pt x="1883" y="0"/>
                </a:cubicBezTo>
                <a:lnTo>
                  <a:pt x="1883" y="92"/>
                </a:lnTo>
                <a:close/>
                <a:moveTo>
                  <a:pt x="3105" y="92"/>
                </a:moveTo>
                <a:cubicBezTo>
                  <a:pt x="3117" y="92"/>
                  <a:pt x="3117" y="92"/>
                  <a:pt x="3117" y="92"/>
                </a:cubicBezTo>
                <a:cubicBezTo>
                  <a:pt x="3117" y="0"/>
                  <a:pt x="3117" y="0"/>
                  <a:pt x="3117" y="0"/>
                </a:cubicBezTo>
                <a:cubicBezTo>
                  <a:pt x="3105" y="0"/>
                  <a:pt x="3105" y="0"/>
                  <a:pt x="3105" y="0"/>
                </a:cubicBezTo>
                <a:lnTo>
                  <a:pt x="3105" y="92"/>
                </a:lnTo>
                <a:close/>
                <a:moveTo>
                  <a:pt x="3125" y="92"/>
                </a:moveTo>
                <a:cubicBezTo>
                  <a:pt x="3137" y="92"/>
                  <a:pt x="3137" y="92"/>
                  <a:pt x="3137" y="92"/>
                </a:cubicBezTo>
                <a:cubicBezTo>
                  <a:pt x="3137" y="0"/>
                  <a:pt x="3137" y="0"/>
                  <a:pt x="3137" y="0"/>
                </a:cubicBezTo>
                <a:cubicBezTo>
                  <a:pt x="3125" y="0"/>
                  <a:pt x="3125" y="0"/>
                  <a:pt x="3125" y="0"/>
                </a:cubicBezTo>
                <a:lnTo>
                  <a:pt x="3125" y="92"/>
                </a:lnTo>
                <a:close/>
                <a:moveTo>
                  <a:pt x="3165" y="92"/>
                </a:moveTo>
                <a:cubicBezTo>
                  <a:pt x="3177" y="92"/>
                  <a:pt x="3177" y="92"/>
                  <a:pt x="3177" y="92"/>
                </a:cubicBezTo>
                <a:cubicBezTo>
                  <a:pt x="3177" y="0"/>
                  <a:pt x="3177" y="0"/>
                  <a:pt x="3177" y="0"/>
                </a:cubicBezTo>
                <a:cubicBezTo>
                  <a:pt x="3165" y="0"/>
                  <a:pt x="3165" y="0"/>
                  <a:pt x="3165" y="0"/>
                </a:cubicBezTo>
                <a:lnTo>
                  <a:pt x="3165" y="92"/>
                </a:lnTo>
                <a:close/>
                <a:moveTo>
                  <a:pt x="3265" y="92"/>
                </a:moveTo>
                <a:cubicBezTo>
                  <a:pt x="3277" y="92"/>
                  <a:pt x="3277" y="92"/>
                  <a:pt x="3277" y="92"/>
                </a:cubicBezTo>
                <a:cubicBezTo>
                  <a:pt x="3277" y="0"/>
                  <a:pt x="3277" y="0"/>
                  <a:pt x="3277" y="0"/>
                </a:cubicBezTo>
                <a:cubicBezTo>
                  <a:pt x="3265" y="0"/>
                  <a:pt x="3265" y="0"/>
                  <a:pt x="3265" y="0"/>
                </a:cubicBezTo>
                <a:lnTo>
                  <a:pt x="3265" y="92"/>
                </a:lnTo>
                <a:close/>
                <a:moveTo>
                  <a:pt x="3285" y="92"/>
                </a:moveTo>
                <a:cubicBezTo>
                  <a:pt x="3297" y="92"/>
                  <a:pt x="3297" y="92"/>
                  <a:pt x="3297" y="92"/>
                </a:cubicBezTo>
                <a:cubicBezTo>
                  <a:pt x="3297" y="0"/>
                  <a:pt x="3297" y="0"/>
                  <a:pt x="3297" y="0"/>
                </a:cubicBezTo>
                <a:cubicBezTo>
                  <a:pt x="3285" y="0"/>
                  <a:pt x="3285" y="0"/>
                  <a:pt x="3285" y="0"/>
                </a:cubicBezTo>
                <a:lnTo>
                  <a:pt x="3285" y="92"/>
                </a:lnTo>
                <a:close/>
                <a:moveTo>
                  <a:pt x="3205" y="92"/>
                </a:moveTo>
                <a:cubicBezTo>
                  <a:pt x="3217" y="92"/>
                  <a:pt x="3217" y="92"/>
                  <a:pt x="3217" y="92"/>
                </a:cubicBezTo>
                <a:cubicBezTo>
                  <a:pt x="3217" y="0"/>
                  <a:pt x="3217" y="0"/>
                  <a:pt x="3217" y="0"/>
                </a:cubicBezTo>
                <a:cubicBezTo>
                  <a:pt x="3205" y="0"/>
                  <a:pt x="3205" y="0"/>
                  <a:pt x="3205" y="0"/>
                </a:cubicBezTo>
                <a:lnTo>
                  <a:pt x="3205" y="92"/>
                </a:lnTo>
                <a:close/>
                <a:moveTo>
                  <a:pt x="3245" y="92"/>
                </a:moveTo>
                <a:cubicBezTo>
                  <a:pt x="3257" y="92"/>
                  <a:pt x="3257" y="92"/>
                  <a:pt x="3257" y="92"/>
                </a:cubicBezTo>
                <a:cubicBezTo>
                  <a:pt x="3257" y="0"/>
                  <a:pt x="3257" y="0"/>
                  <a:pt x="3257" y="0"/>
                </a:cubicBezTo>
                <a:cubicBezTo>
                  <a:pt x="3245" y="0"/>
                  <a:pt x="3245" y="0"/>
                  <a:pt x="3245" y="0"/>
                </a:cubicBezTo>
                <a:lnTo>
                  <a:pt x="3245" y="92"/>
                </a:lnTo>
                <a:close/>
                <a:moveTo>
                  <a:pt x="3225" y="92"/>
                </a:moveTo>
                <a:cubicBezTo>
                  <a:pt x="3237" y="92"/>
                  <a:pt x="3237" y="92"/>
                  <a:pt x="3237" y="92"/>
                </a:cubicBezTo>
                <a:cubicBezTo>
                  <a:pt x="3237" y="0"/>
                  <a:pt x="3237" y="0"/>
                  <a:pt x="3237" y="0"/>
                </a:cubicBezTo>
                <a:cubicBezTo>
                  <a:pt x="3225" y="0"/>
                  <a:pt x="3225" y="0"/>
                  <a:pt x="3225" y="0"/>
                </a:cubicBezTo>
                <a:lnTo>
                  <a:pt x="3225" y="92"/>
                </a:lnTo>
                <a:close/>
                <a:moveTo>
                  <a:pt x="2965" y="92"/>
                </a:moveTo>
                <a:cubicBezTo>
                  <a:pt x="2977" y="92"/>
                  <a:pt x="2977" y="92"/>
                  <a:pt x="2977" y="92"/>
                </a:cubicBezTo>
                <a:cubicBezTo>
                  <a:pt x="2977" y="0"/>
                  <a:pt x="2977" y="0"/>
                  <a:pt x="2977" y="0"/>
                </a:cubicBezTo>
                <a:cubicBezTo>
                  <a:pt x="2965" y="0"/>
                  <a:pt x="2965" y="0"/>
                  <a:pt x="2965" y="0"/>
                </a:cubicBezTo>
                <a:lnTo>
                  <a:pt x="2965" y="92"/>
                </a:lnTo>
                <a:close/>
                <a:moveTo>
                  <a:pt x="2945" y="92"/>
                </a:moveTo>
                <a:cubicBezTo>
                  <a:pt x="2957" y="92"/>
                  <a:pt x="2957" y="92"/>
                  <a:pt x="2957" y="92"/>
                </a:cubicBezTo>
                <a:cubicBezTo>
                  <a:pt x="2957" y="0"/>
                  <a:pt x="2957" y="0"/>
                  <a:pt x="2957" y="0"/>
                </a:cubicBezTo>
                <a:cubicBezTo>
                  <a:pt x="2945" y="0"/>
                  <a:pt x="2945" y="0"/>
                  <a:pt x="2945" y="0"/>
                </a:cubicBezTo>
                <a:lnTo>
                  <a:pt x="2945" y="92"/>
                </a:lnTo>
                <a:close/>
                <a:moveTo>
                  <a:pt x="2905" y="92"/>
                </a:moveTo>
                <a:cubicBezTo>
                  <a:pt x="2917" y="92"/>
                  <a:pt x="2917" y="92"/>
                  <a:pt x="2917" y="92"/>
                </a:cubicBezTo>
                <a:cubicBezTo>
                  <a:pt x="2917" y="0"/>
                  <a:pt x="2917" y="0"/>
                  <a:pt x="2917" y="0"/>
                </a:cubicBezTo>
                <a:cubicBezTo>
                  <a:pt x="2905" y="0"/>
                  <a:pt x="2905" y="0"/>
                  <a:pt x="2905" y="0"/>
                </a:cubicBezTo>
                <a:lnTo>
                  <a:pt x="2905" y="92"/>
                </a:lnTo>
                <a:close/>
                <a:moveTo>
                  <a:pt x="2925" y="92"/>
                </a:moveTo>
                <a:cubicBezTo>
                  <a:pt x="2937" y="92"/>
                  <a:pt x="2937" y="92"/>
                  <a:pt x="2937" y="92"/>
                </a:cubicBezTo>
                <a:cubicBezTo>
                  <a:pt x="2937" y="0"/>
                  <a:pt x="2937" y="0"/>
                  <a:pt x="2937" y="0"/>
                </a:cubicBezTo>
                <a:cubicBezTo>
                  <a:pt x="2925" y="0"/>
                  <a:pt x="2925" y="0"/>
                  <a:pt x="2925" y="0"/>
                </a:cubicBezTo>
                <a:lnTo>
                  <a:pt x="2925" y="92"/>
                </a:lnTo>
                <a:close/>
                <a:moveTo>
                  <a:pt x="2865" y="92"/>
                </a:moveTo>
                <a:cubicBezTo>
                  <a:pt x="2876" y="92"/>
                  <a:pt x="2876" y="92"/>
                  <a:pt x="2876" y="92"/>
                </a:cubicBezTo>
                <a:cubicBezTo>
                  <a:pt x="2876" y="0"/>
                  <a:pt x="2876" y="0"/>
                  <a:pt x="2876" y="0"/>
                </a:cubicBezTo>
                <a:cubicBezTo>
                  <a:pt x="2865" y="0"/>
                  <a:pt x="2865" y="0"/>
                  <a:pt x="2865" y="0"/>
                </a:cubicBezTo>
                <a:lnTo>
                  <a:pt x="2865" y="92"/>
                </a:lnTo>
                <a:close/>
                <a:moveTo>
                  <a:pt x="2885" y="92"/>
                </a:moveTo>
                <a:cubicBezTo>
                  <a:pt x="2897" y="92"/>
                  <a:pt x="2897" y="92"/>
                  <a:pt x="2897" y="92"/>
                </a:cubicBezTo>
                <a:cubicBezTo>
                  <a:pt x="2897" y="0"/>
                  <a:pt x="2897" y="0"/>
                  <a:pt x="2897" y="0"/>
                </a:cubicBezTo>
                <a:cubicBezTo>
                  <a:pt x="2885" y="0"/>
                  <a:pt x="2885" y="0"/>
                  <a:pt x="2885" y="0"/>
                </a:cubicBezTo>
                <a:lnTo>
                  <a:pt x="2885" y="92"/>
                </a:lnTo>
                <a:close/>
                <a:moveTo>
                  <a:pt x="3005" y="92"/>
                </a:moveTo>
                <a:cubicBezTo>
                  <a:pt x="3017" y="92"/>
                  <a:pt x="3017" y="92"/>
                  <a:pt x="3017" y="92"/>
                </a:cubicBezTo>
                <a:cubicBezTo>
                  <a:pt x="3017" y="0"/>
                  <a:pt x="3017" y="0"/>
                  <a:pt x="3017" y="0"/>
                </a:cubicBezTo>
                <a:cubicBezTo>
                  <a:pt x="3005" y="0"/>
                  <a:pt x="3005" y="0"/>
                  <a:pt x="3005" y="0"/>
                </a:cubicBezTo>
                <a:lnTo>
                  <a:pt x="3005" y="92"/>
                </a:lnTo>
                <a:close/>
                <a:moveTo>
                  <a:pt x="3045" y="92"/>
                </a:moveTo>
                <a:cubicBezTo>
                  <a:pt x="3057" y="92"/>
                  <a:pt x="3057" y="92"/>
                  <a:pt x="3057" y="92"/>
                </a:cubicBezTo>
                <a:cubicBezTo>
                  <a:pt x="3057" y="0"/>
                  <a:pt x="3057" y="0"/>
                  <a:pt x="3057" y="0"/>
                </a:cubicBezTo>
                <a:cubicBezTo>
                  <a:pt x="3045" y="0"/>
                  <a:pt x="3045" y="0"/>
                  <a:pt x="3045" y="0"/>
                </a:cubicBezTo>
                <a:lnTo>
                  <a:pt x="3045" y="92"/>
                </a:lnTo>
                <a:close/>
                <a:moveTo>
                  <a:pt x="3025" y="92"/>
                </a:moveTo>
                <a:cubicBezTo>
                  <a:pt x="3037" y="92"/>
                  <a:pt x="3037" y="92"/>
                  <a:pt x="3037" y="92"/>
                </a:cubicBezTo>
                <a:cubicBezTo>
                  <a:pt x="3037" y="0"/>
                  <a:pt x="3037" y="0"/>
                  <a:pt x="3037" y="0"/>
                </a:cubicBezTo>
                <a:cubicBezTo>
                  <a:pt x="3025" y="0"/>
                  <a:pt x="3025" y="0"/>
                  <a:pt x="3025" y="0"/>
                </a:cubicBezTo>
                <a:lnTo>
                  <a:pt x="3025" y="92"/>
                </a:lnTo>
                <a:close/>
                <a:moveTo>
                  <a:pt x="2985" y="92"/>
                </a:moveTo>
                <a:cubicBezTo>
                  <a:pt x="2997" y="92"/>
                  <a:pt x="2997" y="92"/>
                  <a:pt x="2997" y="92"/>
                </a:cubicBezTo>
                <a:cubicBezTo>
                  <a:pt x="2997" y="0"/>
                  <a:pt x="2997" y="0"/>
                  <a:pt x="2997" y="0"/>
                </a:cubicBezTo>
                <a:cubicBezTo>
                  <a:pt x="2985" y="0"/>
                  <a:pt x="2985" y="0"/>
                  <a:pt x="2985" y="0"/>
                </a:cubicBezTo>
                <a:lnTo>
                  <a:pt x="2985" y="92"/>
                </a:lnTo>
                <a:close/>
                <a:moveTo>
                  <a:pt x="3806" y="92"/>
                </a:moveTo>
                <a:cubicBezTo>
                  <a:pt x="3818" y="92"/>
                  <a:pt x="3818" y="92"/>
                  <a:pt x="3818" y="92"/>
                </a:cubicBezTo>
                <a:cubicBezTo>
                  <a:pt x="3818" y="0"/>
                  <a:pt x="3818" y="0"/>
                  <a:pt x="3818" y="0"/>
                </a:cubicBezTo>
                <a:cubicBezTo>
                  <a:pt x="3806" y="0"/>
                  <a:pt x="3806" y="0"/>
                  <a:pt x="3806" y="0"/>
                </a:cubicBezTo>
                <a:lnTo>
                  <a:pt x="3806" y="92"/>
                </a:lnTo>
                <a:close/>
                <a:moveTo>
                  <a:pt x="3305" y="92"/>
                </a:moveTo>
                <a:cubicBezTo>
                  <a:pt x="3317" y="92"/>
                  <a:pt x="3317" y="92"/>
                  <a:pt x="3317" y="92"/>
                </a:cubicBezTo>
                <a:cubicBezTo>
                  <a:pt x="3317" y="0"/>
                  <a:pt x="3317" y="0"/>
                  <a:pt x="3317" y="0"/>
                </a:cubicBezTo>
                <a:cubicBezTo>
                  <a:pt x="3305" y="0"/>
                  <a:pt x="3305" y="0"/>
                  <a:pt x="3305" y="0"/>
                </a:cubicBezTo>
                <a:lnTo>
                  <a:pt x="3305" y="92"/>
                </a:lnTo>
                <a:close/>
                <a:moveTo>
                  <a:pt x="3465" y="92"/>
                </a:moveTo>
                <a:cubicBezTo>
                  <a:pt x="3477" y="92"/>
                  <a:pt x="3477" y="92"/>
                  <a:pt x="3477" y="92"/>
                </a:cubicBezTo>
                <a:cubicBezTo>
                  <a:pt x="3477" y="0"/>
                  <a:pt x="3477" y="0"/>
                  <a:pt x="3477" y="0"/>
                </a:cubicBezTo>
                <a:cubicBezTo>
                  <a:pt x="3465" y="0"/>
                  <a:pt x="3465" y="0"/>
                  <a:pt x="3465" y="0"/>
                </a:cubicBezTo>
                <a:lnTo>
                  <a:pt x="3465" y="92"/>
                </a:lnTo>
                <a:close/>
                <a:moveTo>
                  <a:pt x="3666" y="92"/>
                </a:moveTo>
                <a:cubicBezTo>
                  <a:pt x="3678" y="92"/>
                  <a:pt x="3678" y="92"/>
                  <a:pt x="3678" y="92"/>
                </a:cubicBezTo>
                <a:cubicBezTo>
                  <a:pt x="3678" y="0"/>
                  <a:pt x="3678" y="0"/>
                  <a:pt x="3678" y="0"/>
                </a:cubicBezTo>
                <a:cubicBezTo>
                  <a:pt x="3666" y="0"/>
                  <a:pt x="3666" y="0"/>
                  <a:pt x="3666" y="0"/>
                </a:cubicBezTo>
                <a:lnTo>
                  <a:pt x="3666" y="92"/>
                </a:lnTo>
                <a:close/>
                <a:moveTo>
                  <a:pt x="3646" y="92"/>
                </a:moveTo>
                <a:cubicBezTo>
                  <a:pt x="3658" y="92"/>
                  <a:pt x="3658" y="92"/>
                  <a:pt x="3658" y="92"/>
                </a:cubicBezTo>
                <a:cubicBezTo>
                  <a:pt x="3658" y="0"/>
                  <a:pt x="3658" y="0"/>
                  <a:pt x="3658" y="0"/>
                </a:cubicBezTo>
                <a:cubicBezTo>
                  <a:pt x="3646" y="0"/>
                  <a:pt x="3646" y="0"/>
                  <a:pt x="3646" y="0"/>
                </a:cubicBezTo>
                <a:lnTo>
                  <a:pt x="3646" y="92"/>
                </a:lnTo>
                <a:close/>
                <a:moveTo>
                  <a:pt x="3686" y="92"/>
                </a:moveTo>
                <a:cubicBezTo>
                  <a:pt x="3698" y="92"/>
                  <a:pt x="3698" y="92"/>
                  <a:pt x="3698" y="92"/>
                </a:cubicBezTo>
                <a:cubicBezTo>
                  <a:pt x="3698" y="0"/>
                  <a:pt x="3698" y="0"/>
                  <a:pt x="3698" y="0"/>
                </a:cubicBezTo>
                <a:cubicBezTo>
                  <a:pt x="3686" y="0"/>
                  <a:pt x="3686" y="0"/>
                  <a:pt x="3686" y="0"/>
                </a:cubicBezTo>
                <a:lnTo>
                  <a:pt x="3686" y="92"/>
                </a:lnTo>
                <a:close/>
                <a:moveTo>
                  <a:pt x="3626" y="92"/>
                </a:moveTo>
                <a:cubicBezTo>
                  <a:pt x="3638" y="92"/>
                  <a:pt x="3638" y="92"/>
                  <a:pt x="3638" y="92"/>
                </a:cubicBezTo>
                <a:cubicBezTo>
                  <a:pt x="3638" y="0"/>
                  <a:pt x="3638" y="0"/>
                  <a:pt x="3638" y="0"/>
                </a:cubicBezTo>
                <a:cubicBezTo>
                  <a:pt x="3626" y="0"/>
                  <a:pt x="3626" y="0"/>
                  <a:pt x="3626" y="0"/>
                </a:cubicBezTo>
                <a:lnTo>
                  <a:pt x="3626" y="92"/>
                </a:lnTo>
                <a:close/>
                <a:moveTo>
                  <a:pt x="3586" y="92"/>
                </a:moveTo>
                <a:cubicBezTo>
                  <a:pt x="3598" y="92"/>
                  <a:pt x="3598" y="92"/>
                  <a:pt x="3598" y="92"/>
                </a:cubicBezTo>
                <a:cubicBezTo>
                  <a:pt x="3598" y="0"/>
                  <a:pt x="3598" y="0"/>
                  <a:pt x="3598" y="0"/>
                </a:cubicBezTo>
                <a:cubicBezTo>
                  <a:pt x="3586" y="0"/>
                  <a:pt x="3586" y="0"/>
                  <a:pt x="3586" y="0"/>
                </a:cubicBezTo>
                <a:lnTo>
                  <a:pt x="3586" y="92"/>
                </a:lnTo>
                <a:close/>
                <a:moveTo>
                  <a:pt x="3606" y="92"/>
                </a:moveTo>
                <a:cubicBezTo>
                  <a:pt x="3618" y="92"/>
                  <a:pt x="3618" y="92"/>
                  <a:pt x="3618" y="92"/>
                </a:cubicBezTo>
                <a:cubicBezTo>
                  <a:pt x="3618" y="0"/>
                  <a:pt x="3618" y="0"/>
                  <a:pt x="3618" y="0"/>
                </a:cubicBezTo>
                <a:cubicBezTo>
                  <a:pt x="3606" y="0"/>
                  <a:pt x="3606" y="0"/>
                  <a:pt x="3606" y="0"/>
                </a:cubicBezTo>
                <a:lnTo>
                  <a:pt x="3606" y="92"/>
                </a:lnTo>
                <a:close/>
                <a:moveTo>
                  <a:pt x="3766" y="92"/>
                </a:moveTo>
                <a:cubicBezTo>
                  <a:pt x="3778" y="92"/>
                  <a:pt x="3778" y="92"/>
                  <a:pt x="3778" y="92"/>
                </a:cubicBezTo>
                <a:cubicBezTo>
                  <a:pt x="3778" y="0"/>
                  <a:pt x="3778" y="0"/>
                  <a:pt x="3778" y="0"/>
                </a:cubicBezTo>
                <a:cubicBezTo>
                  <a:pt x="3766" y="0"/>
                  <a:pt x="3766" y="0"/>
                  <a:pt x="3766" y="0"/>
                </a:cubicBezTo>
                <a:lnTo>
                  <a:pt x="3766" y="92"/>
                </a:lnTo>
                <a:close/>
                <a:moveTo>
                  <a:pt x="3706" y="92"/>
                </a:moveTo>
                <a:cubicBezTo>
                  <a:pt x="3718" y="92"/>
                  <a:pt x="3718" y="92"/>
                  <a:pt x="3718" y="92"/>
                </a:cubicBezTo>
                <a:cubicBezTo>
                  <a:pt x="3718" y="0"/>
                  <a:pt x="3718" y="0"/>
                  <a:pt x="3718" y="0"/>
                </a:cubicBezTo>
                <a:cubicBezTo>
                  <a:pt x="3706" y="0"/>
                  <a:pt x="3706" y="0"/>
                  <a:pt x="3706" y="0"/>
                </a:cubicBezTo>
                <a:lnTo>
                  <a:pt x="3706" y="92"/>
                </a:lnTo>
                <a:close/>
                <a:moveTo>
                  <a:pt x="3786" y="92"/>
                </a:moveTo>
                <a:cubicBezTo>
                  <a:pt x="3798" y="92"/>
                  <a:pt x="3798" y="92"/>
                  <a:pt x="3798" y="92"/>
                </a:cubicBezTo>
                <a:cubicBezTo>
                  <a:pt x="3798" y="0"/>
                  <a:pt x="3798" y="0"/>
                  <a:pt x="3798" y="0"/>
                </a:cubicBezTo>
                <a:cubicBezTo>
                  <a:pt x="3786" y="0"/>
                  <a:pt x="3786" y="0"/>
                  <a:pt x="3786" y="0"/>
                </a:cubicBezTo>
                <a:lnTo>
                  <a:pt x="3786" y="92"/>
                </a:lnTo>
                <a:close/>
                <a:moveTo>
                  <a:pt x="3746" y="92"/>
                </a:moveTo>
                <a:cubicBezTo>
                  <a:pt x="3758" y="92"/>
                  <a:pt x="3758" y="92"/>
                  <a:pt x="3758" y="92"/>
                </a:cubicBezTo>
                <a:cubicBezTo>
                  <a:pt x="3758" y="0"/>
                  <a:pt x="3758" y="0"/>
                  <a:pt x="3758" y="0"/>
                </a:cubicBezTo>
                <a:cubicBezTo>
                  <a:pt x="3746" y="0"/>
                  <a:pt x="3746" y="0"/>
                  <a:pt x="3746" y="0"/>
                </a:cubicBezTo>
                <a:lnTo>
                  <a:pt x="3746" y="92"/>
                </a:lnTo>
                <a:close/>
                <a:moveTo>
                  <a:pt x="3325" y="92"/>
                </a:moveTo>
                <a:cubicBezTo>
                  <a:pt x="3337" y="92"/>
                  <a:pt x="3337" y="92"/>
                  <a:pt x="3337" y="92"/>
                </a:cubicBezTo>
                <a:cubicBezTo>
                  <a:pt x="3337" y="0"/>
                  <a:pt x="3337" y="0"/>
                  <a:pt x="3337" y="0"/>
                </a:cubicBezTo>
                <a:cubicBezTo>
                  <a:pt x="3325" y="0"/>
                  <a:pt x="3325" y="0"/>
                  <a:pt x="3325" y="0"/>
                </a:cubicBezTo>
                <a:lnTo>
                  <a:pt x="3325" y="92"/>
                </a:lnTo>
                <a:close/>
                <a:moveTo>
                  <a:pt x="3726" y="92"/>
                </a:moveTo>
                <a:cubicBezTo>
                  <a:pt x="3738" y="92"/>
                  <a:pt x="3738" y="92"/>
                  <a:pt x="3738" y="92"/>
                </a:cubicBezTo>
                <a:cubicBezTo>
                  <a:pt x="3738" y="0"/>
                  <a:pt x="3738" y="0"/>
                  <a:pt x="3738" y="0"/>
                </a:cubicBezTo>
                <a:cubicBezTo>
                  <a:pt x="3726" y="0"/>
                  <a:pt x="3726" y="0"/>
                  <a:pt x="3726" y="0"/>
                </a:cubicBezTo>
                <a:lnTo>
                  <a:pt x="3726" y="92"/>
                </a:lnTo>
                <a:close/>
                <a:moveTo>
                  <a:pt x="3405" y="92"/>
                </a:moveTo>
                <a:cubicBezTo>
                  <a:pt x="3417" y="92"/>
                  <a:pt x="3417" y="92"/>
                  <a:pt x="3417" y="92"/>
                </a:cubicBezTo>
                <a:cubicBezTo>
                  <a:pt x="3417" y="0"/>
                  <a:pt x="3417" y="0"/>
                  <a:pt x="3417" y="0"/>
                </a:cubicBezTo>
                <a:cubicBezTo>
                  <a:pt x="3405" y="0"/>
                  <a:pt x="3405" y="0"/>
                  <a:pt x="3405" y="0"/>
                </a:cubicBezTo>
                <a:lnTo>
                  <a:pt x="3405" y="92"/>
                </a:lnTo>
                <a:close/>
                <a:moveTo>
                  <a:pt x="3425" y="92"/>
                </a:moveTo>
                <a:cubicBezTo>
                  <a:pt x="3437" y="92"/>
                  <a:pt x="3437" y="92"/>
                  <a:pt x="3437" y="92"/>
                </a:cubicBezTo>
                <a:cubicBezTo>
                  <a:pt x="3437" y="0"/>
                  <a:pt x="3437" y="0"/>
                  <a:pt x="3437" y="0"/>
                </a:cubicBezTo>
                <a:cubicBezTo>
                  <a:pt x="3425" y="0"/>
                  <a:pt x="3425" y="0"/>
                  <a:pt x="3425" y="0"/>
                </a:cubicBezTo>
                <a:lnTo>
                  <a:pt x="3425" y="92"/>
                </a:lnTo>
                <a:close/>
                <a:moveTo>
                  <a:pt x="3385" y="92"/>
                </a:moveTo>
                <a:cubicBezTo>
                  <a:pt x="3397" y="92"/>
                  <a:pt x="3397" y="92"/>
                  <a:pt x="3397" y="92"/>
                </a:cubicBezTo>
                <a:cubicBezTo>
                  <a:pt x="3397" y="0"/>
                  <a:pt x="3397" y="0"/>
                  <a:pt x="3397" y="0"/>
                </a:cubicBezTo>
                <a:cubicBezTo>
                  <a:pt x="3385" y="0"/>
                  <a:pt x="3385" y="0"/>
                  <a:pt x="3385" y="0"/>
                </a:cubicBezTo>
                <a:lnTo>
                  <a:pt x="3385" y="92"/>
                </a:lnTo>
                <a:close/>
                <a:moveTo>
                  <a:pt x="3345" y="92"/>
                </a:moveTo>
                <a:cubicBezTo>
                  <a:pt x="3357" y="92"/>
                  <a:pt x="3357" y="92"/>
                  <a:pt x="3357" y="92"/>
                </a:cubicBezTo>
                <a:cubicBezTo>
                  <a:pt x="3357" y="0"/>
                  <a:pt x="3357" y="0"/>
                  <a:pt x="3357" y="0"/>
                </a:cubicBezTo>
                <a:cubicBezTo>
                  <a:pt x="3345" y="0"/>
                  <a:pt x="3345" y="0"/>
                  <a:pt x="3345" y="0"/>
                </a:cubicBezTo>
                <a:lnTo>
                  <a:pt x="3345" y="92"/>
                </a:lnTo>
                <a:close/>
                <a:moveTo>
                  <a:pt x="3445" y="92"/>
                </a:moveTo>
                <a:cubicBezTo>
                  <a:pt x="3457" y="92"/>
                  <a:pt x="3457" y="92"/>
                  <a:pt x="3457" y="92"/>
                </a:cubicBezTo>
                <a:cubicBezTo>
                  <a:pt x="3457" y="0"/>
                  <a:pt x="3457" y="0"/>
                  <a:pt x="3457" y="0"/>
                </a:cubicBezTo>
                <a:cubicBezTo>
                  <a:pt x="3445" y="0"/>
                  <a:pt x="3445" y="0"/>
                  <a:pt x="3445" y="0"/>
                </a:cubicBezTo>
                <a:lnTo>
                  <a:pt x="3445" y="92"/>
                </a:lnTo>
                <a:close/>
                <a:moveTo>
                  <a:pt x="3486" y="92"/>
                </a:moveTo>
                <a:cubicBezTo>
                  <a:pt x="3497" y="92"/>
                  <a:pt x="3497" y="92"/>
                  <a:pt x="3497" y="92"/>
                </a:cubicBezTo>
                <a:cubicBezTo>
                  <a:pt x="3497" y="0"/>
                  <a:pt x="3497" y="0"/>
                  <a:pt x="3497" y="0"/>
                </a:cubicBezTo>
                <a:cubicBezTo>
                  <a:pt x="3486" y="0"/>
                  <a:pt x="3486" y="0"/>
                  <a:pt x="3486" y="0"/>
                </a:cubicBezTo>
                <a:lnTo>
                  <a:pt x="3486" y="92"/>
                </a:lnTo>
                <a:close/>
                <a:moveTo>
                  <a:pt x="3526" y="92"/>
                </a:moveTo>
                <a:cubicBezTo>
                  <a:pt x="3538" y="92"/>
                  <a:pt x="3538" y="92"/>
                  <a:pt x="3538" y="92"/>
                </a:cubicBezTo>
                <a:cubicBezTo>
                  <a:pt x="3538" y="0"/>
                  <a:pt x="3538" y="0"/>
                  <a:pt x="3538" y="0"/>
                </a:cubicBezTo>
                <a:cubicBezTo>
                  <a:pt x="3526" y="0"/>
                  <a:pt x="3526" y="0"/>
                  <a:pt x="3526" y="0"/>
                </a:cubicBezTo>
                <a:lnTo>
                  <a:pt x="3526" y="92"/>
                </a:lnTo>
                <a:close/>
                <a:moveTo>
                  <a:pt x="3546" y="92"/>
                </a:moveTo>
                <a:cubicBezTo>
                  <a:pt x="3558" y="92"/>
                  <a:pt x="3558" y="92"/>
                  <a:pt x="3558" y="92"/>
                </a:cubicBezTo>
                <a:cubicBezTo>
                  <a:pt x="3558" y="0"/>
                  <a:pt x="3558" y="0"/>
                  <a:pt x="3558" y="0"/>
                </a:cubicBezTo>
                <a:cubicBezTo>
                  <a:pt x="3546" y="0"/>
                  <a:pt x="3546" y="0"/>
                  <a:pt x="3546" y="0"/>
                </a:cubicBezTo>
                <a:lnTo>
                  <a:pt x="3546" y="92"/>
                </a:lnTo>
                <a:close/>
                <a:moveTo>
                  <a:pt x="2845" y="92"/>
                </a:moveTo>
                <a:cubicBezTo>
                  <a:pt x="2856" y="92"/>
                  <a:pt x="2856" y="92"/>
                  <a:pt x="2856" y="92"/>
                </a:cubicBezTo>
                <a:cubicBezTo>
                  <a:pt x="2856" y="0"/>
                  <a:pt x="2856" y="0"/>
                  <a:pt x="2856" y="0"/>
                </a:cubicBezTo>
                <a:cubicBezTo>
                  <a:pt x="2845" y="0"/>
                  <a:pt x="2845" y="0"/>
                  <a:pt x="2845" y="0"/>
                </a:cubicBezTo>
                <a:lnTo>
                  <a:pt x="2845" y="92"/>
                </a:lnTo>
                <a:close/>
                <a:moveTo>
                  <a:pt x="3506" y="92"/>
                </a:moveTo>
                <a:cubicBezTo>
                  <a:pt x="3517" y="92"/>
                  <a:pt x="3517" y="92"/>
                  <a:pt x="3517" y="92"/>
                </a:cubicBezTo>
                <a:cubicBezTo>
                  <a:pt x="3517" y="0"/>
                  <a:pt x="3517" y="0"/>
                  <a:pt x="3517" y="0"/>
                </a:cubicBezTo>
                <a:cubicBezTo>
                  <a:pt x="3506" y="0"/>
                  <a:pt x="3506" y="0"/>
                  <a:pt x="3506" y="0"/>
                </a:cubicBezTo>
                <a:lnTo>
                  <a:pt x="3506" y="92"/>
                </a:lnTo>
                <a:close/>
                <a:moveTo>
                  <a:pt x="3566" y="92"/>
                </a:moveTo>
                <a:cubicBezTo>
                  <a:pt x="3578" y="92"/>
                  <a:pt x="3578" y="92"/>
                  <a:pt x="3578" y="92"/>
                </a:cubicBezTo>
                <a:cubicBezTo>
                  <a:pt x="3578" y="0"/>
                  <a:pt x="3578" y="0"/>
                  <a:pt x="3578" y="0"/>
                </a:cubicBezTo>
                <a:cubicBezTo>
                  <a:pt x="3566" y="0"/>
                  <a:pt x="3566" y="0"/>
                  <a:pt x="3566" y="0"/>
                </a:cubicBezTo>
                <a:lnTo>
                  <a:pt x="3566" y="92"/>
                </a:lnTo>
                <a:close/>
                <a:moveTo>
                  <a:pt x="3145" y="92"/>
                </a:moveTo>
                <a:cubicBezTo>
                  <a:pt x="3157" y="92"/>
                  <a:pt x="3157" y="92"/>
                  <a:pt x="3157" y="92"/>
                </a:cubicBezTo>
                <a:cubicBezTo>
                  <a:pt x="3157" y="0"/>
                  <a:pt x="3157" y="0"/>
                  <a:pt x="3157" y="0"/>
                </a:cubicBezTo>
                <a:cubicBezTo>
                  <a:pt x="3145" y="0"/>
                  <a:pt x="3145" y="0"/>
                  <a:pt x="3145" y="0"/>
                </a:cubicBezTo>
                <a:lnTo>
                  <a:pt x="3145" y="92"/>
                </a:lnTo>
                <a:close/>
                <a:moveTo>
                  <a:pt x="2183" y="92"/>
                </a:moveTo>
                <a:cubicBezTo>
                  <a:pt x="2195" y="92"/>
                  <a:pt x="2195" y="92"/>
                  <a:pt x="2195" y="92"/>
                </a:cubicBezTo>
                <a:cubicBezTo>
                  <a:pt x="2195" y="0"/>
                  <a:pt x="2195" y="0"/>
                  <a:pt x="2195" y="0"/>
                </a:cubicBezTo>
                <a:cubicBezTo>
                  <a:pt x="2183" y="0"/>
                  <a:pt x="2183" y="0"/>
                  <a:pt x="2183" y="0"/>
                </a:cubicBezTo>
                <a:lnTo>
                  <a:pt x="2183" y="92"/>
                </a:lnTo>
                <a:close/>
                <a:moveTo>
                  <a:pt x="2204" y="92"/>
                </a:moveTo>
                <a:cubicBezTo>
                  <a:pt x="2215" y="92"/>
                  <a:pt x="2215" y="92"/>
                  <a:pt x="2215" y="92"/>
                </a:cubicBezTo>
                <a:cubicBezTo>
                  <a:pt x="2215" y="0"/>
                  <a:pt x="2215" y="0"/>
                  <a:pt x="2215" y="0"/>
                </a:cubicBezTo>
                <a:cubicBezTo>
                  <a:pt x="2204" y="0"/>
                  <a:pt x="2204" y="0"/>
                  <a:pt x="2204" y="0"/>
                </a:cubicBezTo>
                <a:lnTo>
                  <a:pt x="2204" y="92"/>
                </a:lnTo>
                <a:close/>
                <a:moveTo>
                  <a:pt x="2224" y="92"/>
                </a:moveTo>
                <a:cubicBezTo>
                  <a:pt x="2235" y="92"/>
                  <a:pt x="2235" y="92"/>
                  <a:pt x="2235" y="92"/>
                </a:cubicBezTo>
                <a:cubicBezTo>
                  <a:pt x="2235" y="0"/>
                  <a:pt x="2235" y="0"/>
                  <a:pt x="2235" y="0"/>
                </a:cubicBezTo>
                <a:cubicBezTo>
                  <a:pt x="2224" y="0"/>
                  <a:pt x="2224" y="0"/>
                  <a:pt x="2224" y="0"/>
                </a:cubicBezTo>
                <a:lnTo>
                  <a:pt x="2224" y="92"/>
                </a:lnTo>
                <a:close/>
                <a:moveTo>
                  <a:pt x="2143" y="92"/>
                </a:moveTo>
                <a:cubicBezTo>
                  <a:pt x="2155" y="92"/>
                  <a:pt x="2155" y="92"/>
                  <a:pt x="2155" y="92"/>
                </a:cubicBezTo>
                <a:cubicBezTo>
                  <a:pt x="2155" y="0"/>
                  <a:pt x="2155" y="0"/>
                  <a:pt x="2155" y="0"/>
                </a:cubicBezTo>
                <a:cubicBezTo>
                  <a:pt x="2143" y="0"/>
                  <a:pt x="2143" y="0"/>
                  <a:pt x="2143" y="0"/>
                </a:cubicBezTo>
                <a:lnTo>
                  <a:pt x="2143" y="92"/>
                </a:lnTo>
                <a:close/>
                <a:moveTo>
                  <a:pt x="2163" y="92"/>
                </a:moveTo>
                <a:cubicBezTo>
                  <a:pt x="2175" y="92"/>
                  <a:pt x="2175" y="92"/>
                  <a:pt x="2175" y="92"/>
                </a:cubicBezTo>
                <a:cubicBezTo>
                  <a:pt x="2175" y="0"/>
                  <a:pt x="2175" y="0"/>
                  <a:pt x="2175" y="0"/>
                </a:cubicBezTo>
                <a:cubicBezTo>
                  <a:pt x="2163" y="0"/>
                  <a:pt x="2163" y="0"/>
                  <a:pt x="2163" y="0"/>
                </a:cubicBezTo>
                <a:lnTo>
                  <a:pt x="2163" y="92"/>
                </a:lnTo>
                <a:close/>
                <a:moveTo>
                  <a:pt x="2304" y="92"/>
                </a:moveTo>
                <a:cubicBezTo>
                  <a:pt x="2316" y="92"/>
                  <a:pt x="2316" y="92"/>
                  <a:pt x="2316" y="92"/>
                </a:cubicBezTo>
                <a:cubicBezTo>
                  <a:pt x="2316" y="0"/>
                  <a:pt x="2316" y="0"/>
                  <a:pt x="2316" y="0"/>
                </a:cubicBezTo>
                <a:cubicBezTo>
                  <a:pt x="2304" y="0"/>
                  <a:pt x="2304" y="0"/>
                  <a:pt x="2304" y="0"/>
                </a:cubicBezTo>
                <a:lnTo>
                  <a:pt x="2304" y="92"/>
                </a:lnTo>
                <a:close/>
                <a:moveTo>
                  <a:pt x="2244" y="92"/>
                </a:moveTo>
                <a:cubicBezTo>
                  <a:pt x="2256" y="92"/>
                  <a:pt x="2256" y="92"/>
                  <a:pt x="2256" y="92"/>
                </a:cubicBezTo>
                <a:cubicBezTo>
                  <a:pt x="2256" y="0"/>
                  <a:pt x="2256" y="0"/>
                  <a:pt x="2256" y="0"/>
                </a:cubicBezTo>
                <a:cubicBezTo>
                  <a:pt x="2244" y="0"/>
                  <a:pt x="2244" y="0"/>
                  <a:pt x="2244" y="0"/>
                </a:cubicBezTo>
                <a:lnTo>
                  <a:pt x="2244" y="92"/>
                </a:lnTo>
                <a:close/>
                <a:moveTo>
                  <a:pt x="2123" y="92"/>
                </a:moveTo>
                <a:cubicBezTo>
                  <a:pt x="2135" y="92"/>
                  <a:pt x="2135" y="92"/>
                  <a:pt x="2135" y="92"/>
                </a:cubicBezTo>
                <a:cubicBezTo>
                  <a:pt x="2135" y="0"/>
                  <a:pt x="2135" y="0"/>
                  <a:pt x="2135" y="0"/>
                </a:cubicBezTo>
                <a:cubicBezTo>
                  <a:pt x="2123" y="0"/>
                  <a:pt x="2123" y="0"/>
                  <a:pt x="2123" y="0"/>
                </a:cubicBezTo>
                <a:lnTo>
                  <a:pt x="2123" y="92"/>
                </a:lnTo>
                <a:close/>
                <a:moveTo>
                  <a:pt x="2324" y="92"/>
                </a:moveTo>
                <a:cubicBezTo>
                  <a:pt x="2336" y="92"/>
                  <a:pt x="2336" y="92"/>
                  <a:pt x="2336" y="92"/>
                </a:cubicBezTo>
                <a:cubicBezTo>
                  <a:pt x="2336" y="0"/>
                  <a:pt x="2336" y="0"/>
                  <a:pt x="2336" y="0"/>
                </a:cubicBezTo>
                <a:cubicBezTo>
                  <a:pt x="2324" y="0"/>
                  <a:pt x="2324" y="0"/>
                  <a:pt x="2324" y="0"/>
                </a:cubicBezTo>
                <a:lnTo>
                  <a:pt x="2324" y="92"/>
                </a:lnTo>
                <a:close/>
                <a:moveTo>
                  <a:pt x="2344" y="92"/>
                </a:moveTo>
                <a:cubicBezTo>
                  <a:pt x="2356" y="92"/>
                  <a:pt x="2356" y="92"/>
                  <a:pt x="2356" y="92"/>
                </a:cubicBezTo>
                <a:cubicBezTo>
                  <a:pt x="2356" y="0"/>
                  <a:pt x="2356" y="0"/>
                  <a:pt x="2356" y="0"/>
                </a:cubicBezTo>
                <a:cubicBezTo>
                  <a:pt x="2344" y="0"/>
                  <a:pt x="2344" y="0"/>
                  <a:pt x="2344" y="0"/>
                </a:cubicBezTo>
                <a:lnTo>
                  <a:pt x="2344" y="92"/>
                </a:lnTo>
                <a:close/>
                <a:moveTo>
                  <a:pt x="2264" y="92"/>
                </a:moveTo>
                <a:cubicBezTo>
                  <a:pt x="2276" y="92"/>
                  <a:pt x="2276" y="92"/>
                  <a:pt x="2276" y="92"/>
                </a:cubicBezTo>
                <a:cubicBezTo>
                  <a:pt x="2276" y="0"/>
                  <a:pt x="2276" y="0"/>
                  <a:pt x="2276" y="0"/>
                </a:cubicBezTo>
                <a:cubicBezTo>
                  <a:pt x="2264" y="0"/>
                  <a:pt x="2264" y="0"/>
                  <a:pt x="2264" y="0"/>
                </a:cubicBezTo>
                <a:lnTo>
                  <a:pt x="2264" y="92"/>
                </a:lnTo>
                <a:close/>
                <a:moveTo>
                  <a:pt x="2284" y="92"/>
                </a:moveTo>
                <a:cubicBezTo>
                  <a:pt x="2296" y="92"/>
                  <a:pt x="2296" y="92"/>
                  <a:pt x="2296" y="92"/>
                </a:cubicBezTo>
                <a:cubicBezTo>
                  <a:pt x="2296" y="0"/>
                  <a:pt x="2296" y="0"/>
                  <a:pt x="2296" y="0"/>
                </a:cubicBezTo>
                <a:cubicBezTo>
                  <a:pt x="2284" y="0"/>
                  <a:pt x="2284" y="0"/>
                  <a:pt x="2284" y="0"/>
                </a:cubicBezTo>
                <a:lnTo>
                  <a:pt x="2284" y="92"/>
                </a:lnTo>
                <a:close/>
                <a:moveTo>
                  <a:pt x="1943" y="92"/>
                </a:moveTo>
                <a:cubicBezTo>
                  <a:pt x="1955" y="92"/>
                  <a:pt x="1955" y="92"/>
                  <a:pt x="1955" y="92"/>
                </a:cubicBezTo>
                <a:cubicBezTo>
                  <a:pt x="1955" y="0"/>
                  <a:pt x="1955" y="0"/>
                  <a:pt x="1955" y="0"/>
                </a:cubicBezTo>
                <a:cubicBezTo>
                  <a:pt x="1943" y="0"/>
                  <a:pt x="1943" y="0"/>
                  <a:pt x="1943" y="0"/>
                </a:cubicBezTo>
                <a:lnTo>
                  <a:pt x="1943" y="92"/>
                </a:lnTo>
                <a:close/>
                <a:moveTo>
                  <a:pt x="1983" y="92"/>
                </a:moveTo>
                <a:cubicBezTo>
                  <a:pt x="1995" y="92"/>
                  <a:pt x="1995" y="92"/>
                  <a:pt x="1995" y="92"/>
                </a:cubicBezTo>
                <a:cubicBezTo>
                  <a:pt x="1995" y="0"/>
                  <a:pt x="1995" y="0"/>
                  <a:pt x="1995" y="0"/>
                </a:cubicBezTo>
                <a:cubicBezTo>
                  <a:pt x="1983" y="0"/>
                  <a:pt x="1983" y="0"/>
                  <a:pt x="1983" y="0"/>
                </a:cubicBezTo>
                <a:lnTo>
                  <a:pt x="1983" y="92"/>
                </a:lnTo>
                <a:close/>
                <a:moveTo>
                  <a:pt x="1963" y="92"/>
                </a:moveTo>
                <a:cubicBezTo>
                  <a:pt x="1975" y="92"/>
                  <a:pt x="1975" y="92"/>
                  <a:pt x="1975" y="92"/>
                </a:cubicBezTo>
                <a:cubicBezTo>
                  <a:pt x="1975" y="0"/>
                  <a:pt x="1975" y="0"/>
                  <a:pt x="1975" y="0"/>
                </a:cubicBezTo>
                <a:cubicBezTo>
                  <a:pt x="1963" y="0"/>
                  <a:pt x="1963" y="0"/>
                  <a:pt x="1963" y="0"/>
                </a:cubicBezTo>
                <a:lnTo>
                  <a:pt x="1963" y="92"/>
                </a:lnTo>
                <a:close/>
                <a:moveTo>
                  <a:pt x="1923" y="92"/>
                </a:moveTo>
                <a:cubicBezTo>
                  <a:pt x="1935" y="92"/>
                  <a:pt x="1935" y="92"/>
                  <a:pt x="1935" y="92"/>
                </a:cubicBezTo>
                <a:cubicBezTo>
                  <a:pt x="1935" y="0"/>
                  <a:pt x="1935" y="0"/>
                  <a:pt x="1935" y="0"/>
                </a:cubicBezTo>
                <a:cubicBezTo>
                  <a:pt x="1923" y="0"/>
                  <a:pt x="1923" y="0"/>
                  <a:pt x="1923" y="0"/>
                </a:cubicBezTo>
                <a:lnTo>
                  <a:pt x="1923" y="92"/>
                </a:lnTo>
                <a:close/>
                <a:moveTo>
                  <a:pt x="1903" y="92"/>
                </a:moveTo>
                <a:cubicBezTo>
                  <a:pt x="1915" y="92"/>
                  <a:pt x="1915" y="92"/>
                  <a:pt x="1915" y="92"/>
                </a:cubicBezTo>
                <a:cubicBezTo>
                  <a:pt x="1915" y="0"/>
                  <a:pt x="1915" y="0"/>
                  <a:pt x="1915" y="0"/>
                </a:cubicBezTo>
                <a:cubicBezTo>
                  <a:pt x="1903" y="0"/>
                  <a:pt x="1903" y="0"/>
                  <a:pt x="1903" y="0"/>
                </a:cubicBezTo>
                <a:lnTo>
                  <a:pt x="1903" y="92"/>
                </a:lnTo>
                <a:close/>
                <a:moveTo>
                  <a:pt x="2003" y="92"/>
                </a:moveTo>
                <a:cubicBezTo>
                  <a:pt x="2015" y="92"/>
                  <a:pt x="2015" y="92"/>
                  <a:pt x="2015" y="92"/>
                </a:cubicBezTo>
                <a:cubicBezTo>
                  <a:pt x="2015" y="0"/>
                  <a:pt x="2015" y="0"/>
                  <a:pt x="2015" y="0"/>
                </a:cubicBezTo>
                <a:cubicBezTo>
                  <a:pt x="2003" y="0"/>
                  <a:pt x="2003" y="0"/>
                  <a:pt x="2003" y="0"/>
                </a:cubicBezTo>
                <a:lnTo>
                  <a:pt x="2003" y="92"/>
                </a:lnTo>
                <a:close/>
                <a:moveTo>
                  <a:pt x="2083" y="92"/>
                </a:moveTo>
                <a:cubicBezTo>
                  <a:pt x="2095" y="92"/>
                  <a:pt x="2095" y="92"/>
                  <a:pt x="2095" y="92"/>
                </a:cubicBezTo>
                <a:cubicBezTo>
                  <a:pt x="2095" y="0"/>
                  <a:pt x="2095" y="0"/>
                  <a:pt x="2095" y="0"/>
                </a:cubicBezTo>
                <a:cubicBezTo>
                  <a:pt x="2083" y="0"/>
                  <a:pt x="2083" y="0"/>
                  <a:pt x="2083" y="0"/>
                </a:cubicBezTo>
                <a:lnTo>
                  <a:pt x="2083" y="92"/>
                </a:lnTo>
                <a:close/>
                <a:moveTo>
                  <a:pt x="2103" y="92"/>
                </a:moveTo>
                <a:cubicBezTo>
                  <a:pt x="2115" y="92"/>
                  <a:pt x="2115" y="92"/>
                  <a:pt x="2115" y="92"/>
                </a:cubicBezTo>
                <a:cubicBezTo>
                  <a:pt x="2115" y="0"/>
                  <a:pt x="2115" y="0"/>
                  <a:pt x="2115" y="0"/>
                </a:cubicBezTo>
                <a:cubicBezTo>
                  <a:pt x="2103" y="0"/>
                  <a:pt x="2103" y="0"/>
                  <a:pt x="2103" y="0"/>
                </a:cubicBezTo>
                <a:lnTo>
                  <a:pt x="2103" y="92"/>
                </a:lnTo>
                <a:close/>
                <a:moveTo>
                  <a:pt x="2063" y="92"/>
                </a:moveTo>
                <a:cubicBezTo>
                  <a:pt x="2075" y="92"/>
                  <a:pt x="2075" y="92"/>
                  <a:pt x="2075" y="92"/>
                </a:cubicBezTo>
                <a:cubicBezTo>
                  <a:pt x="2075" y="0"/>
                  <a:pt x="2075" y="0"/>
                  <a:pt x="2075" y="0"/>
                </a:cubicBezTo>
                <a:cubicBezTo>
                  <a:pt x="2063" y="0"/>
                  <a:pt x="2063" y="0"/>
                  <a:pt x="2063" y="0"/>
                </a:cubicBezTo>
                <a:lnTo>
                  <a:pt x="2063" y="92"/>
                </a:lnTo>
                <a:close/>
                <a:moveTo>
                  <a:pt x="2023" y="92"/>
                </a:moveTo>
                <a:cubicBezTo>
                  <a:pt x="2035" y="92"/>
                  <a:pt x="2035" y="92"/>
                  <a:pt x="2035" y="92"/>
                </a:cubicBezTo>
                <a:cubicBezTo>
                  <a:pt x="2035" y="0"/>
                  <a:pt x="2035" y="0"/>
                  <a:pt x="2035" y="0"/>
                </a:cubicBezTo>
                <a:cubicBezTo>
                  <a:pt x="2023" y="0"/>
                  <a:pt x="2023" y="0"/>
                  <a:pt x="2023" y="0"/>
                </a:cubicBezTo>
                <a:lnTo>
                  <a:pt x="2023" y="92"/>
                </a:lnTo>
                <a:close/>
                <a:moveTo>
                  <a:pt x="2043" y="92"/>
                </a:moveTo>
                <a:cubicBezTo>
                  <a:pt x="2055" y="92"/>
                  <a:pt x="2055" y="92"/>
                  <a:pt x="2055" y="92"/>
                </a:cubicBezTo>
                <a:cubicBezTo>
                  <a:pt x="2055" y="0"/>
                  <a:pt x="2055" y="0"/>
                  <a:pt x="2055" y="0"/>
                </a:cubicBezTo>
                <a:cubicBezTo>
                  <a:pt x="2043" y="0"/>
                  <a:pt x="2043" y="0"/>
                  <a:pt x="2043" y="0"/>
                </a:cubicBezTo>
                <a:lnTo>
                  <a:pt x="2043" y="92"/>
                </a:lnTo>
                <a:close/>
                <a:moveTo>
                  <a:pt x="2564" y="92"/>
                </a:moveTo>
                <a:cubicBezTo>
                  <a:pt x="2576" y="92"/>
                  <a:pt x="2576" y="92"/>
                  <a:pt x="2576" y="92"/>
                </a:cubicBezTo>
                <a:cubicBezTo>
                  <a:pt x="2576" y="0"/>
                  <a:pt x="2576" y="0"/>
                  <a:pt x="2576" y="0"/>
                </a:cubicBezTo>
                <a:cubicBezTo>
                  <a:pt x="2564" y="0"/>
                  <a:pt x="2564" y="0"/>
                  <a:pt x="2564" y="0"/>
                </a:cubicBezTo>
                <a:lnTo>
                  <a:pt x="2564" y="92"/>
                </a:lnTo>
                <a:close/>
                <a:moveTo>
                  <a:pt x="2664" y="92"/>
                </a:moveTo>
                <a:cubicBezTo>
                  <a:pt x="2676" y="92"/>
                  <a:pt x="2676" y="92"/>
                  <a:pt x="2676" y="92"/>
                </a:cubicBezTo>
                <a:cubicBezTo>
                  <a:pt x="2676" y="0"/>
                  <a:pt x="2676" y="0"/>
                  <a:pt x="2676" y="0"/>
                </a:cubicBezTo>
                <a:cubicBezTo>
                  <a:pt x="2664" y="0"/>
                  <a:pt x="2664" y="0"/>
                  <a:pt x="2664" y="0"/>
                </a:cubicBezTo>
                <a:lnTo>
                  <a:pt x="2664" y="92"/>
                </a:lnTo>
                <a:close/>
                <a:moveTo>
                  <a:pt x="2684" y="92"/>
                </a:moveTo>
                <a:cubicBezTo>
                  <a:pt x="2696" y="92"/>
                  <a:pt x="2696" y="92"/>
                  <a:pt x="2696" y="92"/>
                </a:cubicBezTo>
                <a:cubicBezTo>
                  <a:pt x="2696" y="0"/>
                  <a:pt x="2696" y="0"/>
                  <a:pt x="2696" y="0"/>
                </a:cubicBezTo>
                <a:cubicBezTo>
                  <a:pt x="2684" y="0"/>
                  <a:pt x="2684" y="0"/>
                  <a:pt x="2684" y="0"/>
                </a:cubicBezTo>
                <a:lnTo>
                  <a:pt x="2684" y="92"/>
                </a:lnTo>
                <a:close/>
                <a:moveTo>
                  <a:pt x="2604" y="92"/>
                </a:moveTo>
                <a:cubicBezTo>
                  <a:pt x="2616" y="92"/>
                  <a:pt x="2616" y="92"/>
                  <a:pt x="2616" y="92"/>
                </a:cubicBezTo>
                <a:cubicBezTo>
                  <a:pt x="2616" y="0"/>
                  <a:pt x="2616" y="0"/>
                  <a:pt x="2616" y="0"/>
                </a:cubicBezTo>
                <a:cubicBezTo>
                  <a:pt x="2604" y="0"/>
                  <a:pt x="2604" y="0"/>
                  <a:pt x="2604" y="0"/>
                </a:cubicBezTo>
                <a:lnTo>
                  <a:pt x="2604" y="92"/>
                </a:lnTo>
                <a:close/>
                <a:moveTo>
                  <a:pt x="2624" y="92"/>
                </a:moveTo>
                <a:cubicBezTo>
                  <a:pt x="2636" y="92"/>
                  <a:pt x="2636" y="92"/>
                  <a:pt x="2636" y="92"/>
                </a:cubicBezTo>
                <a:cubicBezTo>
                  <a:pt x="2636" y="0"/>
                  <a:pt x="2636" y="0"/>
                  <a:pt x="2636" y="0"/>
                </a:cubicBezTo>
                <a:cubicBezTo>
                  <a:pt x="2624" y="0"/>
                  <a:pt x="2624" y="0"/>
                  <a:pt x="2624" y="0"/>
                </a:cubicBezTo>
                <a:lnTo>
                  <a:pt x="2624" y="92"/>
                </a:lnTo>
                <a:close/>
                <a:moveTo>
                  <a:pt x="2644" y="92"/>
                </a:moveTo>
                <a:cubicBezTo>
                  <a:pt x="2656" y="92"/>
                  <a:pt x="2656" y="92"/>
                  <a:pt x="2656" y="92"/>
                </a:cubicBezTo>
                <a:cubicBezTo>
                  <a:pt x="2656" y="0"/>
                  <a:pt x="2656" y="0"/>
                  <a:pt x="2656" y="0"/>
                </a:cubicBezTo>
                <a:cubicBezTo>
                  <a:pt x="2644" y="0"/>
                  <a:pt x="2644" y="0"/>
                  <a:pt x="2644" y="0"/>
                </a:cubicBezTo>
                <a:lnTo>
                  <a:pt x="2644" y="92"/>
                </a:lnTo>
                <a:close/>
                <a:moveTo>
                  <a:pt x="2704" y="92"/>
                </a:moveTo>
                <a:cubicBezTo>
                  <a:pt x="2716" y="92"/>
                  <a:pt x="2716" y="92"/>
                  <a:pt x="2716" y="92"/>
                </a:cubicBezTo>
                <a:cubicBezTo>
                  <a:pt x="2716" y="0"/>
                  <a:pt x="2716" y="0"/>
                  <a:pt x="2716" y="0"/>
                </a:cubicBezTo>
                <a:cubicBezTo>
                  <a:pt x="2704" y="0"/>
                  <a:pt x="2704" y="0"/>
                  <a:pt x="2704" y="0"/>
                </a:cubicBezTo>
                <a:lnTo>
                  <a:pt x="2704" y="92"/>
                </a:lnTo>
                <a:close/>
                <a:moveTo>
                  <a:pt x="2804" y="92"/>
                </a:moveTo>
                <a:cubicBezTo>
                  <a:pt x="2816" y="92"/>
                  <a:pt x="2816" y="92"/>
                  <a:pt x="2816" y="92"/>
                </a:cubicBezTo>
                <a:cubicBezTo>
                  <a:pt x="2816" y="0"/>
                  <a:pt x="2816" y="0"/>
                  <a:pt x="2816" y="0"/>
                </a:cubicBezTo>
                <a:cubicBezTo>
                  <a:pt x="2804" y="0"/>
                  <a:pt x="2804" y="0"/>
                  <a:pt x="2804" y="0"/>
                </a:cubicBezTo>
                <a:lnTo>
                  <a:pt x="2804" y="92"/>
                </a:lnTo>
                <a:close/>
                <a:moveTo>
                  <a:pt x="2364" y="92"/>
                </a:moveTo>
                <a:cubicBezTo>
                  <a:pt x="2376" y="92"/>
                  <a:pt x="2376" y="92"/>
                  <a:pt x="2376" y="92"/>
                </a:cubicBezTo>
                <a:cubicBezTo>
                  <a:pt x="2376" y="0"/>
                  <a:pt x="2376" y="0"/>
                  <a:pt x="2376" y="0"/>
                </a:cubicBezTo>
                <a:cubicBezTo>
                  <a:pt x="2364" y="0"/>
                  <a:pt x="2364" y="0"/>
                  <a:pt x="2364" y="0"/>
                </a:cubicBezTo>
                <a:lnTo>
                  <a:pt x="2364" y="92"/>
                </a:lnTo>
                <a:close/>
                <a:moveTo>
                  <a:pt x="2764" y="92"/>
                </a:moveTo>
                <a:cubicBezTo>
                  <a:pt x="2776" y="92"/>
                  <a:pt x="2776" y="92"/>
                  <a:pt x="2776" y="92"/>
                </a:cubicBezTo>
                <a:cubicBezTo>
                  <a:pt x="2776" y="0"/>
                  <a:pt x="2776" y="0"/>
                  <a:pt x="2776" y="0"/>
                </a:cubicBezTo>
                <a:cubicBezTo>
                  <a:pt x="2764" y="0"/>
                  <a:pt x="2764" y="0"/>
                  <a:pt x="2764" y="0"/>
                </a:cubicBezTo>
                <a:lnTo>
                  <a:pt x="2764" y="92"/>
                </a:lnTo>
                <a:close/>
                <a:moveTo>
                  <a:pt x="2724" y="92"/>
                </a:moveTo>
                <a:cubicBezTo>
                  <a:pt x="2736" y="92"/>
                  <a:pt x="2736" y="92"/>
                  <a:pt x="2736" y="92"/>
                </a:cubicBezTo>
                <a:cubicBezTo>
                  <a:pt x="2736" y="0"/>
                  <a:pt x="2736" y="0"/>
                  <a:pt x="2736" y="0"/>
                </a:cubicBezTo>
                <a:cubicBezTo>
                  <a:pt x="2724" y="0"/>
                  <a:pt x="2724" y="0"/>
                  <a:pt x="2724" y="0"/>
                </a:cubicBezTo>
                <a:lnTo>
                  <a:pt x="2724" y="92"/>
                </a:lnTo>
                <a:close/>
                <a:moveTo>
                  <a:pt x="2744" y="92"/>
                </a:moveTo>
                <a:cubicBezTo>
                  <a:pt x="2756" y="92"/>
                  <a:pt x="2756" y="92"/>
                  <a:pt x="2756" y="92"/>
                </a:cubicBezTo>
                <a:cubicBezTo>
                  <a:pt x="2756" y="0"/>
                  <a:pt x="2756" y="0"/>
                  <a:pt x="2756" y="0"/>
                </a:cubicBezTo>
                <a:cubicBezTo>
                  <a:pt x="2744" y="0"/>
                  <a:pt x="2744" y="0"/>
                  <a:pt x="2744" y="0"/>
                </a:cubicBezTo>
                <a:lnTo>
                  <a:pt x="2744" y="92"/>
                </a:lnTo>
                <a:close/>
                <a:moveTo>
                  <a:pt x="2784" y="92"/>
                </a:moveTo>
                <a:cubicBezTo>
                  <a:pt x="2796" y="92"/>
                  <a:pt x="2796" y="92"/>
                  <a:pt x="2796" y="92"/>
                </a:cubicBezTo>
                <a:cubicBezTo>
                  <a:pt x="2796" y="0"/>
                  <a:pt x="2796" y="0"/>
                  <a:pt x="2796" y="0"/>
                </a:cubicBezTo>
                <a:cubicBezTo>
                  <a:pt x="2784" y="0"/>
                  <a:pt x="2784" y="0"/>
                  <a:pt x="2784" y="0"/>
                </a:cubicBezTo>
                <a:lnTo>
                  <a:pt x="2784" y="92"/>
                </a:lnTo>
                <a:close/>
                <a:moveTo>
                  <a:pt x="2424" y="92"/>
                </a:moveTo>
                <a:cubicBezTo>
                  <a:pt x="2436" y="92"/>
                  <a:pt x="2436" y="92"/>
                  <a:pt x="2436" y="92"/>
                </a:cubicBezTo>
                <a:cubicBezTo>
                  <a:pt x="2436" y="0"/>
                  <a:pt x="2436" y="0"/>
                  <a:pt x="2436" y="0"/>
                </a:cubicBezTo>
                <a:cubicBezTo>
                  <a:pt x="2424" y="0"/>
                  <a:pt x="2424" y="0"/>
                  <a:pt x="2424" y="0"/>
                </a:cubicBezTo>
                <a:lnTo>
                  <a:pt x="2424" y="92"/>
                </a:lnTo>
                <a:close/>
                <a:moveTo>
                  <a:pt x="2444" y="92"/>
                </a:moveTo>
                <a:cubicBezTo>
                  <a:pt x="2456" y="92"/>
                  <a:pt x="2456" y="92"/>
                  <a:pt x="2456" y="92"/>
                </a:cubicBezTo>
                <a:cubicBezTo>
                  <a:pt x="2456" y="0"/>
                  <a:pt x="2456" y="0"/>
                  <a:pt x="2456" y="0"/>
                </a:cubicBezTo>
                <a:cubicBezTo>
                  <a:pt x="2444" y="0"/>
                  <a:pt x="2444" y="0"/>
                  <a:pt x="2444" y="0"/>
                </a:cubicBezTo>
                <a:lnTo>
                  <a:pt x="2444" y="92"/>
                </a:lnTo>
                <a:close/>
                <a:moveTo>
                  <a:pt x="2464" y="92"/>
                </a:moveTo>
                <a:cubicBezTo>
                  <a:pt x="2476" y="92"/>
                  <a:pt x="2476" y="92"/>
                  <a:pt x="2476" y="92"/>
                </a:cubicBezTo>
                <a:cubicBezTo>
                  <a:pt x="2476" y="0"/>
                  <a:pt x="2476" y="0"/>
                  <a:pt x="2476" y="0"/>
                </a:cubicBezTo>
                <a:cubicBezTo>
                  <a:pt x="2464" y="0"/>
                  <a:pt x="2464" y="0"/>
                  <a:pt x="2464" y="0"/>
                </a:cubicBezTo>
                <a:lnTo>
                  <a:pt x="2464" y="92"/>
                </a:lnTo>
                <a:close/>
                <a:moveTo>
                  <a:pt x="2384" y="92"/>
                </a:moveTo>
                <a:cubicBezTo>
                  <a:pt x="2396" y="92"/>
                  <a:pt x="2396" y="92"/>
                  <a:pt x="2396" y="92"/>
                </a:cubicBezTo>
                <a:cubicBezTo>
                  <a:pt x="2396" y="0"/>
                  <a:pt x="2396" y="0"/>
                  <a:pt x="2396" y="0"/>
                </a:cubicBezTo>
                <a:cubicBezTo>
                  <a:pt x="2384" y="0"/>
                  <a:pt x="2384" y="0"/>
                  <a:pt x="2384" y="0"/>
                </a:cubicBezTo>
                <a:lnTo>
                  <a:pt x="2384" y="92"/>
                </a:lnTo>
                <a:close/>
                <a:moveTo>
                  <a:pt x="2404" y="92"/>
                </a:moveTo>
                <a:cubicBezTo>
                  <a:pt x="2416" y="92"/>
                  <a:pt x="2416" y="92"/>
                  <a:pt x="2416" y="92"/>
                </a:cubicBezTo>
                <a:cubicBezTo>
                  <a:pt x="2416" y="0"/>
                  <a:pt x="2416" y="0"/>
                  <a:pt x="2416" y="0"/>
                </a:cubicBezTo>
                <a:cubicBezTo>
                  <a:pt x="2404" y="0"/>
                  <a:pt x="2404" y="0"/>
                  <a:pt x="2404" y="0"/>
                </a:cubicBezTo>
                <a:lnTo>
                  <a:pt x="2404" y="92"/>
                </a:lnTo>
                <a:close/>
                <a:moveTo>
                  <a:pt x="2524" y="92"/>
                </a:moveTo>
                <a:cubicBezTo>
                  <a:pt x="2536" y="92"/>
                  <a:pt x="2536" y="92"/>
                  <a:pt x="2536" y="92"/>
                </a:cubicBezTo>
                <a:cubicBezTo>
                  <a:pt x="2536" y="0"/>
                  <a:pt x="2536" y="0"/>
                  <a:pt x="2536" y="0"/>
                </a:cubicBezTo>
                <a:cubicBezTo>
                  <a:pt x="2524" y="0"/>
                  <a:pt x="2524" y="0"/>
                  <a:pt x="2524" y="0"/>
                </a:cubicBezTo>
                <a:lnTo>
                  <a:pt x="2524" y="92"/>
                </a:lnTo>
                <a:close/>
                <a:moveTo>
                  <a:pt x="2824" y="92"/>
                </a:moveTo>
                <a:cubicBezTo>
                  <a:pt x="2836" y="92"/>
                  <a:pt x="2836" y="92"/>
                  <a:pt x="2836" y="92"/>
                </a:cubicBezTo>
                <a:cubicBezTo>
                  <a:pt x="2836" y="0"/>
                  <a:pt x="2836" y="0"/>
                  <a:pt x="2836" y="0"/>
                </a:cubicBezTo>
                <a:cubicBezTo>
                  <a:pt x="2824" y="0"/>
                  <a:pt x="2824" y="0"/>
                  <a:pt x="2824" y="0"/>
                </a:cubicBezTo>
                <a:lnTo>
                  <a:pt x="2824" y="92"/>
                </a:lnTo>
                <a:close/>
                <a:moveTo>
                  <a:pt x="2544" y="92"/>
                </a:moveTo>
                <a:cubicBezTo>
                  <a:pt x="2556" y="92"/>
                  <a:pt x="2556" y="92"/>
                  <a:pt x="2556" y="92"/>
                </a:cubicBezTo>
                <a:cubicBezTo>
                  <a:pt x="2556" y="0"/>
                  <a:pt x="2556" y="0"/>
                  <a:pt x="2556" y="0"/>
                </a:cubicBezTo>
                <a:cubicBezTo>
                  <a:pt x="2544" y="0"/>
                  <a:pt x="2544" y="0"/>
                  <a:pt x="2544" y="0"/>
                </a:cubicBezTo>
                <a:lnTo>
                  <a:pt x="2544" y="92"/>
                </a:lnTo>
                <a:close/>
                <a:moveTo>
                  <a:pt x="2504" y="92"/>
                </a:moveTo>
                <a:cubicBezTo>
                  <a:pt x="2516" y="92"/>
                  <a:pt x="2516" y="92"/>
                  <a:pt x="2516" y="92"/>
                </a:cubicBezTo>
                <a:cubicBezTo>
                  <a:pt x="2516" y="0"/>
                  <a:pt x="2516" y="0"/>
                  <a:pt x="2516" y="0"/>
                </a:cubicBezTo>
                <a:cubicBezTo>
                  <a:pt x="2504" y="0"/>
                  <a:pt x="2504" y="0"/>
                  <a:pt x="2504" y="0"/>
                </a:cubicBezTo>
                <a:lnTo>
                  <a:pt x="2504" y="92"/>
                </a:lnTo>
                <a:close/>
                <a:moveTo>
                  <a:pt x="2484" y="92"/>
                </a:moveTo>
                <a:cubicBezTo>
                  <a:pt x="2496" y="92"/>
                  <a:pt x="2496" y="92"/>
                  <a:pt x="2496" y="92"/>
                </a:cubicBezTo>
                <a:cubicBezTo>
                  <a:pt x="2496" y="0"/>
                  <a:pt x="2496" y="0"/>
                  <a:pt x="2496" y="0"/>
                </a:cubicBezTo>
                <a:cubicBezTo>
                  <a:pt x="2484" y="0"/>
                  <a:pt x="2484" y="0"/>
                  <a:pt x="2484" y="0"/>
                </a:cubicBezTo>
                <a:lnTo>
                  <a:pt x="2484" y="92"/>
                </a:lnTo>
                <a:close/>
                <a:moveTo>
                  <a:pt x="2584" y="92"/>
                </a:moveTo>
                <a:cubicBezTo>
                  <a:pt x="2596" y="92"/>
                  <a:pt x="2596" y="92"/>
                  <a:pt x="2596" y="92"/>
                </a:cubicBezTo>
                <a:cubicBezTo>
                  <a:pt x="2596" y="0"/>
                  <a:pt x="2596" y="0"/>
                  <a:pt x="2596" y="0"/>
                </a:cubicBezTo>
                <a:cubicBezTo>
                  <a:pt x="2584" y="0"/>
                  <a:pt x="2584" y="0"/>
                  <a:pt x="2584" y="0"/>
                </a:cubicBezTo>
                <a:lnTo>
                  <a:pt x="2584" y="92"/>
                </a:lnTo>
                <a:close/>
              </a:path>
            </a:pathLst>
          </a:custGeom>
          <a:gradFill>
            <a:gsLst>
              <a:gs pos="0">
                <a:srgbClr val="FEFF00"/>
              </a:gs>
              <a:gs pos="33000">
                <a:srgbClr val="33AD58"/>
              </a:gs>
              <a:gs pos="61000">
                <a:srgbClr val="3EB34A"/>
              </a:gs>
              <a:gs pos="91000">
                <a:srgbClr val="089696"/>
              </a:gs>
            </a:gsLst>
            <a:lin ang="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961856" y="114237"/>
            <a:ext cx="2189001" cy="857690"/>
          </a:xfrm>
          <a:prstGeom prst="rect">
            <a:avLst/>
          </a:prstGeom>
        </p:spPr>
      </p:pic>
    </p:spTree>
    <p:extLst>
      <p:ext uri="{BB962C8B-B14F-4D97-AF65-F5344CB8AC3E}">
        <p14:creationId xmlns:p14="http://schemas.microsoft.com/office/powerpoint/2010/main" val="740500967"/>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688" r:id="rId3"/>
    <p:sldLayoutId id="2147483689" r:id="rId4"/>
    <p:sldLayoutId id="2147483690" r:id="rId5"/>
    <p:sldLayoutId id="2147483718" r:id="rId6"/>
    <p:sldLayoutId id="2147483691" r:id="rId7"/>
    <p:sldLayoutId id="2147483693"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kern="1200">
          <a:gradFill>
            <a:gsLst>
              <a:gs pos="0">
                <a:srgbClr val="3DB44A"/>
              </a:gs>
              <a:gs pos="33000">
                <a:srgbClr val="3DB44A"/>
              </a:gs>
              <a:gs pos="100000">
                <a:srgbClr val="29B9CD"/>
              </a:gs>
            </a:gsLst>
            <a:lin ang="2700000" scaled="1"/>
          </a:gradFill>
          <a:latin typeface="+mj-lt"/>
          <a:ea typeface="+mj-ea"/>
          <a:cs typeface="+mj-cs"/>
        </a:defRPr>
      </a:lvl1pPr>
    </p:titleStyle>
    <p:bodyStyle>
      <a:lvl1pPr marL="228600" indent="-228600" algn="l" defTabSz="914400" rtl="0" eaLnBrk="1" latinLnBrk="0" hangingPunct="1">
        <a:lnSpc>
          <a:spcPct val="100000"/>
        </a:lnSpc>
        <a:spcBef>
          <a:spcPts val="1000"/>
        </a:spcBef>
        <a:spcAft>
          <a:spcPts val="40"/>
        </a:spcAft>
        <a:buFont typeface="Arial" panose="020B0604020202020204" pitchFamily="34" charset="0"/>
        <a:buChar char="•"/>
        <a:defRPr sz="2400" kern="1200">
          <a:solidFill>
            <a:schemeClr val="tx1">
              <a:lumMod val="90000"/>
              <a:lumOff val="10000"/>
            </a:schemeClr>
          </a:solidFill>
          <a:latin typeface="+mn-lt"/>
          <a:ea typeface="+mn-ea"/>
          <a:cs typeface="+mn-cs"/>
        </a:defRPr>
      </a:lvl1pPr>
      <a:lvl2pPr marL="685800" indent="-228600" algn="l" defTabSz="914400" rtl="0" eaLnBrk="1" latinLnBrk="0" hangingPunct="1">
        <a:lnSpc>
          <a:spcPct val="100000"/>
        </a:lnSpc>
        <a:spcBef>
          <a:spcPts val="500"/>
        </a:spcBef>
        <a:spcAft>
          <a:spcPts val="40"/>
        </a:spcAft>
        <a:buFont typeface="Arial" panose="020B0604020202020204" pitchFamily="34" charset="0"/>
        <a:buChar char="•"/>
        <a:defRPr sz="2000" kern="1200">
          <a:solidFill>
            <a:schemeClr val="tx1">
              <a:lumMod val="90000"/>
              <a:lumOff val="10000"/>
            </a:schemeClr>
          </a:solidFill>
          <a:latin typeface="+mn-lt"/>
          <a:ea typeface="+mn-ea"/>
          <a:cs typeface="+mn-cs"/>
        </a:defRPr>
      </a:lvl2pPr>
      <a:lvl3pPr marL="1143000" indent="-228600" algn="l" defTabSz="914400" rtl="0" eaLnBrk="1" latinLnBrk="0" hangingPunct="1">
        <a:lnSpc>
          <a:spcPct val="100000"/>
        </a:lnSpc>
        <a:spcBef>
          <a:spcPts val="500"/>
        </a:spcBef>
        <a:spcAft>
          <a:spcPts val="40"/>
        </a:spcAft>
        <a:buFont typeface="Arial" panose="020B0604020202020204" pitchFamily="34" charset="0"/>
        <a:buChar char="•"/>
        <a:defRPr sz="1800" kern="1200">
          <a:solidFill>
            <a:schemeClr val="tx1">
              <a:lumMod val="90000"/>
              <a:lumOff val="10000"/>
            </a:schemeClr>
          </a:solidFill>
          <a:latin typeface="+mn-lt"/>
          <a:ea typeface="+mn-ea"/>
          <a:cs typeface="+mn-cs"/>
        </a:defRPr>
      </a:lvl3pPr>
      <a:lvl4pPr marL="16002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4pPr>
      <a:lvl5pPr marL="20574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902674"/>
      </p:ext>
    </p:extLst>
  </p:cSld>
  <p:clrMap bg1="lt1" tx1="dk1" bg2="lt2" tx2="dk2" accent1="accent1" accent2="accent2" accent3="accent3" accent4="accent4" accent5="accent5" accent6="accent6" hlink="hlink" folHlink="folHlink"/>
  <p:sldLayoutIdLst>
    <p:sldLayoutId id="2147483712"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6894462"/>
      </p:ext>
    </p:extLst>
  </p:cSld>
  <p:clrMap bg1="lt1" tx1="dk1" bg2="lt2" tx2="dk2" accent1="accent1" accent2="accent2" accent3="accent3" accent4="accent4" accent5="accent5" accent6="accent6" hlink="hlink" folHlink="folHlink"/>
  <p:sldLayoutIdLst>
    <p:sldLayoutId id="2147483715"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8052" y="117475"/>
            <a:ext cx="9643804" cy="87218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18052" y="1234006"/>
            <a:ext cx="11534900" cy="49429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p:nvSpPr>
        <p:spPr>
          <a:xfrm>
            <a:off x="9042400" y="6447370"/>
            <a:ext cx="2844800" cy="230832"/>
          </a:xfrm>
          <a:prstGeom prst="rect">
            <a:avLst/>
          </a:prstGeom>
          <a:noFill/>
        </p:spPr>
        <p:txBody>
          <a:bodyPr wrap="square" rtlCol="0">
            <a:spAutoFit/>
          </a:bodyPr>
          <a:lstStyle/>
          <a:p>
            <a:pPr algn="r"/>
            <a:r>
              <a:rPr lang="en-IN" sz="900">
                <a:solidFill>
                  <a:schemeClr val="bg1">
                    <a:lumMod val="50000"/>
                  </a:schemeClr>
                </a:solidFill>
                <a:latin typeface="+mn-lt"/>
                <a:cs typeface="Segoe UI" panose="020B0502040204020203" pitchFamily="34" charset="0"/>
              </a:rPr>
              <a:t>Confidential – www.happiestminds.com</a:t>
            </a:r>
            <a:endParaRPr lang="en-US" sz="900">
              <a:solidFill>
                <a:schemeClr val="bg1">
                  <a:lumMod val="50000"/>
                </a:schemeClr>
              </a:solidFill>
              <a:latin typeface="+mn-lt"/>
              <a:cs typeface="Segoe UI" panose="020B0502040204020203" pitchFamily="34" charset="0"/>
            </a:endParaRPr>
          </a:p>
        </p:txBody>
      </p:sp>
      <p:sp>
        <p:nvSpPr>
          <p:cNvPr id="66" name="Rectangle 65"/>
          <p:cNvSpPr/>
          <p:nvPr/>
        </p:nvSpPr>
        <p:spPr>
          <a:xfrm>
            <a:off x="0" y="1066800"/>
            <a:ext cx="931162" cy="25200"/>
          </a:xfrm>
          <a:prstGeom prst="rect">
            <a:avLst/>
          </a:prstGeom>
          <a:gradFill flip="none" rotWithShape="1">
            <a:gsLst>
              <a:gs pos="100000">
                <a:srgbClr val="FBE500"/>
              </a:gs>
              <a:gs pos="14000">
                <a:srgbClr val="3EB44A"/>
              </a:gs>
              <a:gs pos="0">
                <a:srgbClr val="0495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Slide Number Placeholder 168"/>
          <p:cNvSpPr>
            <a:spLocks noGrp="1"/>
          </p:cNvSpPr>
          <p:nvPr>
            <p:ph type="sldNum" sz="quarter" idx="4"/>
          </p:nvPr>
        </p:nvSpPr>
        <p:spPr>
          <a:xfrm>
            <a:off x="6856751" y="639022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ADF02F0-7A45-4BFB-A264-947079AA91A4}" type="slidenum">
              <a:rPr lang="en-US" smtClean="0"/>
              <a:pPr/>
              <a:t>‹#›</a:t>
            </a:fld>
            <a:endParaRPr lang="en-US"/>
          </a:p>
        </p:txBody>
      </p:sp>
      <p:grpSp>
        <p:nvGrpSpPr>
          <p:cNvPr id="170" name="Group 169"/>
          <p:cNvGrpSpPr/>
          <p:nvPr/>
        </p:nvGrpSpPr>
        <p:grpSpPr>
          <a:xfrm>
            <a:off x="644581" y="-361950"/>
            <a:ext cx="10826638" cy="177800"/>
            <a:chOff x="936232" y="-361950"/>
            <a:chExt cx="10826638" cy="177800"/>
          </a:xfrm>
        </p:grpSpPr>
        <p:grpSp>
          <p:nvGrpSpPr>
            <p:cNvPr id="171" name="Group 170"/>
            <p:cNvGrpSpPr/>
            <p:nvPr/>
          </p:nvGrpSpPr>
          <p:grpSpPr>
            <a:xfrm>
              <a:off x="936232" y="-361950"/>
              <a:ext cx="5184775" cy="177800"/>
              <a:chOff x="3454400" y="3181350"/>
              <a:chExt cx="5184775" cy="177800"/>
            </a:xfrm>
          </p:grpSpPr>
          <p:sp>
            <p:nvSpPr>
              <p:cNvPr id="182" name="Rectangle 181"/>
              <p:cNvSpPr/>
              <p:nvPr/>
            </p:nvSpPr>
            <p:spPr>
              <a:xfrm>
                <a:off x="3454400" y="3181350"/>
                <a:ext cx="177800" cy="177800"/>
              </a:xfrm>
              <a:prstGeom prst="rect">
                <a:avLst/>
              </a:prstGeom>
              <a:solidFill>
                <a:srgbClr val="FE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p:cNvSpPr/>
              <p:nvPr/>
            </p:nvSpPr>
            <p:spPr>
              <a:xfrm>
                <a:off x="8461375" y="3181350"/>
                <a:ext cx="177800" cy="177800"/>
              </a:xfrm>
              <a:prstGeom prst="rect">
                <a:avLst/>
              </a:prstGeom>
              <a:solidFill>
                <a:srgbClr val="3EB3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p:cNvSpPr/>
              <p:nvPr/>
            </p:nvSpPr>
            <p:spPr>
              <a:xfrm>
                <a:off x="5957888" y="3181350"/>
                <a:ext cx="177800" cy="177800"/>
              </a:xfrm>
              <a:prstGeom prst="rect">
                <a:avLst/>
              </a:prstGeom>
              <a:solidFill>
                <a:srgbClr val="08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p:cNvSpPr/>
              <p:nvPr/>
            </p:nvSpPr>
            <p:spPr>
              <a:xfrm>
                <a:off x="4706144" y="3181350"/>
                <a:ext cx="177800" cy="177800"/>
              </a:xfrm>
              <a:prstGeom prst="rect">
                <a:avLst/>
              </a:prstGeom>
              <a:solidFill>
                <a:srgbClr val="8AC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p:cNvSpPr/>
              <p:nvPr/>
            </p:nvSpPr>
            <p:spPr>
              <a:xfrm>
                <a:off x="7209632" y="3181350"/>
                <a:ext cx="177800" cy="177800"/>
              </a:xfrm>
              <a:prstGeom prst="rect">
                <a:avLst/>
              </a:prstGeom>
              <a:solidFill>
                <a:srgbClr val="33A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p:cNvSpPr/>
              <p:nvPr/>
            </p:nvSpPr>
            <p:spPr>
              <a:xfrm>
                <a:off x="4080271" y="3181350"/>
                <a:ext cx="177800" cy="177800"/>
              </a:xfrm>
              <a:prstGeom prst="rect">
                <a:avLst/>
              </a:prstGeom>
              <a:solidFill>
                <a:srgbClr val="BFE4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p:cNvSpPr/>
              <p:nvPr/>
            </p:nvSpPr>
            <p:spPr>
              <a:xfrm>
                <a:off x="5332014" y="3181350"/>
                <a:ext cx="177800" cy="177800"/>
              </a:xfrm>
              <a:prstGeom prst="rect">
                <a:avLst/>
              </a:prstGeom>
              <a:solidFill>
                <a:srgbClr val="45B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p:cNvSpPr/>
              <p:nvPr/>
            </p:nvSpPr>
            <p:spPr>
              <a:xfrm>
                <a:off x="6590107" y="3181350"/>
                <a:ext cx="177800" cy="177800"/>
              </a:xfrm>
              <a:prstGeom prst="rect">
                <a:avLst/>
              </a:prstGeom>
              <a:solidFill>
                <a:srgbClr val="1CA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p:cNvSpPr/>
              <p:nvPr/>
            </p:nvSpPr>
            <p:spPr>
              <a:xfrm>
                <a:off x="7829157" y="3181350"/>
                <a:ext cx="177800" cy="177800"/>
              </a:xfrm>
              <a:prstGeom prst="rect">
                <a:avLst/>
              </a:prstGeom>
              <a:solidFill>
                <a:srgbClr val="3EB3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2" name="Group 171"/>
            <p:cNvGrpSpPr/>
            <p:nvPr/>
          </p:nvGrpSpPr>
          <p:grpSpPr>
            <a:xfrm>
              <a:off x="6578095" y="-361950"/>
              <a:ext cx="5184775" cy="177800"/>
              <a:chOff x="3454400" y="4876800"/>
              <a:chExt cx="5184775" cy="177800"/>
            </a:xfrm>
          </p:grpSpPr>
          <p:sp>
            <p:nvSpPr>
              <p:cNvPr id="173" name="Rectangle 172"/>
              <p:cNvSpPr/>
              <p:nvPr/>
            </p:nvSpPr>
            <p:spPr>
              <a:xfrm>
                <a:off x="3454400" y="4876800"/>
                <a:ext cx="177800" cy="177800"/>
              </a:xfrm>
              <a:prstGeom prst="rect">
                <a:avLst/>
              </a:prstGeom>
              <a:solidFill>
                <a:srgbClr val="010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a:off x="8461375" y="4876800"/>
                <a:ext cx="177800" cy="177800"/>
              </a:xfrm>
              <a:prstGeom prst="rect">
                <a:avLst/>
              </a:prstGeom>
              <a:solidFill>
                <a:srgbClr val="C14C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p:cNvSpPr/>
              <p:nvPr/>
            </p:nvSpPr>
            <p:spPr>
              <a:xfrm>
                <a:off x="5957888" y="4876800"/>
                <a:ext cx="177800" cy="177800"/>
              </a:xfrm>
              <a:prstGeom prst="rect">
                <a:avLst/>
              </a:prstGeom>
              <a:solidFill>
                <a:srgbClr val="F76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p:cNvSpPr/>
              <p:nvPr/>
            </p:nvSpPr>
            <p:spPr>
              <a:xfrm>
                <a:off x="4706144" y="4876800"/>
                <a:ext cx="177800" cy="177800"/>
              </a:xfrm>
              <a:prstGeom prst="rect">
                <a:avLst/>
              </a:prstGeom>
              <a:solidFill>
                <a:srgbClr val="471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p:cNvSpPr/>
              <p:nvPr/>
            </p:nvSpPr>
            <p:spPr>
              <a:xfrm>
                <a:off x="7209632" y="4876800"/>
                <a:ext cx="177800" cy="177800"/>
              </a:xfrm>
              <a:prstGeom prst="rect">
                <a:avLst/>
              </a:prstGeom>
              <a:solidFill>
                <a:srgbClr val="CD52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p:cNvSpPr/>
              <p:nvPr/>
            </p:nvSpPr>
            <p:spPr>
              <a:xfrm>
                <a:off x="4080271" y="4876800"/>
                <a:ext cx="177800" cy="177800"/>
              </a:xfrm>
              <a:prstGeom prst="rect">
                <a:avLst/>
              </a:prstGeom>
              <a:solidFill>
                <a:srgbClr val="261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p:cNvSpPr/>
              <p:nvPr/>
            </p:nvSpPr>
            <p:spPr>
              <a:xfrm>
                <a:off x="5332014" y="4876800"/>
                <a:ext cx="177800" cy="177800"/>
              </a:xfrm>
              <a:prstGeom prst="rect">
                <a:avLst/>
              </a:prstGeom>
              <a:solidFill>
                <a:srgbClr val="8E3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p:cNvSpPr/>
              <p:nvPr/>
            </p:nvSpPr>
            <p:spPr>
              <a:xfrm>
                <a:off x="6590107" y="4876800"/>
                <a:ext cx="177800" cy="177800"/>
              </a:xfrm>
              <a:prstGeom prst="rect">
                <a:avLst/>
              </a:prstGeom>
              <a:solidFill>
                <a:srgbClr val="E15D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p:cNvSpPr/>
              <p:nvPr/>
            </p:nvSpPr>
            <p:spPr>
              <a:xfrm>
                <a:off x="7829157" y="4876800"/>
                <a:ext cx="177800" cy="177800"/>
              </a:xfrm>
              <a:prstGeom prst="rect">
                <a:avLst/>
              </a:prstGeom>
              <a:solidFill>
                <a:srgbClr val="C14C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1" name="Rectangle 190"/>
          <p:cNvSpPr/>
          <p:nvPr/>
        </p:nvSpPr>
        <p:spPr>
          <a:xfrm>
            <a:off x="318052" y="7176773"/>
            <a:ext cx="5552963" cy="165415"/>
          </a:xfrm>
          <a:prstGeom prst="rect">
            <a:avLst/>
          </a:prstGeom>
          <a:gradFill flip="none" rotWithShape="1">
            <a:gsLst>
              <a:gs pos="0">
                <a:srgbClr val="C14CB5"/>
              </a:gs>
              <a:gs pos="33000">
                <a:srgbClr val="CB51A8"/>
              </a:gs>
              <a:gs pos="69000">
                <a:srgbClr val="E45F85"/>
              </a:gs>
              <a:gs pos="100000">
                <a:srgbClr val="F86A6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p:cNvSpPr/>
          <p:nvPr/>
        </p:nvSpPr>
        <p:spPr>
          <a:xfrm>
            <a:off x="6321664" y="7176773"/>
            <a:ext cx="5552963" cy="165415"/>
          </a:xfrm>
          <a:prstGeom prst="rect">
            <a:avLst/>
          </a:prstGeom>
          <a:gradFill flip="none" rotWithShape="1">
            <a:gsLst>
              <a:gs pos="0">
                <a:srgbClr val="FEFF00"/>
              </a:gs>
              <a:gs pos="33000">
                <a:srgbClr val="33AD58"/>
              </a:gs>
              <a:gs pos="61000">
                <a:srgbClr val="3EB34A"/>
              </a:gs>
              <a:gs pos="91000">
                <a:srgbClr val="08969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reeform 5"/>
          <p:cNvSpPr>
            <a:spLocks noEditPoints="1"/>
          </p:cNvSpPr>
          <p:nvPr/>
        </p:nvSpPr>
        <p:spPr bwMode="auto">
          <a:xfrm flipV="1">
            <a:off x="0" y="6253634"/>
            <a:ext cx="12193588" cy="606425"/>
          </a:xfrm>
          <a:custGeom>
            <a:avLst/>
            <a:gdLst>
              <a:gd name="T0" fmla="*/ 5228 w 7672"/>
              <a:gd name="T1" fmla="*/ 92 h 378"/>
              <a:gd name="T2" fmla="*/ 4860 w 7672"/>
              <a:gd name="T3" fmla="*/ 92 h 378"/>
              <a:gd name="T4" fmla="*/ 4980 w 7672"/>
              <a:gd name="T5" fmla="*/ 0 h 378"/>
              <a:gd name="T6" fmla="*/ 5569 w 7672"/>
              <a:gd name="T7" fmla="*/ 0 h 378"/>
              <a:gd name="T8" fmla="*/ 5689 w 7672"/>
              <a:gd name="T9" fmla="*/ 92 h 378"/>
              <a:gd name="T10" fmla="*/ 5368 w 7672"/>
              <a:gd name="T11" fmla="*/ 92 h 378"/>
              <a:gd name="T12" fmla="*/ 5481 w 7672"/>
              <a:gd name="T13" fmla="*/ 92 h 378"/>
              <a:gd name="T14" fmla="*/ 4078 w 7672"/>
              <a:gd name="T15" fmla="*/ 0 h 378"/>
              <a:gd name="T16" fmla="*/ 4247 w 7672"/>
              <a:gd name="T17" fmla="*/ 0 h 378"/>
              <a:gd name="T18" fmla="*/ 3886 w 7672"/>
              <a:gd name="T19" fmla="*/ 92 h 378"/>
              <a:gd name="T20" fmla="*/ 3946 w 7672"/>
              <a:gd name="T21" fmla="*/ 92 h 378"/>
              <a:gd name="T22" fmla="*/ 4659 w 7672"/>
              <a:gd name="T23" fmla="*/ 92 h 378"/>
              <a:gd name="T24" fmla="*/ 4759 w 7672"/>
              <a:gd name="T25" fmla="*/ 0 h 378"/>
              <a:gd name="T26" fmla="*/ 4367 w 7672"/>
              <a:gd name="T27" fmla="*/ 0 h 378"/>
              <a:gd name="T28" fmla="*/ 4467 w 7672"/>
              <a:gd name="T29" fmla="*/ 92 h 378"/>
              <a:gd name="T30" fmla="*/ 7051 w 7672"/>
              <a:gd name="T31" fmla="*/ 92 h 378"/>
              <a:gd name="T32" fmla="*/ 7143 w 7672"/>
              <a:gd name="T33" fmla="*/ 92 h 378"/>
              <a:gd name="T34" fmla="*/ 6803 w 7672"/>
              <a:gd name="T35" fmla="*/ 0 h 378"/>
              <a:gd name="T36" fmla="*/ 6831 w 7672"/>
              <a:gd name="T37" fmla="*/ 0 h 378"/>
              <a:gd name="T38" fmla="*/ 7552 w 7672"/>
              <a:gd name="T39" fmla="*/ 25 h 378"/>
              <a:gd name="T40" fmla="*/ 6711 w 7672"/>
              <a:gd name="T41" fmla="*/ 92 h 378"/>
              <a:gd name="T42" fmla="*/ 7211 w 7672"/>
              <a:gd name="T43" fmla="*/ 92 h 378"/>
              <a:gd name="T44" fmla="*/ 7323 w 7672"/>
              <a:gd name="T45" fmla="*/ 92 h 378"/>
              <a:gd name="T46" fmla="*/ 6101 w 7672"/>
              <a:gd name="T47" fmla="*/ 0 h 378"/>
              <a:gd name="T48" fmla="*/ 6130 w 7672"/>
              <a:gd name="T49" fmla="*/ 0 h 378"/>
              <a:gd name="T50" fmla="*/ 5849 w 7672"/>
              <a:gd name="T51" fmla="*/ 92 h 378"/>
              <a:gd name="T52" fmla="*/ 5889 w 7672"/>
              <a:gd name="T53" fmla="*/ 92 h 378"/>
              <a:gd name="T54" fmla="*/ 6502 w 7672"/>
              <a:gd name="T55" fmla="*/ 92 h 378"/>
              <a:gd name="T56" fmla="*/ 6622 w 7672"/>
              <a:gd name="T57" fmla="*/ 0 h 378"/>
              <a:gd name="T58" fmla="*/ 6250 w 7672"/>
              <a:gd name="T59" fmla="*/ 0 h 378"/>
              <a:gd name="T60" fmla="*/ 6370 w 7672"/>
              <a:gd name="T61" fmla="*/ 92 h 378"/>
              <a:gd name="T62" fmla="*/ 1162 w 7672"/>
              <a:gd name="T63" fmla="*/ 92 h 378"/>
              <a:gd name="T64" fmla="*/ 1374 w 7672"/>
              <a:gd name="T65" fmla="*/ 92 h 378"/>
              <a:gd name="T66" fmla="*/ 1054 w 7672"/>
              <a:gd name="T67" fmla="*/ 0 h 378"/>
              <a:gd name="T68" fmla="*/ 1563 w 7672"/>
              <a:gd name="T69" fmla="*/ 0 h 378"/>
              <a:gd name="T70" fmla="*/ 1803 w 7672"/>
              <a:gd name="T71" fmla="*/ 92 h 378"/>
              <a:gd name="T72" fmla="*/ 1402 w 7672"/>
              <a:gd name="T73" fmla="*/ 92 h 378"/>
              <a:gd name="T74" fmla="*/ 1534 w 7672"/>
              <a:gd name="T75" fmla="*/ 92 h 378"/>
              <a:gd name="T76" fmla="*/ 272 w 7672"/>
              <a:gd name="T77" fmla="*/ 0 h 378"/>
              <a:gd name="T78" fmla="*/ 321 w 7672"/>
              <a:gd name="T79" fmla="*/ 0 h 378"/>
              <a:gd name="T80" fmla="*/ 421 w 7672"/>
              <a:gd name="T81" fmla="*/ 92 h 378"/>
              <a:gd name="T82" fmla="*/ 172 w 7672"/>
              <a:gd name="T83" fmla="*/ 92 h 378"/>
              <a:gd name="T84" fmla="*/ 753 w 7672"/>
              <a:gd name="T85" fmla="*/ 0 h 378"/>
              <a:gd name="T86" fmla="*/ 861 w 7672"/>
              <a:gd name="T87" fmla="*/ 0 h 378"/>
              <a:gd name="T88" fmla="*/ 521 w 7672"/>
              <a:gd name="T89" fmla="*/ 92 h 378"/>
              <a:gd name="T90" fmla="*/ 641 w 7672"/>
              <a:gd name="T91" fmla="*/ 92 h 378"/>
              <a:gd name="T92" fmla="*/ 1895 w 7672"/>
              <a:gd name="T93" fmla="*/ 92 h 378"/>
              <a:gd name="T94" fmla="*/ 3217 w 7672"/>
              <a:gd name="T95" fmla="*/ 0 h 378"/>
              <a:gd name="T96" fmla="*/ 2925 w 7672"/>
              <a:gd name="T97" fmla="*/ 0 h 378"/>
              <a:gd name="T98" fmla="*/ 2985 w 7672"/>
              <a:gd name="T99" fmla="*/ 92 h 378"/>
              <a:gd name="T100" fmla="*/ 3626 w 7672"/>
              <a:gd name="T101" fmla="*/ 92 h 378"/>
              <a:gd name="T102" fmla="*/ 3758 w 7672"/>
              <a:gd name="T103" fmla="*/ 92 h 378"/>
              <a:gd name="T104" fmla="*/ 3357 w 7672"/>
              <a:gd name="T105" fmla="*/ 0 h 378"/>
              <a:gd name="T106" fmla="*/ 3506 w 7672"/>
              <a:gd name="T107" fmla="*/ 0 h 378"/>
              <a:gd name="T108" fmla="*/ 2143 w 7672"/>
              <a:gd name="T109" fmla="*/ 92 h 378"/>
              <a:gd name="T110" fmla="*/ 2264 w 7672"/>
              <a:gd name="T111" fmla="*/ 92 h 378"/>
              <a:gd name="T112" fmla="*/ 1915 w 7672"/>
              <a:gd name="T113" fmla="*/ 92 h 378"/>
              <a:gd name="T114" fmla="*/ 2055 w 7672"/>
              <a:gd name="T115" fmla="*/ 0 h 378"/>
              <a:gd name="T116" fmla="*/ 2644 w 7672"/>
              <a:gd name="T117" fmla="*/ 0 h 378"/>
              <a:gd name="T118" fmla="*/ 2744 w 7672"/>
              <a:gd name="T119" fmla="*/ 92 h 378"/>
              <a:gd name="T120" fmla="*/ 2524 w 7672"/>
              <a:gd name="T121" fmla="*/ 92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672" h="378">
                <a:moveTo>
                  <a:pt x="5128" y="92"/>
                </a:moveTo>
                <a:cubicBezTo>
                  <a:pt x="5140" y="92"/>
                  <a:pt x="5140" y="92"/>
                  <a:pt x="5140" y="92"/>
                </a:cubicBezTo>
                <a:cubicBezTo>
                  <a:pt x="5140" y="0"/>
                  <a:pt x="5140" y="0"/>
                  <a:pt x="5140" y="0"/>
                </a:cubicBezTo>
                <a:cubicBezTo>
                  <a:pt x="5128" y="0"/>
                  <a:pt x="5128" y="0"/>
                  <a:pt x="5128" y="0"/>
                </a:cubicBezTo>
                <a:lnTo>
                  <a:pt x="5128" y="92"/>
                </a:lnTo>
                <a:close/>
                <a:moveTo>
                  <a:pt x="5088" y="92"/>
                </a:moveTo>
                <a:cubicBezTo>
                  <a:pt x="5100" y="92"/>
                  <a:pt x="5100" y="92"/>
                  <a:pt x="5100" y="92"/>
                </a:cubicBezTo>
                <a:cubicBezTo>
                  <a:pt x="5100" y="0"/>
                  <a:pt x="5100" y="0"/>
                  <a:pt x="5100" y="0"/>
                </a:cubicBezTo>
                <a:cubicBezTo>
                  <a:pt x="5088" y="0"/>
                  <a:pt x="5088" y="0"/>
                  <a:pt x="5088" y="0"/>
                </a:cubicBezTo>
                <a:lnTo>
                  <a:pt x="5088" y="92"/>
                </a:lnTo>
                <a:close/>
                <a:moveTo>
                  <a:pt x="5108" y="92"/>
                </a:moveTo>
                <a:cubicBezTo>
                  <a:pt x="5120" y="92"/>
                  <a:pt x="5120" y="92"/>
                  <a:pt x="5120" y="92"/>
                </a:cubicBezTo>
                <a:cubicBezTo>
                  <a:pt x="5120" y="0"/>
                  <a:pt x="5120" y="0"/>
                  <a:pt x="5120" y="0"/>
                </a:cubicBezTo>
                <a:cubicBezTo>
                  <a:pt x="5108" y="0"/>
                  <a:pt x="5108" y="0"/>
                  <a:pt x="5108" y="0"/>
                </a:cubicBezTo>
                <a:lnTo>
                  <a:pt x="5108" y="92"/>
                </a:lnTo>
                <a:close/>
                <a:moveTo>
                  <a:pt x="4788" y="92"/>
                </a:moveTo>
                <a:cubicBezTo>
                  <a:pt x="4799" y="92"/>
                  <a:pt x="4799" y="92"/>
                  <a:pt x="4799" y="92"/>
                </a:cubicBezTo>
                <a:cubicBezTo>
                  <a:pt x="4799" y="0"/>
                  <a:pt x="4799" y="0"/>
                  <a:pt x="4799" y="0"/>
                </a:cubicBezTo>
                <a:cubicBezTo>
                  <a:pt x="4788" y="0"/>
                  <a:pt x="4788" y="0"/>
                  <a:pt x="4788" y="0"/>
                </a:cubicBezTo>
                <a:lnTo>
                  <a:pt x="4788" y="92"/>
                </a:lnTo>
                <a:close/>
                <a:moveTo>
                  <a:pt x="5068" y="92"/>
                </a:moveTo>
                <a:cubicBezTo>
                  <a:pt x="5080" y="92"/>
                  <a:pt x="5080" y="92"/>
                  <a:pt x="5080" y="92"/>
                </a:cubicBezTo>
                <a:cubicBezTo>
                  <a:pt x="5080" y="0"/>
                  <a:pt x="5080" y="0"/>
                  <a:pt x="5080" y="0"/>
                </a:cubicBezTo>
                <a:cubicBezTo>
                  <a:pt x="5068" y="0"/>
                  <a:pt x="5068" y="0"/>
                  <a:pt x="5068" y="0"/>
                </a:cubicBezTo>
                <a:lnTo>
                  <a:pt x="5068" y="92"/>
                </a:lnTo>
                <a:close/>
                <a:moveTo>
                  <a:pt x="5208" y="92"/>
                </a:moveTo>
                <a:cubicBezTo>
                  <a:pt x="5220" y="92"/>
                  <a:pt x="5220" y="92"/>
                  <a:pt x="5220" y="92"/>
                </a:cubicBezTo>
                <a:cubicBezTo>
                  <a:pt x="5220" y="0"/>
                  <a:pt x="5220" y="0"/>
                  <a:pt x="5220" y="0"/>
                </a:cubicBezTo>
                <a:cubicBezTo>
                  <a:pt x="5208" y="0"/>
                  <a:pt x="5208" y="0"/>
                  <a:pt x="5208" y="0"/>
                </a:cubicBezTo>
                <a:lnTo>
                  <a:pt x="5208" y="92"/>
                </a:lnTo>
                <a:close/>
                <a:moveTo>
                  <a:pt x="5228" y="92"/>
                </a:moveTo>
                <a:cubicBezTo>
                  <a:pt x="5240" y="92"/>
                  <a:pt x="5240" y="92"/>
                  <a:pt x="5240" y="92"/>
                </a:cubicBezTo>
                <a:cubicBezTo>
                  <a:pt x="5240" y="0"/>
                  <a:pt x="5240" y="0"/>
                  <a:pt x="5240" y="0"/>
                </a:cubicBezTo>
                <a:cubicBezTo>
                  <a:pt x="5228" y="0"/>
                  <a:pt x="5228" y="0"/>
                  <a:pt x="5228" y="0"/>
                </a:cubicBezTo>
                <a:lnTo>
                  <a:pt x="5228" y="92"/>
                </a:lnTo>
                <a:close/>
                <a:moveTo>
                  <a:pt x="5028" y="92"/>
                </a:moveTo>
                <a:cubicBezTo>
                  <a:pt x="5040" y="92"/>
                  <a:pt x="5040" y="92"/>
                  <a:pt x="5040" y="92"/>
                </a:cubicBezTo>
                <a:cubicBezTo>
                  <a:pt x="5040" y="0"/>
                  <a:pt x="5040" y="0"/>
                  <a:pt x="5040" y="0"/>
                </a:cubicBezTo>
                <a:cubicBezTo>
                  <a:pt x="5028" y="0"/>
                  <a:pt x="5028" y="0"/>
                  <a:pt x="5028" y="0"/>
                </a:cubicBezTo>
                <a:lnTo>
                  <a:pt x="5028" y="92"/>
                </a:lnTo>
                <a:close/>
                <a:moveTo>
                  <a:pt x="5188" y="92"/>
                </a:moveTo>
                <a:cubicBezTo>
                  <a:pt x="5200" y="92"/>
                  <a:pt x="5200" y="92"/>
                  <a:pt x="5200" y="92"/>
                </a:cubicBezTo>
                <a:cubicBezTo>
                  <a:pt x="5200" y="0"/>
                  <a:pt x="5200" y="0"/>
                  <a:pt x="5200" y="0"/>
                </a:cubicBezTo>
                <a:cubicBezTo>
                  <a:pt x="5188" y="0"/>
                  <a:pt x="5188" y="0"/>
                  <a:pt x="5188" y="0"/>
                </a:cubicBezTo>
                <a:lnTo>
                  <a:pt x="5188" y="92"/>
                </a:lnTo>
                <a:close/>
                <a:moveTo>
                  <a:pt x="5168" y="92"/>
                </a:moveTo>
                <a:cubicBezTo>
                  <a:pt x="5180" y="92"/>
                  <a:pt x="5180" y="92"/>
                  <a:pt x="5180" y="92"/>
                </a:cubicBezTo>
                <a:cubicBezTo>
                  <a:pt x="5180" y="0"/>
                  <a:pt x="5180" y="0"/>
                  <a:pt x="5180" y="0"/>
                </a:cubicBezTo>
                <a:cubicBezTo>
                  <a:pt x="5168" y="0"/>
                  <a:pt x="5168" y="0"/>
                  <a:pt x="5168" y="0"/>
                </a:cubicBezTo>
                <a:lnTo>
                  <a:pt x="5168" y="92"/>
                </a:lnTo>
                <a:close/>
                <a:moveTo>
                  <a:pt x="5148" y="92"/>
                </a:moveTo>
                <a:cubicBezTo>
                  <a:pt x="5160" y="92"/>
                  <a:pt x="5160" y="92"/>
                  <a:pt x="5160" y="92"/>
                </a:cubicBezTo>
                <a:cubicBezTo>
                  <a:pt x="5160" y="0"/>
                  <a:pt x="5160" y="0"/>
                  <a:pt x="5160" y="0"/>
                </a:cubicBezTo>
                <a:cubicBezTo>
                  <a:pt x="5148" y="0"/>
                  <a:pt x="5148" y="0"/>
                  <a:pt x="5148" y="0"/>
                </a:cubicBezTo>
                <a:lnTo>
                  <a:pt x="5148" y="92"/>
                </a:lnTo>
                <a:close/>
                <a:moveTo>
                  <a:pt x="4928" y="92"/>
                </a:moveTo>
                <a:cubicBezTo>
                  <a:pt x="4940" y="92"/>
                  <a:pt x="4940" y="92"/>
                  <a:pt x="4940" y="92"/>
                </a:cubicBezTo>
                <a:cubicBezTo>
                  <a:pt x="4940" y="0"/>
                  <a:pt x="4940" y="0"/>
                  <a:pt x="4940" y="0"/>
                </a:cubicBezTo>
                <a:cubicBezTo>
                  <a:pt x="4928" y="0"/>
                  <a:pt x="4928" y="0"/>
                  <a:pt x="4928" y="0"/>
                </a:cubicBezTo>
                <a:lnTo>
                  <a:pt x="4928" y="92"/>
                </a:lnTo>
                <a:close/>
                <a:moveTo>
                  <a:pt x="4848" y="92"/>
                </a:moveTo>
                <a:cubicBezTo>
                  <a:pt x="4860" y="92"/>
                  <a:pt x="4860" y="92"/>
                  <a:pt x="4860" y="92"/>
                </a:cubicBezTo>
                <a:cubicBezTo>
                  <a:pt x="4860" y="0"/>
                  <a:pt x="4860" y="0"/>
                  <a:pt x="4860" y="0"/>
                </a:cubicBezTo>
                <a:cubicBezTo>
                  <a:pt x="4848" y="0"/>
                  <a:pt x="4848" y="0"/>
                  <a:pt x="4848" y="0"/>
                </a:cubicBezTo>
                <a:lnTo>
                  <a:pt x="4848" y="92"/>
                </a:lnTo>
                <a:close/>
                <a:moveTo>
                  <a:pt x="4888" y="92"/>
                </a:moveTo>
                <a:cubicBezTo>
                  <a:pt x="4900" y="92"/>
                  <a:pt x="4900" y="92"/>
                  <a:pt x="4900" y="92"/>
                </a:cubicBezTo>
                <a:cubicBezTo>
                  <a:pt x="4900" y="0"/>
                  <a:pt x="4900" y="0"/>
                  <a:pt x="4900" y="0"/>
                </a:cubicBezTo>
                <a:cubicBezTo>
                  <a:pt x="4888" y="0"/>
                  <a:pt x="4888" y="0"/>
                  <a:pt x="4888" y="0"/>
                </a:cubicBezTo>
                <a:lnTo>
                  <a:pt x="4888" y="92"/>
                </a:lnTo>
                <a:close/>
                <a:moveTo>
                  <a:pt x="4868" y="92"/>
                </a:moveTo>
                <a:cubicBezTo>
                  <a:pt x="4880" y="92"/>
                  <a:pt x="4880" y="92"/>
                  <a:pt x="4880" y="92"/>
                </a:cubicBezTo>
                <a:cubicBezTo>
                  <a:pt x="4880" y="0"/>
                  <a:pt x="4880" y="0"/>
                  <a:pt x="4880" y="0"/>
                </a:cubicBezTo>
                <a:cubicBezTo>
                  <a:pt x="4868" y="0"/>
                  <a:pt x="4868" y="0"/>
                  <a:pt x="4868" y="0"/>
                </a:cubicBezTo>
                <a:lnTo>
                  <a:pt x="4868" y="92"/>
                </a:lnTo>
                <a:close/>
                <a:moveTo>
                  <a:pt x="4828" y="92"/>
                </a:moveTo>
                <a:cubicBezTo>
                  <a:pt x="4840" y="92"/>
                  <a:pt x="4840" y="92"/>
                  <a:pt x="4840" y="92"/>
                </a:cubicBezTo>
                <a:cubicBezTo>
                  <a:pt x="4840" y="0"/>
                  <a:pt x="4840" y="0"/>
                  <a:pt x="4840" y="0"/>
                </a:cubicBezTo>
                <a:cubicBezTo>
                  <a:pt x="4828" y="0"/>
                  <a:pt x="4828" y="0"/>
                  <a:pt x="4828" y="0"/>
                </a:cubicBezTo>
                <a:lnTo>
                  <a:pt x="4828" y="92"/>
                </a:lnTo>
                <a:close/>
                <a:moveTo>
                  <a:pt x="5008" y="92"/>
                </a:moveTo>
                <a:cubicBezTo>
                  <a:pt x="5020" y="92"/>
                  <a:pt x="5020" y="92"/>
                  <a:pt x="5020" y="92"/>
                </a:cubicBezTo>
                <a:cubicBezTo>
                  <a:pt x="5020" y="0"/>
                  <a:pt x="5020" y="0"/>
                  <a:pt x="5020" y="0"/>
                </a:cubicBezTo>
                <a:cubicBezTo>
                  <a:pt x="5008" y="0"/>
                  <a:pt x="5008" y="0"/>
                  <a:pt x="5008" y="0"/>
                </a:cubicBezTo>
                <a:lnTo>
                  <a:pt x="5008" y="92"/>
                </a:lnTo>
                <a:close/>
                <a:moveTo>
                  <a:pt x="4808" y="92"/>
                </a:moveTo>
                <a:cubicBezTo>
                  <a:pt x="4819" y="92"/>
                  <a:pt x="4819" y="92"/>
                  <a:pt x="4819" y="92"/>
                </a:cubicBezTo>
                <a:cubicBezTo>
                  <a:pt x="4819" y="0"/>
                  <a:pt x="4819" y="0"/>
                  <a:pt x="4819" y="0"/>
                </a:cubicBezTo>
                <a:cubicBezTo>
                  <a:pt x="4808" y="0"/>
                  <a:pt x="4808" y="0"/>
                  <a:pt x="4808" y="0"/>
                </a:cubicBezTo>
                <a:lnTo>
                  <a:pt x="4808" y="92"/>
                </a:lnTo>
                <a:close/>
                <a:moveTo>
                  <a:pt x="4968" y="92"/>
                </a:moveTo>
                <a:cubicBezTo>
                  <a:pt x="4980" y="92"/>
                  <a:pt x="4980" y="92"/>
                  <a:pt x="4980" y="92"/>
                </a:cubicBezTo>
                <a:cubicBezTo>
                  <a:pt x="4980" y="0"/>
                  <a:pt x="4980" y="0"/>
                  <a:pt x="4980" y="0"/>
                </a:cubicBezTo>
                <a:cubicBezTo>
                  <a:pt x="4968" y="0"/>
                  <a:pt x="4968" y="0"/>
                  <a:pt x="4968" y="0"/>
                </a:cubicBezTo>
                <a:lnTo>
                  <a:pt x="4968" y="92"/>
                </a:lnTo>
                <a:close/>
                <a:moveTo>
                  <a:pt x="4988" y="92"/>
                </a:moveTo>
                <a:cubicBezTo>
                  <a:pt x="5000" y="92"/>
                  <a:pt x="5000" y="92"/>
                  <a:pt x="5000" y="92"/>
                </a:cubicBezTo>
                <a:cubicBezTo>
                  <a:pt x="5000" y="0"/>
                  <a:pt x="5000" y="0"/>
                  <a:pt x="5000" y="0"/>
                </a:cubicBezTo>
                <a:cubicBezTo>
                  <a:pt x="4988" y="0"/>
                  <a:pt x="4988" y="0"/>
                  <a:pt x="4988" y="0"/>
                </a:cubicBezTo>
                <a:lnTo>
                  <a:pt x="4988" y="92"/>
                </a:lnTo>
                <a:close/>
                <a:moveTo>
                  <a:pt x="5248" y="92"/>
                </a:moveTo>
                <a:cubicBezTo>
                  <a:pt x="5260" y="92"/>
                  <a:pt x="5260" y="92"/>
                  <a:pt x="5260" y="92"/>
                </a:cubicBezTo>
                <a:cubicBezTo>
                  <a:pt x="5260" y="0"/>
                  <a:pt x="5260" y="0"/>
                  <a:pt x="5260" y="0"/>
                </a:cubicBezTo>
                <a:cubicBezTo>
                  <a:pt x="5248" y="0"/>
                  <a:pt x="5248" y="0"/>
                  <a:pt x="5248" y="0"/>
                </a:cubicBezTo>
                <a:lnTo>
                  <a:pt x="5248" y="92"/>
                </a:lnTo>
                <a:close/>
                <a:moveTo>
                  <a:pt x="4948" y="92"/>
                </a:moveTo>
                <a:cubicBezTo>
                  <a:pt x="4960" y="92"/>
                  <a:pt x="4960" y="92"/>
                  <a:pt x="4960" y="92"/>
                </a:cubicBezTo>
                <a:cubicBezTo>
                  <a:pt x="4960" y="0"/>
                  <a:pt x="4960" y="0"/>
                  <a:pt x="4960" y="0"/>
                </a:cubicBezTo>
                <a:cubicBezTo>
                  <a:pt x="4948" y="0"/>
                  <a:pt x="4948" y="0"/>
                  <a:pt x="4948" y="0"/>
                </a:cubicBezTo>
                <a:lnTo>
                  <a:pt x="4948" y="92"/>
                </a:lnTo>
                <a:close/>
                <a:moveTo>
                  <a:pt x="4908" y="92"/>
                </a:moveTo>
                <a:cubicBezTo>
                  <a:pt x="4920" y="92"/>
                  <a:pt x="4920" y="92"/>
                  <a:pt x="4920" y="92"/>
                </a:cubicBezTo>
                <a:cubicBezTo>
                  <a:pt x="4920" y="0"/>
                  <a:pt x="4920" y="0"/>
                  <a:pt x="4920" y="0"/>
                </a:cubicBezTo>
                <a:cubicBezTo>
                  <a:pt x="4908" y="0"/>
                  <a:pt x="4908" y="0"/>
                  <a:pt x="4908" y="0"/>
                </a:cubicBezTo>
                <a:lnTo>
                  <a:pt x="4908" y="92"/>
                </a:lnTo>
                <a:close/>
                <a:moveTo>
                  <a:pt x="5048" y="92"/>
                </a:moveTo>
                <a:cubicBezTo>
                  <a:pt x="5060" y="92"/>
                  <a:pt x="5060" y="92"/>
                  <a:pt x="5060" y="92"/>
                </a:cubicBezTo>
                <a:cubicBezTo>
                  <a:pt x="5060" y="0"/>
                  <a:pt x="5060" y="0"/>
                  <a:pt x="5060" y="0"/>
                </a:cubicBezTo>
                <a:cubicBezTo>
                  <a:pt x="5048" y="0"/>
                  <a:pt x="5048" y="0"/>
                  <a:pt x="5048" y="0"/>
                </a:cubicBezTo>
                <a:lnTo>
                  <a:pt x="5048" y="92"/>
                </a:lnTo>
                <a:close/>
                <a:moveTo>
                  <a:pt x="5569" y="92"/>
                </a:moveTo>
                <a:cubicBezTo>
                  <a:pt x="5581" y="92"/>
                  <a:pt x="5581" y="92"/>
                  <a:pt x="5581" y="92"/>
                </a:cubicBezTo>
                <a:cubicBezTo>
                  <a:pt x="5581" y="0"/>
                  <a:pt x="5581" y="0"/>
                  <a:pt x="5581" y="0"/>
                </a:cubicBezTo>
                <a:cubicBezTo>
                  <a:pt x="5569" y="0"/>
                  <a:pt x="5569" y="0"/>
                  <a:pt x="5569" y="0"/>
                </a:cubicBezTo>
                <a:lnTo>
                  <a:pt x="5569" y="92"/>
                </a:lnTo>
                <a:close/>
                <a:moveTo>
                  <a:pt x="5609" y="92"/>
                </a:moveTo>
                <a:cubicBezTo>
                  <a:pt x="5621" y="92"/>
                  <a:pt x="5621" y="92"/>
                  <a:pt x="5621" y="92"/>
                </a:cubicBezTo>
                <a:cubicBezTo>
                  <a:pt x="5621" y="0"/>
                  <a:pt x="5621" y="0"/>
                  <a:pt x="5621" y="0"/>
                </a:cubicBezTo>
                <a:cubicBezTo>
                  <a:pt x="5609" y="0"/>
                  <a:pt x="5609" y="0"/>
                  <a:pt x="5609" y="0"/>
                </a:cubicBezTo>
                <a:lnTo>
                  <a:pt x="5609" y="92"/>
                </a:lnTo>
                <a:close/>
                <a:moveTo>
                  <a:pt x="5509" y="92"/>
                </a:moveTo>
                <a:cubicBezTo>
                  <a:pt x="5521" y="92"/>
                  <a:pt x="5521" y="92"/>
                  <a:pt x="5521" y="92"/>
                </a:cubicBezTo>
                <a:cubicBezTo>
                  <a:pt x="5521" y="0"/>
                  <a:pt x="5521" y="0"/>
                  <a:pt x="5521" y="0"/>
                </a:cubicBezTo>
                <a:cubicBezTo>
                  <a:pt x="5509" y="0"/>
                  <a:pt x="5509" y="0"/>
                  <a:pt x="5509" y="0"/>
                </a:cubicBezTo>
                <a:lnTo>
                  <a:pt x="5509" y="92"/>
                </a:lnTo>
                <a:close/>
                <a:moveTo>
                  <a:pt x="5529" y="92"/>
                </a:moveTo>
                <a:cubicBezTo>
                  <a:pt x="5541" y="92"/>
                  <a:pt x="5541" y="92"/>
                  <a:pt x="5541" y="92"/>
                </a:cubicBezTo>
                <a:cubicBezTo>
                  <a:pt x="5541" y="0"/>
                  <a:pt x="5541" y="0"/>
                  <a:pt x="5541" y="0"/>
                </a:cubicBezTo>
                <a:cubicBezTo>
                  <a:pt x="5529" y="0"/>
                  <a:pt x="5529" y="0"/>
                  <a:pt x="5529" y="0"/>
                </a:cubicBezTo>
                <a:lnTo>
                  <a:pt x="5529" y="92"/>
                </a:lnTo>
                <a:close/>
                <a:moveTo>
                  <a:pt x="5549" y="92"/>
                </a:moveTo>
                <a:cubicBezTo>
                  <a:pt x="5561" y="92"/>
                  <a:pt x="5561" y="92"/>
                  <a:pt x="5561" y="92"/>
                </a:cubicBezTo>
                <a:cubicBezTo>
                  <a:pt x="5561" y="0"/>
                  <a:pt x="5561" y="0"/>
                  <a:pt x="5561" y="0"/>
                </a:cubicBezTo>
                <a:cubicBezTo>
                  <a:pt x="5549" y="0"/>
                  <a:pt x="5549" y="0"/>
                  <a:pt x="5549" y="0"/>
                </a:cubicBezTo>
                <a:lnTo>
                  <a:pt x="5549" y="92"/>
                </a:lnTo>
                <a:close/>
                <a:moveTo>
                  <a:pt x="5589" y="92"/>
                </a:moveTo>
                <a:cubicBezTo>
                  <a:pt x="5601" y="92"/>
                  <a:pt x="5601" y="92"/>
                  <a:pt x="5601" y="92"/>
                </a:cubicBezTo>
                <a:cubicBezTo>
                  <a:pt x="5601" y="0"/>
                  <a:pt x="5601" y="0"/>
                  <a:pt x="5601" y="0"/>
                </a:cubicBezTo>
                <a:cubicBezTo>
                  <a:pt x="5589" y="0"/>
                  <a:pt x="5589" y="0"/>
                  <a:pt x="5589" y="0"/>
                </a:cubicBezTo>
                <a:lnTo>
                  <a:pt x="5589" y="92"/>
                </a:lnTo>
                <a:close/>
                <a:moveTo>
                  <a:pt x="5689" y="92"/>
                </a:moveTo>
                <a:cubicBezTo>
                  <a:pt x="5701" y="92"/>
                  <a:pt x="5701" y="92"/>
                  <a:pt x="5701" y="92"/>
                </a:cubicBezTo>
                <a:cubicBezTo>
                  <a:pt x="5701" y="0"/>
                  <a:pt x="5701" y="0"/>
                  <a:pt x="5701" y="0"/>
                </a:cubicBezTo>
                <a:cubicBezTo>
                  <a:pt x="5689" y="0"/>
                  <a:pt x="5689" y="0"/>
                  <a:pt x="5689" y="0"/>
                </a:cubicBezTo>
                <a:lnTo>
                  <a:pt x="5689" y="92"/>
                </a:lnTo>
                <a:close/>
                <a:moveTo>
                  <a:pt x="5629" y="92"/>
                </a:moveTo>
                <a:cubicBezTo>
                  <a:pt x="5641" y="92"/>
                  <a:pt x="5641" y="92"/>
                  <a:pt x="5641" y="92"/>
                </a:cubicBezTo>
                <a:cubicBezTo>
                  <a:pt x="5641" y="0"/>
                  <a:pt x="5641" y="0"/>
                  <a:pt x="5641" y="0"/>
                </a:cubicBezTo>
                <a:cubicBezTo>
                  <a:pt x="5629" y="0"/>
                  <a:pt x="5629" y="0"/>
                  <a:pt x="5629" y="0"/>
                </a:cubicBezTo>
                <a:lnTo>
                  <a:pt x="5629" y="92"/>
                </a:lnTo>
                <a:close/>
                <a:moveTo>
                  <a:pt x="5709" y="92"/>
                </a:moveTo>
                <a:cubicBezTo>
                  <a:pt x="5721" y="92"/>
                  <a:pt x="5721" y="92"/>
                  <a:pt x="5721" y="92"/>
                </a:cubicBezTo>
                <a:cubicBezTo>
                  <a:pt x="5721" y="0"/>
                  <a:pt x="5721" y="0"/>
                  <a:pt x="5721" y="0"/>
                </a:cubicBezTo>
                <a:cubicBezTo>
                  <a:pt x="5709" y="0"/>
                  <a:pt x="5709" y="0"/>
                  <a:pt x="5709" y="0"/>
                </a:cubicBezTo>
                <a:lnTo>
                  <a:pt x="5709" y="92"/>
                </a:lnTo>
                <a:close/>
                <a:moveTo>
                  <a:pt x="5669" y="92"/>
                </a:moveTo>
                <a:cubicBezTo>
                  <a:pt x="5681" y="92"/>
                  <a:pt x="5681" y="92"/>
                  <a:pt x="5681" y="92"/>
                </a:cubicBezTo>
                <a:cubicBezTo>
                  <a:pt x="5681" y="0"/>
                  <a:pt x="5681" y="0"/>
                  <a:pt x="5681" y="0"/>
                </a:cubicBezTo>
                <a:cubicBezTo>
                  <a:pt x="5669" y="0"/>
                  <a:pt x="5669" y="0"/>
                  <a:pt x="5669" y="0"/>
                </a:cubicBezTo>
                <a:lnTo>
                  <a:pt x="5669" y="92"/>
                </a:lnTo>
                <a:close/>
                <a:moveTo>
                  <a:pt x="5649" y="92"/>
                </a:moveTo>
                <a:cubicBezTo>
                  <a:pt x="5661" y="92"/>
                  <a:pt x="5661" y="92"/>
                  <a:pt x="5661" y="92"/>
                </a:cubicBezTo>
                <a:cubicBezTo>
                  <a:pt x="5661" y="0"/>
                  <a:pt x="5661" y="0"/>
                  <a:pt x="5661" y="0"/>
                </a:cubicBezTo>
                <a:cubicBezTo>
                  <a:pt x="5649" y="0"/>
                  <a:pt x="5649" y="0"/>
                  <a:pt x="5649" y="0"/>
                </a:cubicBezTo>
                <a:lnTo>
                  <a:pt x="5649" y="92"/>
                </a:lnTo>
                <a:close/>
                <a:moveTo>
                  <a:pt x="5268" y="92"/>
                </a:moveTo>
                <a:cubicBezTo>
                  <a:pt x="5280" y="92"/>
                  <a:pt x="5280" y="92"/>
                  <a:pt x="5280" y="92"/>
                </a:cubicBezTo>
                <a:cubicBezTo>
                  <a:pt x="5280" y="0"/>
                  <a:pt x="5280" y="0"/>
                  <a:pt x="5280" y="0"/>
                </a:cubicBezTo>
                <a:cubicBezTo>
                  <a:pt x="5268" y="0"/>
                  <a:pt x="5268" y="0"/>
                  <a:pt x="5268" y="0"/>
                </a:cubicBezTo>
                <a:lnTo>
                  <a:pt x="5268" y="92"/>
                </a:lnTo>
                <a:close/>
                <a:moveTo>
                  <a:pt x="5489" y="92"/>
                </a:moveTo>
                <a:cubicBezTo>
                  <a:pt x="5501" y="92"/>
                  <a:pt x="5501" y="92"/>
                  <a:pt x="5501" y="92"/>
                </a:cubicBezTo>
                <a:cubicBezTo>
                  <a:pt x="5501" y="0"/>
                  <a:pt x="5501" y="0"/>
                  <a:pt x="5501" y="0"/>
                </a:cubicBezTo>
                <a:cubicBezTo>
                  <a:pt x="5489" y="0"/>
                  <a:pt x="5489" y="0"/>
                  <a:pt x="5489" y="0"/>
                </a:cubicBezTo>
                <a:lnTo>
                  <a:pt x="5489" y="92"/>
                </a:lnTo>
                <a:close/>
                <a:moveTo>
                  <a:pt x="5368" y="92"/>
                </a:moveTo>
                <a:cubicBezTo>
                  <a:pt x="5380" y="92"/>
                  <a:pt x="5380" y="92"/>
                  <a:pt x="5380" y="92"/>
                </a:cubicBezTo>
                <a:cubicBezTo>
                  <a:pt x="5380" y="0"/>
                  <a:pt x="5380" y="0"/>
                  <a:pt x="5380" y="0"/>
                </a:cubicBezTo>
                <a:cubicBezTo>
                  <a:pt x="5368" y="0"/>
                  <a:pt x="5368" y="0"/>
                  <a:pt x="5368" y="0"/>
                </a:cubicBezTo>
                <a:lnTo>
                  <a:pt x="5368" y="92"/>
                </a:lnTo>
                <a:close/>
                <a:moveTo>
                  <a:pt x="5328" y="92"/>
                </a:moveTo>
                <a:cubicBezTo>
                  <a:pt x="5340" y="92"/>
                  <a:pt x="5340" y="92"/>
                  <a:pt x="5340" y="92"/>
                </a:cubicBezTo>
                <a:cubicBezTo>
                  <a:pt x="5340" y="0"/>
                  <a:pt x="5340" y="0"/>
                  <a:pt x="5340" y="0"/>
                </a:cubicBezTo>
                <a:cubicBezTo>
                  <a:pt x="5328" y="0"/>
                  <a:pt x="5328" y="0"/>
                  <a:pt x="5328" y="0"/>
                </a:cubicBezTo>
                <a:lnTo>
                  <a:pt x="5328" y="92"/>
                </a:lnTo>
                <a:close/>
                <a:moveTo>
                  <a:pt x="5308" y="92"/>
                </a:moveTo>
                <a:cubicBezTo>
                  <a:pt x="5320" y="92"/>
                  <a:pt x="5320" y="92"/>
                  <a:pt x="5320" y="92"/>
                </a:cubicBezTo>
                <a:cubicBezTo>
                  <a:pt x="5320" y="0"/>
                  <a:pt x="5320" y="0"/>
                  <a:pt x="5320" y="0"/>
                </a:cubicBezTo>
                <a:cubicBezTo>
                  <a:pt x="5308" y="0"/>
                  <a:pt x="5308" y="0"/>
                  <a:pt x="5308" y="0"/>
                </a:cubicBezTo>
                <a:lnTo>
                  <a:pt x="5308" y="92"/>
                </a:lnTo>
                <a:close/>
                <a:moveTo>
                  <a:pt x="5288" y="92"/>
                </a:moveTo>
                <a:cubicBezTo>
                  <a:pt x="5300" y="92"/>
                  <a:pt x="5300" y="92"/>
                  <a:pt x="5300" y="92"/>
                </a:cubicBezTo>
                <a:cubicBezTo>
                  <a:pt x="5300" y="0"/>
                  <a:pt x="5300" y="0"/>
                  <a:pt x="5300" y="0"/>
                </a:cubicBezTo>
                <a:cubicBezTo>
                  <a:pt x="5288" y="0"/>
                  <a:pt x="5288" y="0"/>
                  <a:pt x="5288" y="0"/>
                </a:cubicBezTo>
                <a:lnTo>
                  <a:pt x="5288" y="92"/>
                </a:lnTo>
                <a:close/>
                <a:moveTo>
                  <a:pt x="5348" y="92"/>
                </a:moveTo>
                <a:cubicBezTo>
                  <a:pt x="5360" y="92"/>
                  <a:pt x="5360" y="92"/>
                  <a:pt x="5360" y="92"/>
                </a:cubicBezTo>
                <a:cubicBezTo>
                  <a:pt x="5360" y="0"/>
                  <a:pt x="5360" y="0"/>
                  <a:pt x="5360" y="0"/>
                </a:cubicBezTo>
                <a:cubicBezTo>
                  <a:pt x="5348" y="0"/>
                  <a:pt x="5348" y="0"/>
                  <a:pt x="5348" y="0"/>
                </a:cubicBezTo>
                <a:lnTo>
                  <a:pt x="5348" y="92"/>
                </a:lnTo>
                <a:close/>
                <a:moveTo>
                  <a:pt x="5449" y="92"/>
                </a:moveTo>
                <a:cubicBezTo>
                  <a:pt x="5460" y="92"/>
                  <a:pt x="5460" y="92"/>
                  <a:pt x="5460" y="92"/>
                </a:cubicBezTo>
                <a:cubicBezTo>
                  <a:pt x="5460" y="0"/>
                  <a:pt x="5460" y="0"/>
                  <a:pt x="5460" y="0"/>
                </a:cubicBezTo>
                <a:cubicBezTo>
                  <a:pt x="5449" y="0"/>
                  <a:pt x="5449" y="0"/>
                  <a:pt x="5449" y="0"/>
                </a:cubicBezTo>
                <a:lnTo>
                  <a:pt x="5449" y="92"/>
                </a:lnTo>
                <a:close/>
                <a:moveTo>
                  <a:pt x="5469" y="92"/>
                </a:moveTo>
                <a:cubicBezTo>
                  <a:pt x="5481" y="92"/>
                  <a:pt x="5481" y="92"/>
                  <a:pt x="5481" y="92"/>
                </a:cubicBezTo>
                <a:cubicBezTo>
                  <a:pt x="5481" y="0"/>
                  <a:pt x="5481" y="0"/>
                  <a:pt x="5481" y="0"/>
                </a:cubicBezTo>
                <a:cubicBezTo>
                  <a:pt x="5469" y="0"/>
                  <a:pt x="5469" y="0"/>
                  <a:pt x="5469" y="0"/>
                </a:cubicBezTo>
                <a:lnTo>
                  <a:pt x="5469" y="92"/>
                </a:lnTo>
                <a:close/>
                <a:moveTo>
                  <a:pt x="5429" y="92"/>
                </a:moveTo>
                <a:cubicBezTo>
                  <a:pt x="5440" y="92"/>
                  <a:pt x="5440" y="92"/>
                  <a:pt x="5440" y="92"/>
                </a:cubicBezTo>
                <a:cubicBezTo>
                  <a:pt x="5440" y="0"/>
                  <a:pt x="5440" y="0"/>
                  <a:pt x="5440" y="0"/>
                </a:cubicBezTo>
                <a:cubicBezTo>
                  <a:pt x="5429" y="0"/>
                  <a:pt x="5429" y="0"/>
                  <a:pt x="5429" y="0"/>
                </a:cubicBezTo>
                <a:lnTo>
                  <a:pt x="5429" y="92"/>
                </a:lnTo>
                <a:close/>
                <a:moveTo>
                  <a:pt x="5388" y="92"/>
                </a:moveTo>
                <a:cubicBezTo>
                  <a:pt x="5400" y="92"/>
                  <a:pt x="5400" y="92"/>
                  <a:pt x="5400" y="92"/>
                </a:cubicBezTo>
                <a:cubicBezTo>
                  <a:pt x="5400" y="0"/>
                  <a:pt x="5400" y="0"/>
                  <a:pt x="5400" y="0"/>
                </a:cubicBezTo>
                <a:cubicBezTo>
                  <a:pt x="5388" y="0"/>
                  <a:pt x="5388" y="0"/>
                  <a:pt x="5388" y="0"/>
                </a:cubicBezTo>
                <a:lnTo>
                  <a:pt x="5388" y="92"/>
                </a:lnTo>
                <a:close/>
                <a:moveTo>
                  <a:pt x="5408" y="92"/>
                </a:moveTo>
                <a:cubicBezTo>
                  <a:pt x="5420" y="92"/>
                  <a:pt x="5420" y="92"/>
                  <a:pt x="5420" y="92"/>
                </a:cubicBezTo>
                <a:cubicBezTo>
                  <a:pt x="5420" y="0"/>
                  <a:pt x="5420" y="0"/>
                  <a:pt x="5420" y="0"/>
                </a:cubicBezTo>
                <a:cubicBezTo>
                  <a:pt x="5408" y="0"/>
                  <a:pt x="5408" y="0"/>
                  <a:pt x="5408" y="0"/>
                </a:cubicBezTo>
                <a:lnTo>
                  <a:pt x="5408" y="92"/>
                </a:lnTo>
                <a:close/>
                <a:moveTo>
                  <a:pt x="4327" y="92"/>
                </a:moveTo>
                <a:cubicBezTo>
                  <a:pt x="4339" y="92"/>
                  <a:pt x="4339" y="92"/>
                  <a:pt x="4339" y="92"/>
                </a:cubicBezTo>
                <a:cubicBezTo>
                  <a:pt x="4339" y="0"/>
                  <a:pt x="4339" y="0"/>
                  <a:pt x="4339" y="0"/>
                </a:cubicBezTo>
                <a:cubicBezTo>
                  <a:pt x="4327" y="0"/>
                  <a:pt x="4327" y="0"/>
                  <a:pt x="4327" y="0"/>
                </a:cubicBezTo>
                <a:lnTo>
                  <a:pt x="4327" y="92"/>
                </a:lnTo>
                <a:close/>
                <a:moveTo>
                  <a:pt x="4167" y="92"/>
                </a:moveTo>
                <a:cubicBezTo>
                  <a:pt x="4178" y="92"/>
                  <a:pt x="4178" y="92"/>
                  <a:pt x="4178" y="92"/>
                </a:cubicBezTo>
                <a:cubicBezTo>
                  <a:pt x="4178" y="0"/>
                  <a:pt x="4178" y="0"/>
                  <a:pt x="4178" y="0"/>
                </a:cubicBezTo>
                <a:cubicBezTo>
                  <a:pt x="4167" y="0"/>
                  <a:pt x="4167" y="0"/>
                  <a:pt x="4167" y="0"/>
                </a:cubicBezTo>
                <a:lnTo>
                  <a:pt x="4167" y="92"/>
                </a:lnTo>
                <a:close/>
                <a:moveTo>
                  <a:pt x="4066" y="92"/>
                </a:moveTo>
                <a:cubicBezTo>
                  <a:pt x="4078" y="92"/>
                  <a:pt x="4078" y="92"/>
                  <a:pt x="4078" y="92"/>
                </a:cubicBezTo>
                <a:cubicBezTo>
                  <a:pt x="4078" y="0"/>
                  <a:pt x="4078" y="0"/>
                  <a:pt x="4078" y="0"/>
                </a:cubicBezTo>
                <a:cubicBezTo>
                  <a:pt x="4066" y="0"/>
                  <a:pt x="4066" y="0"/>
                  <a:pt x="4066" y="0"/>
                </a:cubicBezTo>
                <a:lnTo>
                  <a:pt x="4066" y="92"/>
                </a:lnTo>
                <a:close/>
                <a:moveTo>
                  <a:pt x="4147" y="92"/>
                </a:moveTo>
                <a:cubicBezTo>
                  <a:pt x="4158" y="92"/>
                  <a:pt x="4158" y="92"/>
                  <a:pt x="4158" y="92"/>
                </a:cubicBezTo>
                <a:cubicBezTo>
                  <a:pt x="4158" y="0"/>
                  <a:pt x="4158" y="0"/>
                  <a:pt x="4158" y="0"/>
                </a:cubicBezTo>
                <a:cubicBezTo>
                  <a:pt x="4147" y="0"/>
                  <a:pt x="4147" y="0"/>
                  <a:pt x="4147" y="0"/>
                </a:cubicBezTo>
                <a:lnTo>
                  <a:pt x="4147" y="92"/>
                </a:lnTo>
                <a:close/>
                <a:moveTo>
                  <a:pt x="4086" y="92"/>
                </a:moveTo>
                <a:cubicBezTo>
                  <a:pt x="4098" y="92"/>
                  <a:pt x="4098" y="92"/>
                  <a:pt x="4098" y="92"/>
                </a:cubicBezTo>
                <a:cubicBezTo>
                  <a:pt x="4098" y="0"/>
                  <a:pt x="4098" y="0"/>
                  <a:pt x="4098" y="0"/>
                </a:cubicBezTo>
                <a:cubicBezTo>
                  <a:pt x="4086" y="0"/>
                  <a:pt x="4086" y="0"/>
                  <a:pt x="4086" y="0"/>
                </a:cubicBezTo>
                <a:lnTo>
                  <a:pt x="4086" y="92"/>
                </a:lnTo>
                <a:close/>
                <a:moveTo>
                  <a:pt x="4106" y="92"/>
                </a:moveTo>
                <a:cubicBezTo>
                  <a:pt x="4118" y="92"/>
                  <a:pt x="4118" y="92"/>
                  <a:pt x="4118" y="92"/>
                </a:cubicBezTo>
                <a:cubicBezTo>
                  <a:pt x="4118" y="0"/>
                  <a:pt x="4118" y="0"/>
                  <a:pt x="4118" y="0"/>
                </a:cubicBezTo>
                <a:cubicBezTo>
                  <a:pt x="4106" y="0"/>
                  <a:pt x="4106" y="0"/>
                  <a:pt x="4106" y="0"/>
                </a:cubicBezTo>
                <a:lnTo>
                  <a:pt x="4106" y="92"/>
                </a:lnTo>
                <a:close/>
                <a:moveTo>
                  <a:pt x="4126" y="92"/>
                </a:moveTo>
                <a:cubicBezTo>
                  <a:pt x="4138" y="92"/>
                  <a:pt x="4138" y="92"/>
                  <a:pt x="4138" y="92"/>
                </a:cubicBezTo>
                <a:cubicBezTo>
                  <a:pt x="4138" y="0"/>
                  <a:pt x="4138" y="0"/>
                  <a:pt x="4138" y="0"/>
                </a:cubicBezTo>
                <a:cubicBezTo>
                  <a:pt x="4126" y="0"/>
                  <a:pt x="4126" y="0"/>
                  <a:pt x="4126" y="0"/>
                </a:cubicBezTo>
                <a:lnTo>
                  <a:pt x="4126" y="92"/>
                </a:lnTo>
                <a:close/>
                <a:moveTo>
                  <a:pt x="4767" y="92"/>
                </a:moveTo>
                <a:cubicBezTo>
                  <a:pt x="4779" y="92"/>
                  <a:pt x="4779" y="92"/>
                  <a:pt x="4779" y="92"/>
                </a:cubicBezTo>
                <a:cubicBezTo>
                  <a:pt x="4779" y="0"/>
                  <a:pt x="4779" y="0"/>
                  <a:pt x="4779" y="0"/>
                </a:cubicBezTo>
                <a:cubicBezTo>
                  <a:pt x="4767" y="0"/>
                  <a:pt x="4767" y="0"/>
                  <a:pt x="4767" y="0"/>
                </a:cubicBezTo>
                <a:lnTo>
                  <a:pt x="4767" y="92"/>
                </a:lnTo>
                <a:close/>
                <a:moveTo>
                  <a:pt x="4247" y="92"/>
                </a:moveTo>
                <a:cubicBezTo>
                  <a:pt x="4259" y="92"/>
                  <a:pt x="4259" y="92"/>
                  <a:pt x="4259" y="92"/>
                </a:cubicBezTo>
                <a:cubicBezTo>
                  <a:pt x="4259" y="0"/>
                  <a:pt x="4259" y="0"/>
                  <a:pt x="4259" y="0"/>
                </a:cubicBezTo>
                <a:cubicBezTo>
                  <a:pt x="4247" y="0"/>
                  <a:pt x="4247" y="0"/>
                  <a:pt x="4247" y="0"/>
                </a:cubicBezTo>
                <a:lnTo>
                  <a:pt x="4247" y="92"/>
                </a:lnTo>
                <a:close/>
                <a:moveTo>
                  <a:pt x="4207" y="92"/>
                </a:moveTo>
                <a:cubicBezTo>
                  <a:pt x="4219" y="92"/>
                  <a:pt x="4219" y="92"/>
                  <a:pt x="4219" y="92"/>
                </a:cubicBezTo>
                <a:cubicBezTo>
                  <a:pt x="4219" y="0"/>
                  <a:pt x="4219" y="0"/>
                  <a:pt x="4219" y="0"/>
                </a:cubicBezTo>
                <a:cubicBezTo>
                  <a:pt x="4207" y="0"/>
                  <a:pt x="4207" y="0"/>
                  <a:pt x="4207" y="0"/>
                </a:cubicBezTo>
                <a:lnTo>
                  <a:pt x="4207" y="92"/>
                </a:lnTo>
                <a:close/>
                <a:moveTo>
                  <a:pt x="4187" y="92"/>
                </a:moveTo>
                <a:cubicBezTo>
                  <a:pt x="4199" y="92"/>
                  <a:pt x="4199" y="92"/>
                  <a:pt x="4199" y="92"/>
                </a:cubicBezTo>
                <a:cubicBezTo>
                  <a:pt x="4199" y="0"/>
                  <a:pt x="4199" y="0"/>
                  <a:pt x="4199" y="0"/>
                </a:cubicBezTo>
                <a:cubicBezTo>
                  <a:pt x="4187" y="0"/>
                  <a:pt x="4187" y="0"/>
                  <a:pt x="4187" y="0"/>
                </a:cubicBezTo>
                <a:lnTo>
                  <a:pt x="4187" y="92"/>
                </a:lnTo>
                <a:close/>
                <a:moveTo>
                  <a:pt x="4287" y="92"/>
                </a:moveTo>
                <a:cubicBezTo>
                  <a:pt x="4299" y="92"/>
                  <a:pt x="4299" y="92"/>
                  <a:pt x="4299" y="92"/>
                </a:cubicBezTo>
                <a:cubicBezTo>
                  <a:pt x="4299" y="0"/>
                  <a:pt x="4299" y="0"/>
                  <a:pt x="4299" y="0"/>
                </a:cubicBezTo>
                <a:cubicBezTo>
                  <a:pt x="4287" y="0"/>
                  <a:pt x="4287" y="0"/>
                  <a:pt x="4287" y="0"/>
                </a:cubicBezTo>
                <a:lnTo>
                  <a:pt x="4287" y="92"/>
                </a:lnTo>
                <a:close/>
                <a:moveTo>
                  <a:pt x="4227" y="92"/>
                </a:moveTo>
                <a:cubicBezTo>
                  <a:pt x="4239" y="92"/>
                  <a:pt x="4239" y="92"/>
                  <a:pt x="4239" y="92"/>
                </a:cubicBezTo>
                <a:cubicBezTo>
                  <a:pt x="4239" y="0"/>
                  <a:pt x="4239" y="0"/>
                  <a:pt x="4239" y="0"/>
                </a:cubicBezTo>
                <a:cubicBezTo>
                  <a:pt x="4227" y="0"/>
                  <a:pt x="4227" y="0"/>
                  <a:pt x="4227" y="0"/>
                </a:cubicBezTo>
                <a:lnTo>
                  <a:pt x="4227" y="92"/>
                </a:lnTo>
                <a:close/>
                <a:moveTo>
                  <a:pt x="3906" y="92"/>
                </a:moveTo>
                <a:cubicBezTo>
                  <a:pt x="3918" y="92"/>
                  <a:pt x="3918" y="92"/>
                  <a:pt x="3918" y="92"/>
                </a:cubicBezTo>
                <a:cubicBezTo>
                  <a:pt x="3918" y="0"/>
                  <a:pt x="3918" y="0"/>
                  <a:pt x="3918" y="0"/>
                </a:cubicBezTo>
                <a:cubicBezTo>
                  <a:pt x="3906" y="0"/>
                  <a:pt x="3906" y="0"/>
                  <a:pt x="3906" y="0"/>
                </a:cubicBezTo>
                <a:lnTo>
                  <a:pt x="3906" y="92"/>
                </a:lnTo>
                <a:close/>
                <a:moveTo>
                  <a:pt x="3886" y="92"/>
                </a:moveTo>
                <a:cubicBezTo>
                  <a:pt x="3898" y="92"/>
                  <a:pt x="3898" y="92"/>
                  <a:pt x="3898" y="92"/>
                </a:cubicBezTo>
                <a:cubicBezTo>
                  <a:pt x="3898" y="0"/>
                  <a:pt x="3898" y="0"/>
                  <a:pt x="3898" y="0"/>
                </a:cubicBezTo>
                <a:cubicBezTo>
                  <a:pt x="3886" y="0"/>
                  <a:pt x="3886" y="0"/>
                  <a:pt x="3886" y="0"/>
                </a:cubicBezTo>
                <a:lnTo>
                  <a:pt x="3886" y="92"/>
                </a:lnTo>
                <a:close/>
                <a:moveTo>
                  <a:pt x="4046" y="92"/>
                </a:moveTo>
                <a:cubicBezTo>
                  <a:pt x="4058" y="92"/>
                  <a:pt x="4058" y="92"/>
                  <a:pt x="4058" y="92"/>
                </a:cubicBezTo>
                <a:cubicBezTo>
                  <a:pt x="4058" y="0"/>
                  <a:pt x="4058" y="0"/>
                  <a:pt x="4058" y="0"/>
                </a:cubicBezTo>
                <a:cubicBezTo>
                  <a:pt x="4046" y="0"/>
                  <a:pt x="4046" y="0"/>
                  <a:pt x="4046" y="0"/>
                </a:cubicBezTo>
                <a:lnTo>
                  <a:pt x="4046" y="92"/>
                </a:lnTo>
                <a:close/>
                <a:moveTo>
                  <a:pt x="3926" y="92"/>
                </a:moveTo>
                <a:cubicBezTo>
                  <a:pt x="3938" y="92"/>
                  <a:pt x="3938" y="92"/>
                  <a:pt x="3938" y="92"/>
                </a:cubicBezTo>
                <a:cubicBezTo>
                  <a:pt x="3938" y="0"/>
                  <a:pt x="3938" y="0"/>
                  <a:pt x="3938" y="0"/>
                </a:cubicBezTo>
                <a:cubicBezTo>
                  <a:pt x="3926" y="0"/>
                  <a:pt x="3926" y="0"/>
                  <a:pt x="3926" y="0"/>
                </a:cubicBezTo>
                <a:lnTo>
                  <a:pt x="3926" y="92"/>
                </a:lnTo>
                <a:close/>
                <a:moveTo>
                  <a:pt x="3846" y="92"/>
                </a:moveTo>
                <a:cubicBezTo>
                  <a:pt x="3858" y="92"/>
                  <a:pt x="3858" y="92"/>
                  <a:pt x="3858" y="92"/>
                </a:cubicBezTo>
                <a:cubicBezTo>
                  <a:pt x="3858" y="0"/>
                  <a:pt x="3858" y="0"/>
                  <a:pt x="3858" y="0"/>
                </a:cubicBezTo>
                <a:cubicBezTo>
                  <a:pt x="3846" y="0"/>
                  <a:pt x="3846" y="0"/>
                  <a:pt x="3846" y="0"/>
                </a:cubicBezTo>
                <a:lnTo>
                  <a:pt x="3846" y="92"/>
                </a:lnTo>
                <a:close/>
                <a:moveTo>
                  <a:pt x="3866" y="92"/>
                </a:moveTo>
                <a:cubicBezTo>
                  <a:pt x="3878" y="92"/>
                  <a:pt x="3878" y="92"/>
                  <a:pt x="3878" y="92"/>
                </a:cubicBezTo>
                <a:cubicBezTo>
                  <a:pt x="3878" y="0"/>
                  <a:pt x="3878" y="0"/>
                  <a:pt x="3878" y="0"/>
                </a:cubicBezTo>
                <a:cubicBezTo>
                  <a:pt x="3866" y="0"/>
                  <a:pt x="3866" y="0"/>
                  <a:pt x="3866" y="0"/>
                </a:cubicBezTo>
                <a:lnTo>
                  <a:pt x="3866" y="92"/>
                </a:lnTo>
                <a:close/>
                <a:moveTo>
                  <a:pt x="4026" y="92"/>
                </a:moveTo>
                <a:cubicBezTo>
                  <a:pt x="4038" y="92"/>
                  <a:pt x="4038" y="92"/>
                  <a:pt x="4038" y="92"/>
                </a:cubicBezTo>
                <a:cubicBezTo>
                  <a:pt x="4038" y="0"/>
                  <a:pt x="4038" y="0"/>
                  <a:pt x="4038" y="0"/>
                </a:cubicBezTo>
                <a:cubicBezTo>
                  <a:pt x="4026" y="0"/>
                  <a:pt x="4026" y="0"/>
                  <a:pt x="4026" y="0"/>
                </a:cubicBezTo>
                <a:lnTo>
                  <a:pt x="4026" y="92"/>
                </a:lnTo>
                <a:close/>
                <a:moveTo>
                  <a:pt x="4006" y="92"/>
                </a:moveTo>
                <a:cubicBezTo>
                  <a:pt x="4018" y="92"/>
                  <a:pt x="4018" y="92"/>
                  <a:pt x="4018" y="92"/>
                </a:cubicBezTo>
                <a:cubicBezTo>
                  <a:pt x="4018" y="0"/>
                  <a:pt x="4018" y="0"/>
                  <a:pt x="4018" y="0"/>
                </a:cubicBezTo>
                <a:cubicBezTo>
                  <a:pt x="4006" y="0"/>
                  <a:pt x="4006" y="0"/>
                  <a:pt x="4006" y="0"/>
                </a:cubicBezTo>
                <a:lnTo>
                  <a:pt x="4006" y="92"/>
                </a:lnTo>
                <a:close/>
                <a:moveTo>
                  <a:pt x="3946" y="92"/>
                </a:moveTo>
                <a:cubicBezTo>
                  <a:pt x="3958" y="92"/>
                  <a:pt x="3958" y="92"/>
                  <a:pt x="3958" y="92"/>
                </a:cubicBezTo>
                <a:cubicBezTo>
                  <a:pt x="3958" y="0"/>
                  <a:pt x="3958" y="0"/>
                  <a:pt x="3958" y="0"/>
                </a:cubicBezTo>
                <a:cubicBezTo>
                  <a:pt x="3946" y="0"/>
                  <a:pt x="3946" y="0"/>
                  <a:pt x="3946" y="0"/>
                </a:cubicBezTo>
                <a:lnTo>
                  <a:pt x="3946" y="92"/>
                </a:lnTo>
                <a:close/>
                <a:moveTo>
                  <a:pt x="3986" y="92"/>
                </a:moveTo>
                <a:cubicBezTo>
                  <a:pt x="3998" y="92"/>
                  <a:pt x="3998" y="92"/>
                  <a:pt x="3998" y="92"/>
                </a:cubicBezTo>
                <a:cubicBezTo>
                  <a:pt x="3998" y="0"/>
                  <a:pt x="3998" y="0"/>
                  <a:pt x="3998" y="0"/>
                </a:cubicBezTo>
                <a:cubicBezTo>
                  <a:pt x="3986" y="0"/>
                  <a:pt x="3986" y="0"/>
                  <a:pt x="3986" y="0"/>
                </a:cubicBezTo>
                <a:lnTo>
                  <a:pt x="3986" y="92"/>
                </a:lnTo>
                <a:close/>
                <a:moveTo>
                  <a:pt x="3966" y="92"/>
                </a:moveTo>
                <a:cubicBezTo>
                  <a:pt x="3978" y="92"/>
                  <a:pt x="3978" y="92"/>
                  <a:pt x="3978" y="92"/>
                </a:cubicBezTo>
                <a:cubicBezTo>
                  <a:pt x="3978" y="0"/>
                  <a:pt x="3978" y="0"/>
                  <a:pt x="3978" y="0"/>
                </a:cubicBezTo>
                <a:cubicBezTo>
                  <a:pt x="3966" y="0"/>
                  <a:pt x="3966" y="0"/>
                  <a:pt x="3966" y="0"/>
                </a:cubicBezTo>
                <a:lnTo>
                  <a:pt x="3966" y="92"/>
                </a:lnTo>
                <a:close/>
                <a:moveTo>
                  <a:pt x="4267" y="92"/>
                </a:moveTo>
                <a:cubicBezTo>
                  <a:pt x="4279" y="92"/>
                  <a:pt x="4279" y="92"/>
                  <a:pt x="4279" y="92"/>
                </a:cubicBezTo>
                <a:cubicBezTo>
                  <a:pt x="4279" y="0"/>
                  <a:pt x="4279" y="0"/>
                  <a:pt x="4279" y="0"/>
                </a:cubicBezTo>
                <a:cubicBezTo>
                  <a:pt x="4267" y="0"/>
                  <a:pt x="4267" y="0"/>
                  <a:pt x="4267" y="0"/>
                </a:cubicBezTo>
                <a:lnTo>
                  <a:pt x="4267" y="92"/>
                </a:lnTo>
                <a:close/>
                <a:moveTo>
                  <a:pt x="4607" y="92"/>
                </a:moveTo>
                <a:cubicBezTo>
                  <a:pt x="4619" y="92"/>
                  <a:pt x="4619" y="92"/>
                  <a:pt x="4619" y="92"/>
                </a:cubicBezTo>
                <a:cubicBezTo>
                  <a:pt x="4619" y="0"/>
                  <a:pt x="4619" y="0"/>
                  <a:pt x="4619" y="0"/>
                </a:cubicBezTo>
                <a:cubicBezTo>
                  <a:pt x="4607" y="0"/>
                  <a:pt x="4607" y="0"/>
                  <a:pt x="4607" y="0"/>
                </a:cubicBezTo>
                <a:lnTo>
                  <a:pt x="4607" y="92"/>
                </a:lnTo>
                <a:close/>
                <a:moveTo>
                  <a:pt x="4627" y="92"/>
                </a:moveTo>
                <a:cubicBezTo>
                  <a:pt x="4639" y="92"/>
                  <a:pt x="4639" y="92"/>
                  <a:pt x="4639" y="92"/>
                </a:cubicBezTo>
                <a:cubicBezTo>
                  <a:pt x="4639" y="0"/>
                  <a:pt x="4639" y="0"/>
                  <a:pt x="4639" y="0"/>
                </a:cubicBezTo>
                <a:cubicBezTo>
                  <a:pt x="4627" y="0"/>
                  <a:pt x="4627" y="0"/>
                  <a:pt x="4627" y="0"/>
                </a:cubicBezTo>
                <a:lnTo>
                  <a:pt x="4627" y="92"/>
                </a:lnTo>
                <a:close/>
                <a:moveTo>
                  <a:pt x="4647" y="92"/>
                </a:moveTo>
                <a:cubicBezTo>
                  <a:pt x="4659" y="92"/>
                  <a:pt x="4659" y="92"/>
                  <a:pt x="4659" y="92"/>
                </a:cubicBezTo>
                <a:cubicBezTo>
                  <a:pt x="4659" y="0"/>
                  <a:pt x="4659" y="0"/>
                  <a:pt x="4659" y="0"/>
                </a:cubicBezTo>
                <a:cubicBezTo>
                  <a:pt x="4647" y="0"/>
                  <a:pt x="4647" y="0"/>
                  <a:pt x="4647" y="0"/>
                </a:cubicBezTo>
                <a:lnTo>
                  <a:pt x="4647" y="92"/>
                </a:lnTo>
                <a:close/>
                <a:moveTo>
                  <a:pt x="3826" y="92"/>
                </a:moveTo>
                <a:cubicBezTo>
                  <a:pt x="3838" y="92"/>
                  <a:pt x="3838" y="92"/>
                  <a:pt x="3838" y="92"/>
                </a:cubicBezTo>
                <a:cubicBezTo>
                  <a:pt x="3838" y="0"/>
                  <a:pt x="3838" y="0"/>
                  <a:pt x="3838" y="0"/>
                </a:cubicBezTo>
                <a:cubicBezTo>
                  <a:pt x="3826" y="0"/>
                  <a:pt x="3826" y="0"/>
                  <a:pt x="3826" y="0"/>
                </a:cubicBezTo>
                <a:lnTo>
                  <a:pt x="3826" y="92"/>
                </a:lnTo>
                <a:close/>
                <a:moveTo>
                  <a:pt x="4307" y="92"/>
                </a:moveTo>
                <a:cubicBezTo>
                  <a:pt x="4319" y="92"/>
                  <a:pt x="4319" y="92"/>
                  <a:pt x="4319" y="92"/>
                </a:cubicBezTo>
                <a:cubicBezTo>
                  <a:pt x="4319" y="0"/>
                  <a:pt x="4319" y="0"/>
                  <a:pt x="4319" y="0"/>
                </a:cubicBezTo>
                <a:cubicBezTo>
                  <a:pt x="4307" y="0"/>
                  <a:pt x="4307" y="0"/>
                  <a:pt x="4307" y="0"/>
                </a:cubicBezTo>
                <a:lnTo>
                  <a:pt x="4307" y="92"/>
                </a:lnTo>
                <a:close/>
                <a:moveTo>
                  <a:pt x="4727" y="92"/>
                </a:moveTo>
                <a:cubicBezTo>
                  <a:pt x="4739" y="92"/>
                  <a:pt x="4739" y="92"/>
                  <a:pt x="4739" y="92"/>
                </a:cubicBezTo>
                <a:cubicBezTo>
                  <a:pt x="4739" y="0"/>
                  <a:pt x="4739" y="0"/>
                  <a:pt x="4739" y="0"/>
                </a:cubicBezTo>
                <a:cubicBezTo>
                  <a:pt x="4727" y="0"/>
                  <a:pt x="4727" y="0"/>
                  <a:pt x="4727" y="0"/>
                </a:cubicBezTo>
                <a:lnTo>
                  <a:pt x="4727" y="92"/>
                </a:lnTo>
                <a:close/>
                <a:moveTo>
                  <a:pt x="4547" y="92"/>
                </a:moveTo>
                <a:cubicBezTo>
                  <a:pt x="4559" y="92"/>
                  <a:pt x="4559" y="92"/>
                  <a:pt x="4559" y="92"/>
                </a:cubicBezTo>
                <a:cubicBezTo>
                  <a:pt x="4559" y="0"/>
                  <a:pt x="4559" y="0"/>
                  <a:pt x="4559" y="0"/>
                </a:cubicBezTo>
                <a:cubicBezTo>
                  <a:pt x="4547" y="0"/>
                  <a:pt x="4547" y="0"/>
                  <a:pt x="4547" y="0"/>
                </a:cubicBezTo>
                <a:lnTo>
                  <a:pt x="4547" y="92"/>
                </a:lnTo>
                <a:close/>
                <a:moveTo>
                  <a:pt x="4667" y="92"/>
                </a:moveTo>
                <a:cubicBezTo>
                  <a:pt x="4679" y="92"/>
                  <a:pt x="4679" y="92"/>
                  <a:pt x="4679" y="92"/>
                </a:cubicBezTo>
                <a:cubicBezTo>
                  <a:pt x="4679" y="0"/>
                  <a:pt x="4679" y="0"/>
                  <a:pt x="4679" y="0"/>
                </a:cubicBezTo>
                <a:cubicBezTo>
                  <a:pt x="4667" y="0"/>
                  <a:pt x="4667" y="0"/>
                  <a:pt x="4667" y="0"/>
                </a:cubicBezTo>
                <a:lnTo>
                  <a:pt x="4667" y="92"/>
                </a:lnTo>
                <a:close/>
                <a:moveTo>
                  <a:pt x="4747" y="92"/>
                </a:moveTo>
                <a:cubicBezTo>
                  <a:pt x="4759" y="92"/>
                  <a:pt x="4759" y="92"/>
                  <a:pt x="4759" y="92"/>
                </a:cubicBezTo>
                <a:cubicBezTo>
                  <a:pt x="4759" y="0"/>
                  <a:pt x="4759" y="0"/>
                  <a:pt x="4759" y="0"/>
                </a:cubicBezTo>
                <a:cubicBezTo>
                  <a:pt x="4747" y="0"/>
                  <a:pt x="4747" y="0"/>
                  <a:pt x="4747" y="0"/>
                </a:cubicBezTo>
                <a:lnTo>
                  <a:pt x="4747" y="92"/>
                </a:lnTo>
                <a:close/>
                <a:moveTo>
                  <a:pt x="4687" y="92"/>
                </a:moveTo>
                <a:cubicBezTo>
                  <a:pt x="4699" y="92"/>
                  <a:pt x="4699" y="92"/>
                  <a:pt x="4699" y="92"/>
                </a:cubicBezTo>
                <a:cubicBezTo>
                  <a:pt x="4699" y="0"/>
                  <a:pt x="4699" y="0"/>
                  <a:pt x="4699" y="0"/>
                </a:cubicBezTo>
                <a:cubicBezTo>
                  <a:pt x="4687" y="0"/>
                  <a:pt x="4687" y="0"/>
                  <a:pt x="4687" y="0"/>
                </a:cubicBezTo>
                <a:lnTo>
                  <a:pt x="4687" y="92"/>
                </a:lnTo>
                <a:close/>
                <a:moveTo>
                  <a:pt x="4707" y="92"/>
                </a:moveTo>
                <a:cubicBezTo>
                  <a:pt x="4719" y="92"/>
                  <a:pt x="4719" y="92"/>
                  <a:pt x="4719" y="92"/>
                </a:cubicBezTo>
                <a:cubicBezTo>
                  <a:pt x="4719" y="0"/>
                  <a:pt x="4719" y="0"/>
                  <a:pt x="4719" y="0"/>
                </a:cubicBezTo>
                <a:cubicBezTo>
                  <a:pt x="4707" y="0"/>
                  <a:pt x="4707" y="0"/>
                  <a:pt x="4707" y="0"/>
                </a:cubicBezTo>
                <a:lnTo>
                  <a:pt x="4707" y="92"/>
                </a:lnTo>
                <a:close/>
                <a:moveTo>
                  <a:pt x="4587" y="92"/>
                </a:moveTo>
                <a:cubicBezTo>
                  <a:pt x="4599" y="92"/>
                  <a:pt x="4599" y="92"/>
                  <a:pt x="4599" y="92"/>
                </a:cubicBezTo>
                <a:cubicBezTo>
                  <a:pt x="4599" y="0"/>
                  <a:pt x="4599" y="0"/>
                  <a:pt x="4599" y="0"/>
                </a:cubicBezTo>
                <a:cubicBezTo>
                  <a:pt x="4587" y="0"/>
                  <a:pt x="4587" y="0"/>
                  <a:pt x="4587" y="0"/>
                </a:cubicBezTo>
                <a:lnTo>
                  <a:pt x="4587" y="92"/>
                </a:lnTo>
                <a:close/>
                <a:moveTo>
                  <a:pt x="4407" y="92"/>
                </a:moveTo>
                <a:cubicBezTo>
                  <a:pt x="4419" y="92"/>
                  <a:pt x="4419" y="92"/>
                  <a:pt x="4419" y="92"/>
                </a:cubicBezTo>
                <a:cubicBezTo>
                  <a:pt x="4419" y="0"/>
                  <a:pt x="4419" y="0"/>
                  <a:pt x="4419" y="0"/>
                </a:cubicBezTo>
                <a:cubicBezTo>
                  <a:pt x="4407" y="0"/>
                  <a:pt x="4407" y="0"/>
                  <a:pt x="4407" y="0"/>
                </a:cubicBezTo>
                <a:lnTo>
                  <a:pt x="4407" y="92"/>
                </a:lnTo>
                <a:close/>
                <a:moveTo>
                  <a:pt x="4387" y="92"/>
                </a:moveTo>
                <a:cubicBezTo>
                  <a:pt x="4399" y="92"/>
                  <a:pt x="4399" y="92"/>
                  <a:pt x="4399" y="92"/>
                </a:cubicBezTo>
                <a:cubicBezTo>
                  <a:pt x="4399" y="0"/>
                  <a:pt x="4399" y="0"/>
                  <a:pt x="4399" y="0"/>
                </a:cubicBezTo>
                <a:cubicBezTo>
                  <a:pt x="4387" y="0"/>
                  <a:pt x="4387" y="0"/>
                  <a:pt x="4387" y="0"/>
                </a:cubicBezTo>
                <a:lnTo>
                  <a:pt x="4387" y="92"/>
                </a:lnTo>
                <a:close/>
                <a:moveTo>
                  <a:pt x="4367" y="92"/>
                </a:moveTo>
                <a:cubicBezTo>
                  <a:pt x="4379" y="92"/>
                  <a:pt x="4379" y="92"/>
                  <a:pt x="4379" y="92"/>
                </a:cubicBezTo>
                <a:cubicBezTo>
                  <a:pt x="4379" y="0"/>
                  <a:pt x="4379" y="0"/>
                  <a:pt x="4379" y="0"/>
                </a:cubicBezTo>
                <a:cubicBezTo>
                  <a:pt x="4367" y="0"/>
                  <a:pt x="4367" y="0"/>
                  <a:pt x="4367" y="0"/>
                </a:cubicBezTo>
                <a:lnTo>
                  <a:pt x="4367" y="92"/>
                </a:lnTo>
                <a:close/>
                <a:moveTo>
                  <a:pt x="5729" y="92"/>
                </a:moveTo>
                <a:cubicBezTo>
                  <a:pt x="5741" y="92"/>
                  <a:pt x="5741" y="92"/>
                  <a:pt x="5741" y="92"/>
                </a:cubicBezTo>
                <a:cubicBezTo>
                  <a:pt x="5741" y="0"/>
                  <a:pt x="5741" y="0"/>
                  <a:pt x="5741" y="0"/>
                </a:cubicBezTo>
                <a:cubicBezTo>
                  <a:pt x="5729" y="0"/>
                  <a:pt x="5729" y="0"/>
                  <a:pt x="5729" y="0"/>
                </a:cubicBezTo>
                <a:lnTo>
                  <a:pt x="5729" y="92"/>
                </a:lnTo>
                <a:close/>
                <a:moveTo>
                  <a:pt x="4347" y="92"/>
                </a:moveTo>
                <a:cubicBezTo>
                  <a:pt x="4359" y="92"/>
                  <a:pt x="4359" y="92"/>
                  <a:pt x="4359" y="92"/>
                </a:cubicBezTo>
                <a:cubicBezTo>
                  <a:pt x="4359" y="0"/>
                  <a:pt x="4359" y="0"/>
                  <a:pt x="4359" y="0"/>
                </a:cubicBezTo>
                <a:cubicBezTo>
                  <a:pt x="4347" y="0"/>
                  <a:pt x="4347" y="0"/>
                  <a:pt x="4347" y="0"/>
                </a:cubicBezTo>
                <a:lnTo>
                  <a:pt x="4347" y="92"/>
                </a:lnTo>
                <a:close/>
                <a:moveTo>
                  <a:pt x="4507" y="92"/>
                </a:moveTo>
                <a:cubicBezTo>
                  <a:pt x="4519" y="92"/>
                  <a:pt x="4519" y="92"/>
                  <a:pt x="4519" y="92"/>
                </a:cubicBezTo>
                <a:cubicBezTo>
                  <a:pt x="4519" y="0"/>
                  <a:pt x="4519" y="0"/>
                  <a:pt x="4519" y="0"/>
                </a:cubicBezTo>
                <a:cubicBezTo>
                  <a:pt x="4507" y="0"/>
                  <a:pt x="4507" y="0"/>
                  <a:pt x="4507" y="0"/>
                </a:cubicBezTo>
                <a:lnTo>
                  <a:pt x="4507" y="92"/>
                </a:lnTo>
                <a:close/>
                <a:moveTo>
                  <a:pt x="4527" y="92"/>
                </a:moveTo>
                <a:cubicBezTo>
                  <a:pt x="4539" y="92"/>
                  <a:pt x="4539" y="92"/>
                  <a:pt x="4539" y="92"/>
                </a:cubicBezTo>
                <a:cubicBezTo>
                  <a:pt x="4539" y="0"/>
                  <a:pt x="4539" y="0"/>
                  <a:pt x="4539" y="0"/>
                </a:cubicBezTo>
                <a:cubicBezTo>
                  <a:pt x="4527" y="0"/>
                  <a:pt x="4527" y="0"/>
                  <a:pt x="4527" y="0"/>
                </a:cubicBezTo>
                <a:lnTo>
                  <a:pt x="4527" y="92"/>
                </a:lnTo>
                <a:close/>
                <a:moveTo>
                  <a:pt x="4487" y="92"/>
                </a:moveTo>
                <a:cubicBezTo>
                  <a:pt x="4499" y="92"/>
                  <a:pt x="4499" y="92"/>
                  <a:pt x="4499" y="92"/>
                </a:cubicBezTo>
                <a:cubicBezTo>
                  <a:pt x="4499" y="0"/>
                  <a:pt x="4499" y="0"/>
                  <a:pt x="4499" y="0"/>
                </a:cubicBezTo>
                <a:cubicBezTo>
                  <a:pt x="4487" y="0"/>
                  <a:pt x="4487" y="0"/>
                  <a:pt x="4487" y="0"/>
                </a:cubicBezTo>
                <a:lnTo>
                  <a:pt x="4487" y="92"/>
                </a:lnTo>
                <a:close/>
                <a:moveTo>
                  <a:pt x="4467" y="92"/>
                </a:moveTo>
                <a:cubicBezTo>
                  <a:pt x="4479" y="92"/>
                  <a:pt x="4479" y="92"/>
                  <a:pt x="4479" y="92"/>
                </a:cubicBezTo>
                <a:cubicBezTo>
                  <a:pt x="4479" y="0"/>
                  <a:pt x="4479" y="0"/>
                  <a:pt x="4479" y="0"/>
                </a:cubicBezTo>
                <a:cubicBezTo>
                  <a:pt x="4467" y="0"/>
                  <a:pt x="4467" y="0"/>
                  <a:pt x="4467" y="0"/>
                </a:cubicBezTo>
                <a:lnTo>
                  <a:pt x="4467" y="92"/>
                </a:lnTo>
                <a:close/>
                <a:moveTo>
                  <a:pt x="4447" y="92"/>
                </a:moveTo>
                <a:cubicBezTo>
                  <a:pt x="4459" y="92"/>
                  <a:pt x="4459" y="92"/>
                  <a:pt x="4459" y="92"/>
                </a:cubicBezTo>
                <a:cubicBezTo>
                  <a:pt x="4459" y="0"/>
                  <a:pt x="4459" y="0"/>
                  <a:pt x="4459" y="0"/>
                </a:cubicBezTo>
                <a:cubicBezTo>
                  <a:pt x="4447" y="0"/>
                  <a:pt x="4447" y="0"/>
                  <a:pt x="4447" y="0"/>
                </a:cubicBezTo>
                <a:lnTo>
                  <a:pt x="4447" y="92"/>
                </a:lnTo>
                <a:close/>
                <a:moveTo>
                  <a:pt x="4427" y="92"/>
                </a:moveTo>
                <a:cubicBezTo>
                  <a:pt x="4439" y="92"/>
                  <a:pt x="4439" y="92"/>
                  <a:pt x="4439" y="92"/>
                </a:cubicBezTo>
                <a:cubicBezTo>
                  <a:pt x="4439" y="0"/>
                  <a:pt x="4439" y="0"/>
                  <a:pt x="4439" y="0"/>
                </a:cubicBezTo>
                <a:cubicBezTo>
                  <a:pt x="4427" y="0"/>
                  <a:pt x="4427" y="0"/>
                  <a:pt x="4427" y="0"/>
                </a:cubicBezTo>
                <a:lnTo>
                  <a:pt x="4427" y="92"/>
                </a:lnTo>
                <a:close/>
                <a:moveTo>
                  <a:pt x="4567" y="92"/>
                </a:moveTo>
                <a:cubicBezTo>
                  <a:pt x="4579" y="92"/>
                  <a:pt x="4579" y="92"/>
                  <a:pt x="4579" y="92"/>
                </a:cubicBezTo>
                <a:cubicBezTo>
                  <a:pt x="4579" y="0"/>
                  <a:pt x="4579" y="0"/>
                  <a:pt x="4579" y="0"/>
                </a:cubicBezTo>
                <a:cubicBezTo>
                  <a:pt x="4567" y="0"/>
                  <a:pt x="4567" y="0"/>
                  <a:pt x="4567" y="0"/>
                </a:cubicBezTo>
                <a:lnTo>
                  <a:pt x="4567" y="92"/>
                </a:lnTo>
                <a:close/>
                <a:moveTo>
                  <a:pt x="7031" y="92"/>
                </a:moveTo>
                <a:cubicBezTo>
                  <a:pt x="7043" y="92"/>
                  <a:pt x="7043" y="92"/>
                  <a:pt x="7043" y="92"/>
                </a:cubicBezTo>
                <a:cubicBezTo>
                  <a:pt x="7043" y="0"/>
                  <a:pt x="7043" y="0"/>
                  <a:pt x="7043" y="0"/>
                </a:cubicBezTo>
                <a:cubicBezTo>
                  <a:pt x="7031" y="0"/>
                  <a:pt x="7031" y="0"/>
                  <a:pt x="7031" y="0"/>
                </a:cubicBezTo>
                <a:lnTo>
                  <a:pt x="7031" y="92"/>
                </a:lnTo>
                <a:close/>
                <a:moveTo>
                  <a:pt x="7071" y="92"/>
                </a:moveTo>
                <a:cubicBezTo>
                  <a:pt x="7083" y="92"/>
                  <a:pt x="7083" y="92"/>
                  <a:pt x="7083" y="92"/>
                </a:cubicBezTo>
                <a:cubicBezTo>
                  <a:pt x="7083" y="0"/>
                  <a:pt x="7083" y="0"/>
                  <a:pt x="7083" y="0"/>
                </a:cubicBezTo>
                <a:cubicBezTo>
                  <a:pt x="7071" y="0"/>
                  <a:pt x="7071" y="0"/>
                  <a:pt x="7071" y="0"/>
                </a:cubicBezTo>
                <a:lnTo>
                  <a:pt x="7071" y="92"/>
                </a:lnTo>
                <a:close/>
                <a:moveTo>
                  <a:pt x="7011" y="92"/>
                </a:moveTo>
                <a:cubicBezTo>
                  <a:pt x="7023" y="92"/>
                  <a:pt x="7023" y="92"/>
                  <a:pt x="7023" y="92"/>
                </a:cubicBezTo>
                <a:cubicBezTo>
                  <a:pt x="7023" y="0"/>
                  <a:pt x="7023" y="0"/>
                  <a:pt x="7023" y="0"/>
                </a:cubicBezTo>
                <a:cubicBezTo>
                  <a:pt x="7011" y="0"/>
                  <a:pt x="7011" y="0"/>
                  <a:pt x="7011" y="0"/>
                </a:cubicBezTo>
                <a:lnTo>
                  <a:pt x="7011" y="92"/>
                </a:lnTo>
                <a:close/>
                <a:moveTo>
                  <a:pt x="7051" y="92"/>
                </a:moveTo>
                <a:cubicBezTo>
                  <a:pt x="7063" y="92"/>
                  <a:pt x="7063" y="92"/>
                  <a:pt x="7063" y="92"/>
                </a:cubicBezTo>
                <a:cubicBezTo>
                  <a:pt x="7063" y="0"/>
                  <a:pt x="7063" y="0"/>
                  <a:pt x="7063" y="0"/>
                </a:cubicBezTo>
                <a:cubicBezTo>
                  <a:pt x="7051" y="0"/>
                  <a:pt x="7051" y="0"/>
                  <a:pt x="7051" y="0"/>
                </a:cubicBezTo>
                <a:lnTo>
                  <a:pt x="7051" y="92"/>
                </a:lnTo>
                <a:close/>
                <a:moveTo>
                  <a:pt x="6951" y="92"/>
                </a:moveTo>
                <a:cubicBezTo>
                  <a:pt x="6963" y="92"/>
                  <a:pt x="6963" y="92"/>
                  <a:pt x="6963" y="92"/>
                </a:cubicBezTo>
                <a:cubicBezTo>
                  <a:pt x="6963" y="0"/>
                  <a:pt x="6963" y="0"/>
                  <a:pt x="6963" y="0"/>
                </a:cubicBezTo>
                <a:cubicBezTo>
                  <a:pt x="6951" y="0"/>
                  <a:pt x="6951" y="0"/>
                  <a:pt x="6951" y="0"/>
                </a:cubicBezTo>
                <a:lnTo>
                  <a:pt x="6951" y="92"/>
                </a:lnTo>
                <a:close/>
                <a:moveTo>
                  <a:pt x="7191" y="92"/>
                </a:moveTo>
                <a:cubicBezTo>
                  <a:pt x="7203" y="92"/>
                  <a:pt x="7203" y="92"/>
                  <a:pt x="7203" y="92"/>
                </a:cubicBezTo>
                <a:cubicBezTo>
                  <a:pt x="7203" y="0"/>
                  <a:pt x="7203" y="0"/>
                  <a:pt x="7203" y="0"/>
                </a:cubicBezTo>
                <a:cubicBezTo>
                  <a:pt x="7191" y="0"/>
                  <a:pt x="7191" y="0"/>
                  <a:pt x="7191" y="0"/>
                </a:cubicBezTo>
                <a:lnTo>
                  <a:pt x="7191" y="92"/>
                </a:lnTo>
                <a:close/>
                <a:moveTo>
                  <a:pt x="6971" y="92"/>
                </a:moveTo>
                <a:cubicBezTo>
                  <a:pt x="6983" y="92"/>
                  <a:pt x="6983" y="92"/>
                  <a:pt x="6983" y="92"/>
                </a:cubicBezTo>
                <a:cubicBezTo>
                  <a:pt x="6983" y="0"/>
                  <a:pt x="6983" y="0"/>
                  <a:pt x="6983" y="0"/>
                </a:cubicBezTo>
                <a:cubicBezTo>
                  <a:pt x="6971" y="0"/>
                  <a:pt x="6971" y="0"/>
                  <a:pt x="6971" y="0"/>
                </a:cubicBezTo>
                <a:lnTo>
                  <a:pt x="6971" y="92"/>
                </a:lnTo>
                <a:close/>
                <a:moveTo>
                  <a:pt x="7171" y="92"/>
                </a:moveTo>
                <a:cubicBezTo>
                  <a:pt x="7183" y="92"/>
                  <a:pt x="7183" y="92"/>
                  <a:pt x="7183" y="92"/>
                </a:cubicBezTo>
                <a:cubicBezTo>
                  <a:pt x="7183" y="0"/>
                  <a:pt x="7183" y="0"/>
                  <a:pt x="7183" y="0"/>
                </a:cubicBezTo>
                <a:cubicBezTo>
                  <a:pt x="7171" y="0"/>
                  <a:pt x="7171" y="0"/>
                  <a:pt x="7171" y="0"/>
                </a:cubicBezTo>
                <a:lnTo>
                  <a:pt x="7171" y="92"/>
                </a:lnTo>
                <a:close/>
                <a:moveTo>
                  <a:pt x="7151" y="92"/>
                </a:moveTo>
                <a:cubicBezTo>
                  <a:pt x="7163" y="92"/>
                  <a:pt x="7163" y="92"/>
                  <a:pt x="7163" y="92"/>
                </a:cubicBezTo>
                <a:cubicBezTo>
                  <a:pt x="7163" y="0"/>
                  <a:pt x="7163" y="0"/>
                  <a:pt x="7163" y="0"/>
                </a:cubicBezTo>
                <a:cubicBezTo>
                  <a:pt x="7151" y="0"/>
                  <a:pt x="7151" y="0"/>
                  <a:pt x="7151" y="0"/>
                </a:cubicBezTo>
                <a:lnTo>
                  <a:pt x="7151" y="92"/>
                </a:lnTo>
                <a:close/>
                <a:moveTo>
                  <a:pt x="7131" y="92"/>
                </a:moveTo>
                <a:cubicBezTo>
                  <a:pt x="7143" y="92"/>
                  <a:pt x="7143" y="92"/>
                  <a:pt x="7143" y="92"/>
                </a:cubicBezTo>
                <a:cubicBezTo>
                  <a:pt x="7143" y="0"/>
                  <a:pt x="7143" y="0"/>
                  <a:pt x="7143" y="0"/>
                </a:cubicBezTo>
                <a:cubicBezTo>
                  <a:pt x="7131" y="0"/>
                  <a:pt x="7131" y="0"/>
                  <a:pt x="7131" y="0"/>
                </a:cubicBezTo>
                <a:lnTo>
                  <a:pt x="7131" y="92"/>
                </a:lnTo>
                <a:close/>
                <a:moveTo>
                  <a:pt x="7111" y="92"/>
                </a:moveTo>
                <a:cubicBezTo>
                  <a:pt x="7123" y="92"/>
                  <a:pt x="7123" y="92"/>
                  <a:pt x="7123" y="92"/>
                </a:cubicBezTo>
                <a:cubicBezTo>
                  <a:pt x="7123" y="0"/>
                  <a:pt x="7123" y="0"/>
                  <a:pt x="7123" y="0"/>
                </a:cubicBezTo>
                <a:cubicBezTo>
                  <a:pt x="7111" y="0"/>
                  <a:pt x="7111" y="0"/>
                  <a:pt x="7111" y="0"/>
                </a:cubicBezTo>
                <a:lnTo>
                  <a:pt x="7111" y="92"/>
                </a:lnTo>
                <a:close/>
                <a:moveTo>
                  <a:pt x="7091" y="92"/>
                </a:moveTo>
                <a:cubicBezTo>
                  <a:pt x="7103" y="92"/>
                  <a:pt x="7103" y="92"/>
                  <a:pt x="7103" y="92"/>
                </a:cubicBezTo>
                <a:cubicBezTo>
                  <a:pt x="7103" y="0"/>
                  <a:pt x="7103" y="0"/>
                  <a:pt x="7103" y="0"/>
                </a:cubicBezTo>
                <a:cubicBezTo>
                  <a:pt x="7091" y="0"/>
                  <a:pt x="7091" y="0"/>
                  <a:pt x="7091" y="0"/>
                </a:cubicBezTo>
                <a:lnTo>
                  <a:pt x="7091" y="92"/>
                </a:lnTo>
                <a:close/>
                <a:moveTo>
                  <a:pt x="6991" y="92"/>
                </a:moveTo>
                <a:cubicBezTo>
                  <a:pt x="7003" y="92"/>
                  <a:pt x="7003" y="92"/>
                  <a:pt x="7003" y="92"/>
                </a:cubicBezTo>
                <a:cubicBezTo>
                  <a:pt x="7003" y="0"/>
                  <a:pt x="7003" y="0"/>
                  <a:pt x="7003" y="0"/>
                </a:cubicBezTo>
                <a:cubicBezTo>
                  <a:pt x="6991" y="0"/>
                  <a:pt x="6991" y="0"/>
                  <a:pt x="6991" y="0"/>
                </a:cubicBezTo>
                <a:lnTo>
                  <a:pt x="6991" y="92"/>
                </a:lnTo>
                <a:close/>
                <a:moveTo>
                  <a:pt x="6811" y="92"/>
                </a:moveTo>
                <a:cubicBezTo>
                  <a:pt x="6823" y="92"/>
                  <a:pt x="6823" y="92"/>
                  <a:pt x="6823" y="92"/>
                </a:cubicBezTo>
                <a:cubicBezTo>
                  <a:pt x="6823" y="0"/>
                  <a:pt x="6823" y="0"/>
                  <a:pt x="6823" y="0"/>
                </a:cubicBezTo>
                <a:cubicBezTo>
                  <a:pt x="6811" y="0"/>
                  <a:pt x="6811" y="0"/>
                  <a:pt x="6811" y="0"/>
                </a:cubicBezTo>
                <a:lnTo>
                  <a:pt x="6811" y="92"/>
                </a:lnTo>
                <a:close/>
                <a:moveTo>
                  <a:pt x="6771" y="92"/>
                </a:moveTo>
                <a:cubicBezTo>
                  <a:pt x="6783" y="92"/>
                  <a:pt x="6783" y="92"/>
                  <a:pt x="6783" y="92"/>
                </a:cubicBezTo>
                <a:cubicBezTo>
                  <a:pt x="6783" y="0"/>
                  <a:pt x="6783" y="0"/>
                  <a:pt x="6783" y="0"/>
                </a:cubicBezTo>
                <a:cubicBezTo>
                  <a:pt x="6771" y="0"/>
                  <a:pt x="6771" y="0"/>
                  <a:pt x="6771" y="0"/>
                </a:cubicBezTo>
                <a:lnTo>
                  <a:pt x="6771" y="92"/>
                </a:lnTo>
                <a:close/>
                <a:moveTo>
                  <a:pt x="6791" y="92"/>
                </a:moveTo>
                <a:cubicBezTo>
                  <a:pt x="6803" y="92"/>
                  <a:pt x="6803" y="92"/>
                  <a:pt x="6803" y="92"/>
                </a:cubicBezTo>
                <a:cubicBezTo>
                  <a:pt x="6803" y="0"/>
                  <a:pt x="6803" y="0"/>
                  <a:pt x="6803" y="0"/>
                </a:cubicBezTo>
                <a:cubicBezTo>
                  <a:pt x="6791" y="0"/>
                  <a:pt x="6791" y="0"/>
                  <a:pt x="6791" y="0"/>
                </a:cubicBezTo>
                <a:lnTo>
                  <a:pt x="6791" y="92"/>
                </a:lnTo>
                <a:close/>
                <a:moveTo>
                  <a:pt x="6751" y="92"/>
                </a:moveTo>
                <a:cubicBezTo>
                  <a:pt x="6763" y="92"/>
                  <a:pt x="6763" y="92"/>
                  <a:pt x="6763" y="92"/>
                </a:cubicBezTo>
                <a:cubicBezTo>
                  <a:pt x="6763" y="0"/>
                  <a:pt x="6763" y="0"/>
                  <a:pt x="6763" y="0"/>
                </a:cubicBezTo>
                <a:cubicBezTo>
                  <a:pt x="6751" y="0"/>
                  <a:pt x="6751" y="0"/>
                  <a:pt x="6751" y="0"/>
                </a:cubicBezTo>
                <a:lnTo>
                  <a:pt x="6751" y="92"/>
                </a:lnTo>
                <a:close/>
                <a:moveTo>
                  <a:pt x="6731" y="92"/>
                </a:moveTo>
                <a:cubicBezTo>
                  <a:pt x="6742" y="92"/>
                  <a:pt x="6742" y="92"/>
                  <a:pt x="6742" y="92"/>
                </a:cubicBezTo>
                <a:cubicBezTo>
                  <a:pt x="6742" y="0"/>
                  <a:pt x="6742" y="0"/>
                  <a:pt x="6742" y="0"/>
                </a:cubicBezTo>
                <a:cubicBezTo>
                  <a:pt x="6731" y="0"/>
                  <a:pt x="6731" y="0"/>
                  <a:pt x="6731" y="0"/>
                </a:cubicBezTo>
                <a:lnTo>
                  <a:pt x="6731" y="92"/>
                </a:lnTo>
                <a:close/>
                <a:moveTo>
                  <a:pt x="6871" y="92"/>
                </a:moveTo>
                <a:cubicBezTo>
                  <a:pt x="6883" y="92"/>
                  <a:pt x="6883" y="92"/>
                  <a:pt x="6883" y="92"/>
                </a:cubicBezTo>
                <a:cubicBezTo>
                  <a:pt x="6883" y="0"/>
                  <a:pt x="6883" y="0"/>
                  <a:pt x="6883" y="0"/>
                </a:cubicBezTo>
                <a:cubicBezTo>
                  <a:pt x="6871" y="0"/>
                  <a:pt x="6871" y="0"/>
                  <a:pt x="6871" y="0"/>
                </a:cubicBezTo>
                <a:lnTo>
                  <a:pt x="6871" y="92"/>
                </a:lnTo>
                <a:close/>
                <a:moveTo>
                  <a:pt x="6891" y="92"/>
                </a:moveTo>
                <a:cubicBezTo>
                  <a:pt x="6903" y="92"/>
                  <a:pt x="6903" y="92"/>
                  <a:pt x="6903" y="92"/>
                </a:cubicBezTo>
                <a:cubicBezTo>
                  <a:pt x="6903" y="0"/>
                  <a:pt x="6903" y="0"/>
                  <a:pt x="6903" y="0"/>
                </a:cubicBezTo>
                <a:cubicBezTo>
                  <a:pt x="6891" y="0"/>
                  <a:pt x="6891" y="0"/>
                  <a:pt x="6891" y="0"/>
                </a:cubicBezTo>
                <a:lnTo>
                  <a:pt x="6891" y="92"/>
                </a:lnTo>
                <a:close/>
                <a:moveTo>
                  <a:pt x="6911" y="92"/>
                </a:moveTo>
                <a:cubicBezTo>
                  <a:pt x="6923" y="92"/>
                  <a:pt x="6923" y="92"/>
                  <a:pt x="6923" y="92"/>
                </a:cubicBezTo>
                <a:cubicBezTo>
                  <a:pt x="6923" y="0"/>
                  <a:pt x="6923" y="0"/>
                  <a:pt x="6923" y="0"/>
                </a:cubicBezTo>
                <a:cubicBezTo>
                  <a:pt x="6911" y="0"/>
                  <a:pt x="6911" y="0"/>
                  <a:pt x="6911" y="0"/>
                </a:cubicBezTo>
                <a:lnTo>
                  <a:pt x="6911" y="92"/>
                </a:lnTo>
                <a:close/>
                <a:moveTo>
                  <a:pt x="6831" y="92"/>
                </a:moveTo>
                <a:cubicBezTo>
                  <a:pt x="6843" y="92"/>
                  <a:pt x="6843" y="92"/>
                  <a:pt x="6843" y="92"/>
                </a:cubicBezTo>
                <a:cubicBezTo>
                  <a:pt x="6843" y="0"/>
                  <a:pt x="6843" y="0"/>
                  <a:pt x="6843" y="0"/>
                </a:cubicBezTo>
                <a:cubicBezTo>
                  <a:pt x="6831" y="0"/>
                  <a:pt x="6831" y="0"/>
                  <a:pt x="6831" y="0"/>
                </a:cubicBezTo>
                <a:lnTo>
                  <a:pt x="6831" y="92"/>
                </a:lnTo>
                <a:close/>
                <a:moveTo>
                  <a:pt x="6851" y="92"/>
                </a:moveTo>
                <a:cubicBezTo>
                  <a:pt x="6863" y="92"/>
                  <a:pt x="6863" y="92"/>
                  <a:pt x="6863" y="92"/>
                </a:cubicBezTo>
                <a:cubicBezTo>
                  <a:pt x="6863" y="0"/>
                  <a:pt x="6863" y="0"/>
                  <a:pt x="6863" y="0"/>
                </a:cubicBezTo>
                <a:cubicBezTo>
                  <a:pt x="6851" y="0"/>
                  <a:pt x="6851" y="0"/>
                  <a:pt x="6851" y="0"/>
                </a:cubicBezTo>
                <a:lnTo>
                  <a:pt x="6851" y="92"/>
                </a:lnTo>
                <a:close/>
                <a:moveTo>
                  <a:pt x="6931" y="92"/>
                </a:moveTo>
                <a:cubicBezTo>
                  <a:pt x="6943" y="92"/>
                  <a:pt x="6943" y="92"/>
                  <a:pt x="6943" y="92"/>
                </a:cubicBezTo>
                <a:cubicBezTo>
                  <a:pt x="6943" y="0"/>
                  <a:pt x="6943" y="0"/>
                  <a:pt x="6943" y="0"/>
                </a:cubicBezTo>
                <a:cubicBezTo>
                  <a:pt x="6931" y="0"/>
                  <a:pt x="6931" y="0"/>
                  <a:pt x="6931" y="0"/>
                </a:cubicBezTo>
                <a:lnTo>
                  <a:pt x="6931" y="92"/>
                </a:lnTo>
                <a:close/>
                <a:moveTo>
                  <a:pt x="7432" y="0"/>
                </a:moveTo>
                <a:cubicBezTo>
                  <a:pt x="7432" y="96"/>
                  <a:pt x="7432" y="96"/>
                  <a:pt x="7432" y="96"/>
                </a:cubicBezTo>
                <a:cubicBezTo>
                  <a:pt x="7436" y="96"/>
                  <a:pt x="7440" y="97"/>
                  <a:pt x="7444" y="98"/>
                </a:cubicBezTo>
                <a:cubicBezTo>
                  <a:pt x="7444" y="0"/>
                  <a:pt x="7444" y="0"/>
                  <a:pt x="7444" y="0"/>
                </a:cubicBezTo>
                <a:cubicBezTo>
                  <a:pt x="7440" y="0"/>
                  <a:pt x="7437" y="0"/>
                  <a:pt x="7433" y="0"/>
                </a:cubicBezTo>
                <a:lnTo>
                  <a:pt x="7432" y="0"/>
                </a:lnTo>
                <a:close/>
                <a:moveTo>
                  <a:pt x="7532" y="132"/>
                </a:moveTo>
                <a:cubicBezTo>
                  <a:pt x="7536" y="134"/>
                  <a:pt x="7540" y="137"/>
                  <a:pt x="7544" y="139"/>
                </a:cubicBezTo>
                <a:cubicBezTo>
                  <a:pt x="7544" y="21"/>
                  <a:pt x="7544" y="21"/>
                  <a:pt x="7544" y="21"/>
                </a:cubicBezTo>
                <a:cubicBezTo>
                  <a:pt x="7540" y="20"/>
                  <a:pt x="7536" y="18"/>
                  <a:pt x="7532" y="17"/>
                </a:cubicBezTo>
                <a:lnTo>
                  <a:pt x="7532" y="132"/>
                </a:lnTo>
                <a:close/>
                <a:moveTo>
                  <a:pt x="7572" y="161"/>
                </a:moveTo>
                <a:cubicBezTo>
                  <a:pt x="7576" y="164"/>
                  <a:pt x="7580" y="168"/>
                  <a:pt x="7584" y="172"/>
                </a:cubicBezTo>
                <a:cubicBezTo>
                  <a:pt x="7584" y="41"/>
                  <a:pt x="7584" y="41"/>
                  <a:pt x="7584" y="41"/>
                </a:cubicBezTo>
                <a:cubicBezTo>
                  <a:pt x="7580" y="39"/>
                  <a:pt x="7576" y="37"/>
                  <a:pt x="7572" y="35"/>
                </a:cubicBezTo>
                <a:lnTo>
                  <a:pt x="7572" y="161"/>
                </a:lnTo>
                <a:close/>
                <a:moveTo>
                  <a:pt x="7552" y="145"/>
                </a:moveTo>
                <a:cubicBezTo>
                  <a:pt x="7556" y="148"/>
                  <a:pt x="7560" y="151"/>
                  <a:pt x="7564" y="154"/>
                </a:cubicBezTo>
                <a:cubicBezTo>
                  <a:pt x="7564" y="30"/>
                  <a:pt x="7564" y="30"/>
                  <a:pt x="7564" y="30"/>
                </a:cubicBezTo>
                <a:cubicBezTo>
                  <a:pt x="7560" y="28"/>
                  <a:pt x="7556" y="27"/>
                  <a:pt x="7552" y="25"/>
                </a:cubicBezTo>
                <a:lnTo>
                  <a:pt x="7552" y="145"/>
                </a:lnTo>
                <a:close/>
                <a:moveTo>
                  <a:pt x="7612" y="203"/>
                </a:moveTo>
                <a:cubicBezTo>
                  <a:pt x="7616" y="208"/>
                  <a:pt x="7620" y="214"/>
                  <a:pt x="7624" y="219"/>
                </a:cubicBezTo>
                <a:cubicBezTo>
                  <a:pt x="7624" y="70"/>
                  <a:pt x="7624" y="70"/>
                  <a:pt x="7624" y="70"/>
                </a:cubicBezTo>
                <a:cubicBezTo>
                  <a:pt x="7620" y="67"/>
                  <a:pt x="7616" y="63"/>
                  <a:pt x="7612" y="60"/>
                </a:cubicBezTo>
                <a:lnTo>
                  <a:pt x="7612" y="203"/>
                </a:lnTo>
                <a:close/>
                <a:moveTo>
                  <a:pt x="7592" y="180"/>
                </a:moveTo>
                <a:cubicBezTo>
                  <a:pt x="7596" y="184"/>
                  <a:pt x="7600" y="188"/>
                  <a:pt x="7604" y="193"/>
                </a:cubicBezTo>
                <a:cubicBezTo>
                  <a:pt x="7604" y="54"/>
                  <a:pt x="7604" y="54"/>
                  <a:pt x="7604" y="54"/>
                </a:cubicBezTo>
                <a:cubicBezTo>
                  <a:pt x="7600" y="52"/>
                  <a:pt x="7596" y="49"/>
                  <a:pt x="7592" y="46"/>
                </a:cubicBezTo>
                <a:lnTo>
                  <a:pt x="7592" y="180"/>
                </a:lnTo>
                <a:close/>
                <a:moveTo>
                  <a:pt x="7632" y="232"/>
                </a:moveTo>
                <a:cubicBezTo>
                  <a:pt x="7636" y="239"/>
                  <a:pt x="7640" y="247"/>
                  <a:pt x="7644" y="254"/>
                </a:cubicBezTo>
                <a:cubicBezTo>
                  <a:pt x="7644" y="89"/>
                  <a:pt x="7644" y="89"/>
                  <a:pt x="7644" y="89"/>
                </a:cubicBezTo>
                <a:cubicBezTo>
                  <a:pt x="7640" y="85"/>
                  <a:pt x="7636" y="81"/>
                  <a:pt x="7632" y="77"/>
                </a:cubicBezTo>
                <a:lnTo>
                  <a:pt x="7632" y="232"/>
                </a:lnTo>
                <a:close/>
                <a:moveTo>
                  <a:pt x="7512" y="121"/>
                </a:moveTo>
                <a:cubicBezTo>
                  <a:pt x="7516" y="123"/>
                  <a:pt x="7520" y="125"/>
                  <a:pt x="7524" y="127"/>
                </a:cubicBezTo>
                <a:cubicBezTo>
                  <a:pt x="7524" y="14"/>
                  <a:pt x="7524" y="14"/>
                  <a:pt x="7524" y="14"/>
                </a:cubicBezTo>
                <a:cubicBezTo>
                  <a:pt x="7520" y="13"/>
                  <a:pt x="7516" y="12"/>
                  <a:pt x="7512" y="11"/>
                </a:cubicBezTo>
                <a:lnTo>
                  <a:pt x="7512" y="121"/>
                </a:lnTo>
                <a:close/>
                <a:moveTo>
                  <a:pt x="7452" y="100"/>
                </a:moveTo>
                <a:cubicBezTo>
                  <a:pt x="7456" y="101"/>
                  <a:pt x="7460" y="102"/>
                  <a:pt x="7464" y="103"/>
                </a:cubicBezTo>
                <a:cubicBezTo>
                  <a:pt x="7464" y="2"/>
                  <a:pt x="7464" y="2"/>
                  <a:pt x="7464" y="2"/>
                </a:cubicBezTo>
                <a:cubicBezTo>
                  <a:pt x="7460" y="1"/>
                  <a:pt x="7456" y="1"/>
                  <a:pt x="7452" y="1"/>
                </a:cubicBezTo>
                <a:lnTo>
                  <a:pt x="7452" y="100"/>
                </a:lnTo>
                <a:close/>
                <a:moveTo>
                  <a:pt x="6711" y="92"/>
                </a:moveTo>
                <a:cubicBezTo>
                  <a:pt x="6722" y="92"/>
                  <a:pt x="6722" y="92"/>
                  <a:pt x="6722" y="92"/>
                </a:cubicBezTo>
                <a:cubicBezTo>
                  <a:pt x="6722" y="0"/>
                  <a:pt x="6722" y="0"/>
                  <a:pt x="6722" y="0"/>
                </a:cubicBezTo>
                <a:cubicBezTo>
                  <a:pt x="6711" y="0"/>
                  <a:pt x="6711" y="0"/>
                  <a:pt x="6711" y="0"/>
                </a:cubicBezTo>
                <a:lnTo>
                  <a:pt x="6711" y="92"/>
                </a:lnTo>
                <a:close/>
                <a:moveTo>
                  <a:pt x="7492" y="112"/>
                </a:moveTo>
                <a:cubicBezTo>
                  <a:pt x="7496" y="114"/>
                  <a:pt x="7500" y="116"/>
                  <a:pt x="7504" y="117"/>
                </a:cubicBezTo>
                <a:cubicBezTo>
                  <a:pt x="7504" y="9"/>
                  <a:pt x="7504" y="9"/>
                  <a:pt x="7504" y="9"/>
                </a:cubicBezTo>
                <a:cubicBezTo>
                  <a:pt x="7500" y="8"/>
                  <a:pt x="7496" y="7"/>
                  <a:pt x="7492" y="6"/>
                </a:cubicBezTo>
                <a:lnTo>
                  <a:pt x="7492" y="112"/>
                </a:lnTo>
                <a:close/>
                <a:moveTo>
                  <a:pt x="7472" y="105"/>
                </a:moveTo>
                <a:cubicBezTo>
                  <a:pt x="7476" y="106"/>
                  <a:pt x="7480" y="108"/>
                  <a:pt x="7484" y="109"/>
                </a:cubicBezTo>
                <a:cubicBezTo>
                  <a:pt x="7484" y="4"/>
                  <a:pt x="7484" y="4"/>
                  <a:pt x="7484" y="4"/>
                </a:cubicBezTo>
                <a:cubicBezTo>
                  <a:pt x="7480" y="4"/>
                  <a:pt x="7476" y="3"/>
                  <a:pt x="7472" y="3"/>
                </a:cubicBezTo>
                <a:lnTo>
                  <a:pt x="7472" y="105"/>
                </a:lnTo>
                <a:close/>
                <a:moveTo>
                  <a:pt x="7231" y="92"/>
                </a:moveTo>
                <a:cubicBezTo>
                  <a:pt x="7243" y="92"/>
                  <a:pt x="7243" y="92"/>
                  <a:pt x="7243" y="92"/>
                </a:cubicBezTo>
                <a:cubicBezTo>
                  <a:pt x="7243" y="0"/>
                  <a:pt x="7243" y="0"/>
                  <a:pt x="7243" y="0"/>
                </a:cubicBezTo>
                <a:cubicBezTo>
                  <a:pt x="7231" y="0"/>
                  <a:pt x="7231" y="0"/>
                  <a:pt x="7231" y="0"/>
                </a:cubicBezTo>
                <a:lnTo>
                  <a:pt x="7231" y="92"/>
                </a:lnTo>
                <a:close/>
                <a:moveTo>
                  <a:pt x="7271" y="92"/>
                </a:moveTo>
                <a:cubicBezTo>
                  <a:pt x="7283" y="92"/>
                  <a:pt x="7283" y="92"/>
                  <a:pt x="7283" y="92"/>
                </a:cubicBezTo>
                <a:cubicBezTo>
                  <a:pt x="7283" y="0"/>
                  <a:pt x="7283" y="0"/>
                  <a:pt x="7283" y="0"/>
                </a:cubicBezTo>
                <a:cubicBezTo>
                  <a:pt x="7271" y="0"/>
                  <a:pt x="7271" y="0"/>
                  <a:pt x="7271" y="0"/>
                </a:cubicBezTo>
                <a:lnTo>
                  <a:pt x="7271" y="92"/>
                </a:lnTo>
                <a:close/>
                <a:moveTo>
                  <a:pt x="7412" y="93"/>
                </a:moveTo>
                <a:cubicBezTo>
                  <a:pt x="7416" y="94"/>
                  <a:pt x="7420" y="94"/>
                  <a:pt x="7424" y="95"/>
                </a:cubicBezTo>
                <a:cubicBezTo>
                  <a:pt x="7424" y="0"/>
                  <a:pt x="7424" y="0"/>
                  <a:pt x="7424" y="0"/>
                </a:cubicBezTo>
                <a:cubicBezTo>
                  <a:pt x="7412" y="0"/>
                  <a:pt x="7412" y="0"/>
                  <a:pt x="7412" y="0"/>
                </a:cubicBezTo>
                <a:lnTo>
                  <a:pt x="7412" y="93"/>
                </a:lnTo>
                <a:close/>
                <a:moveTo>
                  <a:pt x="7291" y="92"/>
                </a:moveTo>
                <a:cubicBezTo>
                  <a:pt x="7303" y="92"/>
                  <a:pt x="7303" y="92"/>
                  <a:pt x="7303" y="92"/>
                </a:cubicBezTo>
                <a:cubicBezTo>
                  <a:pt x="7303" y="0"/>
                  <a:pt x="7303" y="0"/>
                  <a:pt x="7303" y="0"/>
                </a:cubicBezTo>
                <a:cubicBezTo>
                  <a:pt x="7291" y="0"/>
                  <a:pt x="7291" y="0"/>
                  <a:pt x="7291" y="0"/>
                </a:cubicBezTo>
                <a:lnTo>
                  <a:pt x="7291" y="92"/>
                </a:lnTo>
                <a:close/>
                <a:moveTo>
                  <a:pt x="7211" y="92"/>
                </a:moveTo>
                <a:cubicBezTo>
                  <a:pt x="7223" y="92"/>
                  <a:pt x="7223" y="92"/>
                  <a:pt x="7223" y="92"/>
                </a:cubicBezTo>
                <a:cubicBezTo>
                  <a:pt x="7223" y="0"/>
                  <a:pt x="7223" y="0"/>
                  <a:pt x="7223" y="0"/>
                </a:cubicBezTo>
                <a:cubicBezTo>
                  <a:pt x="7211" y="0"/>
                  <a:pt x="7211" y="0"/>
                  <a:pt x="7211" y="0"/>
                </a:cubicBezTo>
                <a:lnTo>
                  <a:pt x="7211" y="92"/>
                </a:lnTo>
                <a:close/>
                <a:moveTo>
                  <a:pt x="7251" y="92"/>
                </a:moveTo>
                <a:cubicBezTo>
                  <a:pt x="7263" y="92"/>
                  <a:pt x="7263" y="92"/>
                  <a:pt x="7263" y="92"/>
                </a:cubicBezTo>
                <a:cubicBezTo>
                  <a:pt x="7263" y="0"/>
                  <a:pt x="7263" y="0"/>
                  <a:pt x="7263" y="0"/>
                </a:cubicBezTo>
                <a:cubicBezTo>
                  <a:pt x="7251" y="0"/>
                  <a:pt x="7251" y="0"/>
                  <a:pt x="7251" y="0"/>
                </a:cubicBezTo>
                <a:lnTo>
                  <a:pt x="7251" y="92"/>
                </a:lnTo>
                <a:close/>
                <a:moveTo>
                  <a:pt x="7652" y="273"/>
                </a:moveTo>
                <a:cubicBezTo>
                  <a:pt x="7657" y="285"/>
                  <a:pt x="7661" y="298"/>
                  <a:pt x="7664" y="310"/>
                </a:cubicBezTo>
                <a:cubicBezTo>
                  <a:pt x="7664" y="111"/>
                  <a:pt x="7664" y="111"/>
                  <a:pt x="7664" y="111"/>
                </a:cubicBezTo>
                <a:cubicBezTo>
                  <a:pt x="7660" y="106"/>
                  <a:pt x="7656" y="102"/>
                  <a:pt x="7652" y="97"/>
                </a:cubicBezTo>
                <a:lnTo>
                  <a:pt x="7652" y="273"/>
                </a:lnTo>
                <a:close/>
                <a:moveTo>
                  <a:pt x="7392" y="92"/>
                </a:moveTo>
                <a:cubicBezTo>
                  <a:pt x="7396" y="92"/>
                  <a:pt x="7400" y="92"/>
                  <a:pt x="7404" y="93"/>
                </a:cubicBezTo>
                <a:cubicBezTo>
                  <a:pt x="7404" y="0"/>
                  <a:pt x="7404" y="0"/>
                  <a:pt x="7404" y="0"/>
                </a:cubicBezTo>
                <a:cubicBezTo>
                  <a:pt x="7392" y="0"/>
                  <a:pt x="7392" y="0"/>
                  <a:pt x="7392" y="0"/>
                </a:cubicBezTo>
                <a:lnTo>
                  <a:pt x="7392" y="92"/>
                </a:lnTo>
                <a:close/>
                <a:moveTo>
                  <a:pt x="7372" y="92"/>
                </a:moveTo>
                <a:cubicBezTo>
                  <a:pt x="7383" y="92"/>
                  <a:pt x="7383" y="92"/>
                  <a:pt x="7383" y="92"/>
                </a:cubicBezTo>
                <a:cubicBezTo>
                  <a:pt x="7383" y="0"/>
                  <a:pt x="7383" y="0"/>
                  <a:pt x="7383" y="0"/>
                </a:cubicBezTo>
                <a:cubicBezTo>
                  <a:pt x="7372" y="0"/>
                  <a:pt x="7372" y="0"/>
                  <a:pt x="7372" y="0"/>
                </a:cubicBezTo>
                <a:lnTo>
                  <a:pt x="7372" y="92"/>
                </a:lnTo>
                <a:close/>
                <a:moveTo>
                  <a:pt x="7331" y="92"/>
                </a:moveTo>
                <a:cubicBezTo>
                  <a:pt x="7343" y="92"/>
                  <a:pt x="7343" y="92"/>
                  <a:pt x="7343" y="92"/>
                </a:cubicBezTo>
                <a:cubicBezTo>
                  <a:pt x="7343" y="0"/>
                  <a:pt x="7343" y="0"/>
                  <a:pt x="7343" y="0"/>
                </a:cubicBezTo>
                <a:cubicBezTo>
                  <a:pt x="7331" y="0"/>
                  <a:pt x="7331" y="0"/>
                  <a:pt x="7331" y="0"/>
                </a:cubicBezTo>
                <a:lnTo>
                  <a:pt x="7331" y="92"/>
                </a:lnTo>
                <a:close/>
                <a:moveTo>
                  <a:pt x="7311" y="92"/>
                </a:moveTo>
                <a:cubicBezTo>
                  <a:pt x="7323" y="92"/>
                  <a:pt x="7323" y="92"/>
                  <a:pt x="7323" y="92"/>
                </a:cubicBezTo>
                <a:cubicBezTo>
                  <a:pt x="7323" y="0"/>
                  <a:pt x="7323" y="0"/>
                  <a:pt x="7323" y="0"/>
                </a:cubicBezTo>
                <a:cubicBezTo>
                  <a:pt x="7311" y="0"/>
                  <a:pt x="7311" y="0"/>
                  <a:pt x="7311" y="0"/>
                </a:cubicBezTo>
                <a:lnTo>
                  <a:pt x="7311" y="92"/>
                </a:lnTo>
                <a:close/>
                <a:moveTo>
                  <a:pt x="7352" y="92"/>
                </a:moveTo>
                <a:cubicBezTo>
                  <a:pt x="7363" y="92"/>
                  <a:pt x="7363" y="92"/>
                  <a:pt x="7363" y="92"/>
                </a:cubicBezTo>
                <a:cubicBezTo>
                  <a:pt x="7363" y="0"/>
                  <a:pt x="7363" y="0"/>
                  <a:pt x="7363" y="0"/>
                </a:cubicBezTo>
                <a:cubicBezTo>
                  <a:pt x="7352" y="0"/>
                  <a:pt x="7352" y="0"/>
                  <a:pt x="7352" y="0"/>
                </a:cubicBezTo>
                <a:lnTo>
                  <a:pt x="7352" y="92"/>
                </a:lnTo>
                <a:close/>
                <a:moveTo>
                  <a:pt x="6410" y="92"/>
                </a:moveTo>
                <a:cubicBezTo>
                  <a:pt x="6422" y="92"/>
                  <a:pt x="6422" y="92"/>
                  <a:pt x="6422" y="92"/>
                </a:cubicBezTo>
                <a:cubicBezTo>
                  <a:pt x="6422" y="0"/>
                  <a:pt x="6422" y="0"/>
                  <a:pt x="6422" y="0"/>
                </a:cubicBezTo>
                <a:cubicBezTo>
                  <a:pt x="6410" y="0"/>
                  <a:pt x="6410" y="0"/>
                  <a:pt x="6410" y="0"/>
                </a:cubicBezTo>
                <a:lnTo>
                  <a:pt x="6410" y="92"/>
                </a:lnTo>
                <a:close/>
                <a:moveTo>
                  <a:pt x="6049" y="92"/>
                </a:moveTo>
                <a:cubicBezTo>
                  <a:pt x="6061" y="92"/>
                  <a:pt x="6061" y="92"/>
                  <a:pt x="6061" y="92"/>
                </a:cubicBezTo>
                <a:cubicBezTo>
                  <a:pt x="6061" y="0"/>
                  <a:pt x="6061" y="0"/>
                  <a:pt x="6061" y="0"/>
                </a:cubicBezTo>
                <a:cubicBezTo>
                  <a:pt x="6049" y="0"/>
                  <a:pt x="6049" y="0"/>
                  <a:pt x="6049" y="0"/>
                </a:cubicBezTo>
                <a:lnTo>
                  <a:pt x="6049" y="92"/>
                </a:lnTo>
                <a:close/>
                <a:moveTo>
                  <a:pt x="6070" y="92"/>
                </a:moveTo>
                <a:cubicBezTo>
                  <a:pt x="6081" y="92"/>
                  <a:pt x="6081" y="92"/>
                  <a:pt x="6081" y="92"/>
                </a:cubicBezTo>
                <a:cubicBezTo>
                  <a:pt x="6081" y="0"/>
                  <a:pt x="6081" y="0"/>
                  <a:pt x="6081" y="0"/>
                </a:cubicBezTo>
                <a:cubicBezTo>
                  <a:pt x="6070" y="0"/>
                  <a:pt x="6070" y="0"/>
                  <a:pt x="6070" y="0"/>
                </a:cubicBezTo>
                <a:lnTo>
                  <a:pt x="6070" y="92"/>
                </a:lnTo>
                <a:close/>
                <a:moveTo>
                  <a:pt x="6009" y="92"/>
                </a:moveTo>
                <a:cubicBezTo>
                  <a:pt x="6021" y="92"/>
                  <a:pt x="6021" y="92"/>
                  <a:pt x="6021" y="92"/>
                </a:cubicBezTo>
                <a:cubicBezTo>
                  <a:pt x="6021" y="0"/>
                  <a:pt x="6021" y="0"/>
                  <a:pt x="6021" y="0"/>
                </a:cubicBezTo>
                <a:cubicBezTo>
                  <a:pt x="6009" y="0"/>
                  <a:pt x="6009" y="0"/>
                  <a:pt x="6009" y="0"/>
                </a:cubicBezTo>
                <a:lnTo>
                  <a:pt x="6009" y="92"/>
                </a:lnTo>
                <a:close/>
                <a:moveTo>
                  <a:pt x="6090" y="92"/>
                </a:moveTo>
                <a:cubicBezTo>
                  <a:pt x="6101" y="92"/>
                  <a:pt x="6101" y="92"/>
                  <a:pt x="6101" y="92"/>
                </a:cubicBezTo>
                <a:cubicBezTo>
                  <a:pt x="6101" y="0"/>
                  <a:pt x="6101" y="0"/>
                  <a:pt x="6101" y="0"/>
                </a:cubicBezTo>
                <a:cubicBezTo>
                  <a:pt x="6090" y="0"/>
                  <a:pt x="6090" y="0"/>
                  <a:pt x="6090" y="0"/>
                </a:cubicBezTo>
                <a:lnTo>
                  <a:pt x="6090" y="92"/>
                </a:lnTo>
                <a:close/>
                <a:moveTo>
                  <a:pt x="6029" y="92"/>
                </a:moveTo>
                <a:cubicBezTo>
                  <a:pt x="6041" y="92"/>
                  <a:pt x="6041" y="92"/>
                  <a:pt x="6041" y="92"/>
                </a:cubicBezTo>
                <a:cubicBezTo>
                  <a:pt x="6041" y="0"/>
                  <a:pt x="6041" y="0"/>
                  <a:pt x="6041" y="0"/>
                </a:cubicBezTo>
                <a:cubicBezTo>
                  <a:pt x="6029" y="0"/>
                  <a:pt x="6029" y="0"/>
                  <a:pt x="6029" y="0"/>
                </a:cubicBezTo>
                <a:lnTo>
                  <a:pt x="6029" y="92"/>
                </a:lnTo>
                <a:close/>
                <a:moveTo>
                  <a:pt x="6210" y="92"/>
                </a:moveTo>
                <a:cubicBezTo>
                  <a:pt x="6222" y="92"/>
                  <a:pt x="6222" y="92"/>
                  <a:pt x="6222" y="92"/>
                </a:cubicBezTo>
                <a:cubicBezTo>
                  <a:pt x="6222" y="0"/>
                  <a:pt x="6222" y="0"/>
                  <a:pt x="6222" y="0"/>
                </a:cubicBezTo>
                <a:cubicBezTo>
                  <a:pt x="6210" y="0"/>
                  <a:pt x="6210" y="0"/>
                  <a:pt x="6210" y="0"/>
                </a:cubicBezTo>
                <a:lnTo>
                  <a:pt x="6210" y="92"/>
                </a:lnTo>
                <a:close/>
                <a:moveTo>
                  <a:pt x="6170" y="92"/>
                </a:moveTo>
                <a:cubicBezTo>
                  <a:pt x="6182" y="92"/>
                  <a:pt x="6182" y="92"/>
                  <a:pt x="6182" y="92"/>
                </a:cubicBezTo>
                <a:cubicBezTo>
                  <a:pt x="6182" y="0"/>
                  <a:pt x="6182" y="0"/>
                  <a:pt x="6182" y="0"/>
                </a:cubicBezTo>
                <a:cubicBezTo>
                  <a:pt x="6170" y="0"/>
                  <a:pt x="6170" y="0"/>
                  <a:pt x="6170" y="0"/>
                </a:cubicBezTo>
                <a:lnTo>
                  <a:pt x="6170" y="92"/>
                </a:lnTo>
                <a:close/>
                <a:moveTo>
                  <a:pt x="6190" y="92"/>
                </a:moveTo>
                <a:cubicBezTo>
                  <a:pt x="6202" y="92"/>
                  <a:pt x="6202" y="92"/>
                  <a:pt x="6202" y="92"/>
                </a:cubicBezTo>
                <a:cubicBezTo>
                  <a:pt x="6202" y="0"/>
                  <a:pt x="6202" y="0"/>
                  <a:pt x="6202" y="0"/>
                </a:cubicBezTo>
                <a:cubicBezTo>
                  <a:pt x="6190" y="0"/>
                  <a:pt x="6190" y="0"/>
                  <a:pt x="6190" y="0"/>
                </a:cubicBezTo>
                <a:lnTo>
                  <a:pt x="6190" y="92"/>
                </a:lnTo>
                <a:close/>
                <a:moveTo>
                  <a:pt x="6150" y="92"/>
                </a:moveTo>
                <a:cubicBezTo>
                  <a:pt x="6162" y="92"/>
                  <a:pt x="6162" y="92"/>
                  <a:pt x="6162" y="92"/>
                </a:cubicBezTo>
                <a:cubicBezTo>
                  <a:pt x="6162" y="0"/>
                  <a:pt x="6162" y="0"/>
                  <a:pt x="6162" y="0"/>
                </a:cubicBezTo>
                <a:cubicBezTo>
                  <a:pt x="6150" y="0"/>
                  <a:pt x="6150" y="0"/>
                  <a:pt x="6150" y="0"/>
                </a:cubicBezTo>
                <a:lnTo>
                  <a:pt x="6150" y="92"/>
                </a:lnTo>
                <a:close/>
                <a:moveTo>
                  <a:pt x="6130" y="92"/>
                </a:moveTo>
                <a:cubicBezTo>
                  <a:pt x="6142" y="92"/>
                  <a:pt x="6142" y="92"/>
                  <a:pt x="6142" y="92"/>
                </a:cubicBezTo>
                <a:cubicBezTo>
                  <a:pt x="6142" y="0"/>
                  <a:pt x="6142" y="0"/>
                  <a:pt x="6142" y="0"/>
                </a:cubicBezTo>
                <a:cubicBezTo>
                  <a:pt x="6130" y="0"/>
                  <a:pt x="6130" y="0"/>
                  <a:pt x="6130" y="0"/>
                </a:cubicBezTo>
                <a:lnTo>
                  <a:pt x="6130" y="92"/>
                </a:lnTo>
                <a:close/>
                <a:moveTo>
                  <a:pt x="6110" y="92"/>
                </a:moveTo>
                <a:cubicBezTo>
                  <a:pt x="6122" y="92"/>
                  <a:pt x="6122" y="92"/>
                  <a:pt x="6122" y="92"/>
                </a:cubicBezTo>
                <a:cubicBezTo>
                  <a:pt x="6122" y="0"/>
                  <a:pt x="6122" y="0"/>
                  <a:pt x="6122" y="0"/>
                </a:cubicBezTo>
                <a:cubicBezTo>
                  <a:pt x="6110" y="0"/>
                  <a:pt x="6110" y="0"/>
                  <a:pt x="6110" y="0"/>
                </a:cubicBezTo>
                <a:lnTo>
                  <a:pt x="6110" y="92"/>
                </a:lnTo>
                <a:close/>
                <a:moveTo>
                  <a:pt x="5989" y="92"/>
                </a:moveTo>
                <a:cubicBezTo>
                  <a:pt x="6001" y="92"/>
                  <a:pt x="6001" y="92"/>
                  <a:pt x="6001" y="92"/>
                </a:cubicBezTo>
                <a:cubicBezTo>
                  <a:pt x="6001" y="0"/>
                  <a:pt x="6001" y="0"/>
                  <a:pt x="6001" y="0"/>
                </a:cubicBezTo>
                <a:cubicBezTo>
                  <a:pt x="5989" y="0"/>
                  <a:pt x="5989" y="0"/>
                  <a:pt x="5989" y="0"/>
                </a:cubicBezTo>
                <a:lnTo>
                  <a:pt x="5989" y="92"/>
                </a:lnTo>
                <a:close/>
                <a:moveTo>
                  <a:pt x="5809" y="92"/>
                </a:moveTo>
                <a:cubicBezTo>
                  <a:pt x="5821" y="92"/>
                  <a:pt x="5821" y="92"/>
                  <a:pt x="5821" y="92"/>
                </a:cubicBezTo>
                <a:cubicBezTo>
                  <a:pt x="5821" y="0"/>
                  <a:pt x="5821" y="0"/>
                  <a:pt x="5821" y="0"/>
                </a:cubicBezTo>
                <a:cubicBezTo>
                  <a:pt x="5809" y="0"/>
                  <a:pt x="5809" y="0"/>
                  <a:pt x="5809" y="0"/>
                </a:cubicBezTo>
                <a:lnTo>
                  <a:pt x="5809" y="92"/>
                </a:lnTo>
                <a:close/>
                <a:moveTo>
                  <a:pt x="5829" y="92"/>
                </a:moveTo>
                <a:cubicBezTo>
                  <a:pt x="5841" y="92"/>
                  <a:pt x="5841" y="92"/>
                  <a:pt x="5841" y="92"/>
                </a:cubicBezTo>
                <a:cubicBezTo>
                  <a:pt x="5841" y="0"/>
                  <a:pt x="5841" y="0"/>
                  <a:pt x="5841" y="0"/>
                </a:cubicBezTo>
                <a:cubicBezTo>
                  <a:pt x="5829" y="0"/>
                  <a:pt x="5829" y="0"/>
                  <a:pt x="5829" y="0"/>
                </a:cubicBezTo>
                <a:lnTo>
                  <a:pt x="5829" y="92"/>
                </a:lnTo>
                <a:close/>
                <a:moveTo>
                  <a:pt x="5789" y="92"/>
                </a:moveTo>
                <a:cubicBezTo>
                  <a:pt x="5801" y="92"/>
                  <a:pt x="5801" y="92"/>
                  <a:pt x="5801" y="92"/>
                </a:cubicBezTo>
                <a:cubicBezTo>
                  <a:pt x="5801" y="0"/>
                  <a:pt x="5801" y="0"/>
                  <a:pt x="5801" y="0"/>
                </a:cubicBezTo>
                <a:cubicBezTo>
                  <a:pt x="5789" y="0"/>
                  <a:pt x="5789" y="0"/>
                  <a:pt x="5789" y="0"/>
                </a:cubicBezTo>
                <a:lnTo>
                  <a:pt x="5789" y="92"/>
                </a:lnTo>
                <a:close/>
                <a:moveTo>
                  <a:pt x="5849" y="92"/>
                </a:moveTo>
                <a:cubicBezTo>
                  <a:pt x="5861" y="92"/>
                  <a:pt x="5861" y="92"/>
                  <a:pt x="5861" y="92"/>
                </a:cubicBezTo>
                <a:cubicBezTo>
                  <a:pt x="5861" y="0"/>
                  <a:pt x="5861" y="0"/>
                  <a:pt x="5861" y="0"/>
                </a:cubicBezTo>
                <a:cubicBezTo>
                  <a:pt x="5849" y="0"/>
                  <a:pt x="5849" y="0"/>
                  <a:pt x="5849" y="0"/>
                </a:cubicBezTo>
                <a:lnTo>
                  <a:pt x="5849" y="92"/>
                </a:lnTo>
                <a:close/>
                <a:moveTo>
                  <a:pt x="5769" y="92"/>
                </a:moveTo>
                <a:cubicBezTo>
                  <a:pt x="5781" y="92"/>
                  <a:pt x="5781" y="92"/>
                  <a:pt x="5781" y="92"/>
                </a:cubicBezTo>
                <a:cubicBezTo>
                  <a:pt x="5781" y="0"/>
                  <a:pt x="5781" y="0"/>
                  <a:pt x="5781" y="0"/>
                </a:cubicBezTo>
                <a:cubicBezTo>
                  <a:pt x="5769" y="0"/>
                  <a:pt x="5769" y="0"/>
                  <a:pt x="5769" y="0"/>
                </a:cubicBezTo>
                <a:lnTo>
                  <a:pt x="5769" y="92"/>
                </a:lnTo>
                <a:close/>
                <a:moveTo>
                  <a:pt x="5949" y="92"/>
                </a:moveTo>
                <a:cubicBezTo>
                  <a:pt x="5961" y="92"/>
                  <a:pt x="5961" y="92"/>
                  <a:pt x="5961" y="92"/>
                </a:cubicBezTo>
                <a:cubicBezTo>
                  <a:pt x="5961" y="0"/>
                  <a:pt x="5961" y="0"/>
                  <a:pt x="5961" y="0"/>
                </a:cubicBezTo>
                <a:cubicBezTo>
                  <a:pt x="5949" y="0"/>
                  <a:pt x="5949" y="0"/>
                  <a:pt x="5949" y="0"/>
                </a:cubicBezTo>
                <a:lnTo>
                  <a:pt x="5949" y="92"/>
                </a:lnTo>
                <a:close/>
                <a:moveTo>
                  <a:pt x="5969" y="92"/>
                </a:moveTo>
                <a:cubicBezTo>
                  <a:pt x="5981" y="92"/>
                  <a:pt x="5981" y="92"/>
                  <a:pt x="5981" y="92"/>
                </a:cubicBezTo>
                <a:cubicBezTo>
                  <a:pt x="5981" y="0"/>
                  <a:pt x="5981" y="0"/>
                  <a:pt x="5981" y="0"/>
                </a:cubicBezTo>
                <a:cubicBezTo>
                  <a:pt x="5969" y="0"/>
                  <a:pt x="5969" y="0"/>
                  <a:pt x="5969" y="0"/>
                </a:cubicBezTo>
                <a:lnTo>
                  <a:pt x="5969" y="92"/>
                </a:lnTo>
                <a:close/>
                <a:moveTo>
                  <a:pt x="5929" y="92"/>
                </a:moveTo>
                <a:cubicBezTo>
                  <a:pt x="5941" y="92"/>
                  <a:pt x="5941" y="92"/>
                  <a:pt x="5941" y="92"/>
                </a:cubicBezTo>
                <a:cubicBezTo>
                  <a:pt x="5941" y="0"/>
                  <a:pt x="5941" y="0"/>
                  <a:pt x="5941" y="0"/>
                </a:cubicBezTo>
                <a:cubicBezTo>
                  <a:pt x="5929" y="0"/>
                  <a:pt x="5929" y="0"/>
                  <a:pt x="5929" y="0"/>
                </a:cubicBezTo>
                <a:lnTo>
                  <a:pt x="5929" y="92"/>
                </a:lnTo>
                <a:close/>
                <a:moveTo>
                  <a:pt x="5869" y="92"/>
                </a:moveTo>
                <a:cubicBezTo>
                  <a:pt x="5881" y="92"/>
                  <a:pt x="5881" y="92"/>
                  <a:pt x="5881" y="92"/>
                </a:cubicBezTo>
                <a:cubicBezTo>
                  <a:pt x="5881" y="0"/>
                  <a:pt x="5881" y="0"/>
                  <a:pt x="5881" y="0"/>
                </a:cubicBezTo>
                <a:cubicBezTo>
                  <a:pt x="5869" y="0"/>
                  <a:pt x="5869" y="0"/>
                  <a:pt x="5869" y="0"/>
                </a:cubicBezTo>
                <a:lnTo>
                  <a:pt x="5869" y="92"/>
                </a:lnTo>
                <a:close/>
                <a:moveTo>
                  <a:pt x="5909" y="92"/>
                </a:moveTo>
                <a:cubicBezTo>
                  <a:pt x="5921" y="92"/>
                  <a:pt x="5921" y="92"/>
                  <a:pt x="5921" y="92"/>
                </a:cubicBezTo>
                <a:cubicBezTo>
                  <a:pt x="5921" y="0"/>
                  <a:pt x="5921" y="0"/>
                  <a:pt x="5921" y="0"/>
                </a:cubicBezTo>
                <a:cubicBezTo>
                  <a:pt x="5909" y="0"/>
                  <a:pt x="5909" y="0"/>
                  <a:pt x="5909" y="0"/>
                </a:cubicBezTo>
                <a:lnTo>
                  <a:pt x="5909" y="92"/>
                </a:lnTo>
                <a:close/>
                <a:moveTo>
                  <a:pt x="5889" y="92"/>
                </a:moveTo>
                <a:cubicBezTo>
                  <a:pt x="5901" y="92"/>
                  <a:pt x="5901" y="92"/>
                  <a:pt x="5901" y="92"/>
                </a:cubicBezTo>
                <a:cubicBezTo>
                  <a:pt x="5901" y="0"/>
                  <a:pt x="5901" y="0"/>
                  <a:pt x="5901" y="0"/>
                </a:cubicBezTo>
                <a:cubicBezTo>
                  <a:pt x="5889" y="0"/>
                  <a:pt x="5889" y="0"/>
                  <a:pt x="5889" y="0"/>
                </a:cubicBezTo>
                <a:lnTo>
                  <a:pt x="5889" y="92"/>
                </a:lnTo>
                <a:close/>
                <a:moveTo>
                  <a:pt x="6350" y="92"/>
                </a:moveTo>
                <a:cubicBezTo>
                  <a:pt x="6362" y="92"/>
                  <a:pt x="6362" y="92"/>
                  <a:pt x="6362" y="92"/>
                </a:cubicBezTo>
                <a:cubicBezTo>
                  <a:pt x="6362" y="0"/>
                  <a:pt x="6362" y="0"/>
                  <a:pt x="6362" y="0"/>
                </a:cubicBezTo>
                <a:cubicBezTo>
                  <a:pt x="6350" y="0"/>
                  <a:pt x="6350" y="0"/>
                  <a:pt x="6350" y="0"/>
                </a:cubicBezTo>
                <a:lnTo>
                  <a:pt x="6350" y="92"/>
                </a:lnTo>
                <a:close/>
                <a:moveTo>
                  <a:pt x="6550" y="92"/>
                </a:moveTo>
                <a:cubicBezTo>
                  <a:pt x="6562" y="92"/>
                  <a:pt x="6562" y="92"/>
                  <a:pt x="6562" y="92"/>
                </a:cubicBezTo>
                <a:cubicBezTo>
                  <a:pt x="6562" y="0"/>
                  <a:pt x="6562" y="0"/>
                  <a:pt x="6562" y="0"/>
                </a:cubicBezTo>
                <a:cubicBezTo>
                  <a:pt x="6550" y="0"/>
                  <a:pt x="6550" y="0"/>
                  <a:pt x="6550" y="0"/>
                </a:cubicBezTo>
                <a:lnTo>
                  <a:pt x="6550" y="92"/>
                </a:lnTo>
                <a:close/>
                <a:moveTo>
                  <a:pt x="6230" y="92"/>
                </a:moveTo>
                <a:cubicBezTo>
                  <a:pt x="6242" y="92"/>
                  <a:pt x="6242" y="92"/>
                  <a:pt x="6242" y="92"/>
                </a:cubicBezTo>
                <a:cubicBezTo>
                  <a:pt x="6242" y="0"/>
                  <a:pt x="6242" y="0"/>
                  <a:pt x="6242" y="0"/>
                </a:cubicBezTo>
                <a:cubicBezTo>
                  <a:pt x="6230" y="0"/>
                  <a:pt x="6230" y="0"/>
                  <a:pt x="6230" y="0"/>
                </a:cubicBezTo>
                <a:lnTo>
                  <a:pt x="6230" y="92"/>
                </a:lnTo>
                <a:close/>
                <a:moveTo>
                  <a:pt x="6470" y="92"/>
                </a:moveTo>
                <a:cubicBezTo>
                  <a:pt x="6482" y="92"/>
                  <a:pt x="6482" y="92"/>
                  <a:pt x="6482" y="92"/>
                </a:cubicBezTo>
                <a:cubicBezTo>
                  <a:pt x="6482" y="0"/>
                  <a:pt x="6482" y="0"/>
                  <a:pt x="6482" y="0"/>
                </a:cubicBezTo>
                <a:cubicBezTo>
                  <a:pt x="6470" y="0"/>
                  <a:pt x="6470" y="0"/>
                  <a:pt x="6470" y="0"/>
                </a:cubicBezTo>
                <a:lnTo>
                  <a:pt x="6470" y="92"/>
                </a:lnTo>
                <a:close/>
                <a:moveTo>
                  <a:pt x="6510" y="92"/>
                </a:moveTo>
                <a:cubicBezTo>
                  <a:pt x="6522" y="92"/>
                  <a:pt x="6522" y="92"/>
                  <a:pt x="6522" y="92"/>
                </a:cubicBezTo>
                <a:cubicBezTo>
                  <a:pt x="6522" y="0"/>
                  <a:pt x="6522" y="0"/>
                  <a:pt x="6522" y="0"/>
                </a:cubicBezTo>
                <a:cubicBezTo>
                  <a:pt x="6510" y="0"/>
                  <a:pt x="6510" y="0"/>
                  <a:pt x="6510" y="0"/>
                </a:cubicBezTo>
                <a:lnTo>
                  <a:pt x="6510" y="92"/>
                </a:lnTo>
                <a:close/>
                <a:moveTo>
                  <a:pt x="6490" y="92"/>
                </a:moveTo>
                <a:cubicBezTo>
                  <a:pt x="6502" y="92"/>
                  <a:pt x="6502" y="92"/>
                  <a:pt x="6502" y="92"/>
                </a:cubicBezTo>
                <a:cubicBezTo>
                  <a:pt x="6502" y="0"/>
                  <a:pt x="6502" y="0"/>
                  <a:pt x="6502" y="0"/>
                </a:cubicBezTo>
                <a:cubicBezTo>
                  <a:pt x="6490" y="0"/>
                  <a:pt x="6490" y="0"/>
                  <a:pt x="6490" y="0"/>
                </a:cubicBezTo>
                <a:lnTo>
                  <a:pt x="6490" y="92"/>
                </a:lnTo>
                <a:close/>
                <a:moveTo>
                  <a:pt x="6530" y="92"/>
                </a:moveTo>
                <a:cubicBezTo>
                  <a:pt x="6542" y="92"/>
                  <a:pt x="6542" y="92"/>
                  <a:pt x="6542" y="92"/>
                </a:cubicBezTo>
                <a:cubicBezTo>
                  <a:pt x="6542" y="0"/>
                  <a:pt x="6542" y="0"/>
                  <a:pt x="6542" y="0"/>
                </a:cubicBezTo>
                <a:cubicBezTo>
                  <a:pt x="6530" y="0"/>
                  <a:pt x="6530" y="0"/>
                  <a:pt x="6530" y="0"/>
                </a:cubicBezTo>
                <a:lnTo>
                  <a:pt x="6530" y="92"/>
                </a:lnTo>
                <a:close/>
                <a:moveTo>
                  <a:pt x="6670" y="92"/>
                </a:moveTo>
                <a:cubicBezTo>
                  <a:pt x="6682" y="92"/>
                  <a:pt x="6682" y="92"/>
                  <a:pt x="6682" y="92"/>
                </a:cubicBezTo>
                <a:cubicBezTo>
                  <a:pt x="6682" y="0"/>
                  <a:pt x="6682" y="0"/>
                  <a:pt x="6682" y="0"/>
                </a:cubicBezTo>
                <a:cubicBezTo>
                  <a:pt x="6670" y="0"/>
                  <a:pt x="6670" y="0"/>
                  <a:pt x="6670" y="0"/>
                </a:cubicBezTo>
                <a:lnTo>
                  <a:pt x="6670" y="92"/>
                </a:lnTo>
                <a:close/>
                <a:moveTo>
                  <a:pt x="6590" y="92"/>
                </a:moveTo>
                <a:cubicBezTo>
                  <a:pt x="6602" y="92"/>
                  <a:pt x="6602" y="92"/>
                  <a:pt x="6602" y="92"/>
                </a:cubicBezTo>
                <a:cubicBezTo>
                  <a:pt x="6602" y="0"/>
                  <a:pt x="6602" y="0"/>
                  <a:pt x="6602" y="0"/>
                </a:cubicBezTo>
                <a:cubicBezTo>
                  <a:pt x="6590" y="0"/>
                  <a:pt x="6590" y="0"/>
                  <a:pt x="6590" y="0"/>
                </a:cubicBezTo>
                <a:lnTo>
                  <a:pt x="6590" y="92"/>
                </a:lnTo>
                <a:close/>
                <a:moveTo>
                  <a:pt x="6650" y="92"/>
                </a:moveTo>
                <a:cubicBezTo>
                  <a:pt x="6662" y="92"/>
                  <a:pt x="6662" y="92"/>
                  <a:pt x="6662" y="92"/>
                </a:cubicBezTo>
                <a:cubicBezTo>
                  <a:pt x="6662" y="0"/>
                  <a:pt x="6662" y="0"/>
                  <a:pt x="6662" y="0"/>
                </a:cubicBezTo>
                <a:cubicBezTo>
                  <a:pt x="6650" y="0"/>
                  <a:pt x="6650" y="0"/>
                  <a:pt x="6650" y="0"/>
                </a:cubicBezTo>
                <a:lnTo>
                  <a:pt x="6650" y="92"/>
                </a:lnTo>
                <a:close/>
                <a:moveTo>
                  <a:pt x="6630" y="92"/>
                </a:moveTo>
                <a:cubicBezTo>
                  <a:pt x="6642" y="92"/>
                  <a:pt x="6642" y="92"/>
                  <a:pt x="6642" y="92"/>
                </a:cubicBezTo>
                <a:cubicBezTo>
                  <a:pt x="6642" y="0"/>
                  <a:pt x="6642" y="0"/>
                  <a:pt x="6642" y="0"/>
                </a:cubicBezTo>
                <a:cubicBezTo>
                  <a:pt x="6630" y="0"/>
                  <a:pt x="6630" y="0"/>
                  <a:pt x="6630" y="0"/>
                </a:cubicBezTo>
                <a:lnTo>
                  <a:pt x="6630" y="92"/>
                </a:lnTo>
                <a:close/>
                <a:moveTo>
                  <a:pt x="6610" y="92"/>
                </a:moveTo>
                <a:cubicBezTo>
                  <a:pt x="6622" y="92"/>
                  <a:pt x="6622" y="92"/>
                  <a:pt x="6622" y="92"/>
                </a:cubicBezTo>
                <a:cubicBezTo>
                  <a:pt x="6622" y="0"/>
                  <a:pt x="6622" y="0"/>
                  <a:pt x="6622" y="0"/>
                </a:cubicBezTo>
                <a:cubicBezTo>
                  <a:pt x="6610" y="0"/>
                  <a:pt x="6610" y="0"/>
                  <a:pt x="6610" y="0"/>
                </a:cubicBezTo>
                <a:lnTo>
                  <a:pt x="6610" y="92"/>
                </a:lnTo>
                <a:close/>
                <a:moveTo>
                  <a:pt x="6570" y="92"/>
                </a:moveTo>
                <a:cubicBezTo>
                  <a:pt x="6582" y="92"/>
                  <a:pt x="6582" y="92"/>
                  <a:pt x="6582" y="92"/>
                </a:cubicBezTo>
                <a:cubicBezTo>
                  <a:pt x="6582" y="0"/>
                  <a:pt x="6582" y="0"/>
                  <a:pt x="6582" y="0"/>
                </a:cubicBezTo>
                <a:cubicBezTo>
                  <a:pt x="6570" y="0"/>
                  <a:pt x="6570" y="0"/>
                  <a:pt x="6570" y="0"/>
                </a:cubicBezTo>
                <a:lnTo>
                  <a:pt x="6570" y="92"/>
                </a:lnTo>
                <a:close/>
                <a:moveTo>
                  <a:pt x="6290" y="92"/>
                </a:moveTo>
                <a:cubicBezTo>
                  <a:pt x="6302" y="92"/>
                  <a:pt x="6302" y="92"/>
                  <a:pt x="6302" y="92"/>
                </a:cubicBezTo>
                <a:cubicBezTo>
                  <a:pt x="6302" y="0"/>
                  <a:pt x="6302" y="0"/>
                  <a:pt x="6302" y="0"/>
                </a:cubicBezTo>
                <a:cubicBezTo>
                  <a:pt x="6290" y="0"/>
                  <a:pt x="6290" y="0"/>
                  <a:pt x="6290" y="0"/>
                </a:cubicBezTo>
                <a:lnTo>
                  <a:pt x="6290" y="92"/>
                </a:lnTo>
                <a:close/>
                <a:moveTo>
                  <a:pt x="6330" y="92"/>
                </a:moveTo>
                <a:cubicBezTo>
                  <a:pt x="6342" y="92"/>
                  <a:pt x="6342" y="92"/>
                  <a:pt x="6342" y="92"/>
                </a:cubicBezTo>
                <a:cubicBezTo>
                  <a:pt x="6342" y="0"/>
                  <a:pt x="6342" y="0"/>
                  <a:pt x="6342" y="0"/>
                </a:cubicBezTo>
                <a:cubicBezTo>
                  <a:pt x="6330" y="0"/>
                  <a:pt x="6330" y="0"/>
                  <a:pt x="6330" y="0"/>
                </a:cubicBezTo>
                <a:lnTo>
                  <a:pt x="6330" y="92"/>
                </a:lnTo>
                <a:close/>
                <a:moveTo>
                  <a:pt x="6310" y="92"/>
                </a:moveTo>
                <a:cubicBezTo>
                  <a:pt x="6322" y="92"/>
                  <a:pt x="6322" y="92"/>
                  <a:pt x="6322" y="92"/>
                </a:cubicBezTo>
                <a:cubicBezTo>
                  <a:pt x="6322" y="0"/>
                  <a:pt x="6322" y="0"/>
                  <a:pt x="6322" y="0"/>
                </a:cubicBezTo>
                <a:cubicBezTo>
                  <a:pt x="6310" y="0"/>
                  <a:pt x="6310" y="0"/>
                  <a:pt x="6310" y="0"/>
                </a:cubicBezTo>
                <a:lnTo>
                  <a:pt x="6310" y="92"/>
                </a:lnTo>
                <a:close/>
                <a:moveTo>
                  <a:pt x="6270" y="92"/>
                </a:moveTo>
                <a:cubicBezTo>
                  <a:pt x="6282" y="92"/>
                  <a:pt x="6282" y="92"/>
                  <a:pt x="6282" y="92"/>
                </a:cubicBezTo>
                <a:cubicBezTo>
                  <a:pt x="6282" y="0"/>
                  <a:pt x="6282" y="0"/>
                  <a:pt x="6282" y="0"/>
                </a:cubicBezTo>
                <a:cubicBezTo>
                  <a:pt x="6270" y="0"/>
                  <a:pt x="6270" y="0"/>
                  <a:pt x="6270" y="0"/>
                </a:cubicBezTo>
                <a:lnTo>
                  <a:pt x="6270" y="92"/>
                </a:lnTo>
                <a:close/>
                <a:moveTo>
                  <a:pt x="6250" y="92"/>
                </a:moveTo>
                <a:cubicBezTo>
                  <a:pt x="6262" y="92"/>
                  <a:pt x="6262" y="92"/>
                  <a:pt x="6262" y="92"/>
                </a:cubicBezTo>
                <a:cubicBezTo>
                  <a:pt x="6262" y="0"/>
                  <a:pt x="6262" y="0"/>
                  <a:pt x="6262" y="0"/>
                </a:cubicBezTo>
                <a:cubicBezTo>
                  <a:pt x="6250" y="0"/>
                  <a:pt x="6250" y="0"/>
                  <a:pt x="6250" y="0"/>
                </a:cubicBezTo>
                <a:lnTo>
                  <a:pt x="6250" y="92"/>
                </a:lnTo>
                <a:close/>
                <a:moveTo>
                  <a:pt x="5749" y="92"/>
                </a:moveTo>
                <a:cubicBezTo>
                  <a:pt x="5761" y="92"/>
                  <a:pt x="5761" y="92"/>
                  <a:pt x="5761" y="92"/>
                </a:cubicBezTo>
                <a:cubicBezTo>
                  <a:pt x="5761" y="0"/>
                  <a:pt x="5761" y="0"/>
                  <a:pt x="5761" y="0"/>
                </a:cubicBezTo>
                <a:cubicBezTo>
                  <a:pt x="5749" y="0"/>
                  <a:pt x="5749" y="0"/>
                  <a:pt x="5749" y="0"/>
                </a:cubicBezTo>
                <a:lnTo>
                  <a:pt x="5749" y="92"/>
                </a:lnTo>
                <a:close/>
                <a:moveTo>
                  <a:pt x="6450" y="92"/>
                </a:moveTo>
                <a:cubicBezTo>
                  <a:pt x="6462" y="92"/>
                  <a:pt x="6462" y="92"/>
                  <a:pt x="6462" y="92"/>
                </a:cubicBezTo>
                <a:cubicBezTo>
                  <a:pt x="6462" y="0"/>
                  <a:pt x="6462" y="0"/>
                  <a:pt x="6462" y="0"/>
                </a:cubicBezTo>
                <a:cubicBezTo>
                  <a:pt x="6450" y="0"/>
                  <a:pt x="6450" y="0"/>
                  <a:pt x="6450" y="0"/>
                </a:cubicBezTo>
                <a:lnTo>
                  <a:pt x="6450" y="92"/>
                </a:lnTo>
                <a:close/>
                <a:moveTo>
                  <a:pt x="6430" y="92"/>
                </a:moveTo>
                <a:cubicBezTo>
                  <a:pt x="6442" y="92"/>
                  <a:pt x="6442" y="92"/>
                  <a:pt x="6442" y="92"/>
                </a:cubicBezTo>
                <a:cubicBezTo>
                  <a:pt x="6442" y="0"/>
                  <a:pt x="6442" y="0"/>
                  <a:pt x="6442" y="0"/>
                </a:cubicBezTo>
                <a:cubicBezTo>
                  <a:pt x="6430" y="0"/>
                  <a:pt x="6430" y="0"/>
                  <a:pt x="6430" y="0"/>
                </a:cubicBezTo>
                <a:lnTo>
                  <a:pt x="6430" y="92"/>
                </a:lnTo>
                <a:close/>
                <a:moveTo>
                  <a:pt x="6690" y="92"/>
                </a:moveTo>
                <a:cubicBezTo>
                  <a:pt x="6702" y="92"/>
                  <a:pt x="6702" y="92"/>
                  <a:pt x="6702" y="92"/>
                </a:cubicBezTo>
                <a:cubicBezTo>
                  <a:pt x="6702" y="0"/>
                  <a:pt x="6702" y="0"/>
                  <a:pt x="6702" y="0"/>
                </a:cubicBezTo>
                <a:cubicBezTo>
                  <a:pt x="6690" y="0"/>
                  <a:pt x="6690" y="0"/>
                  <a:pt x="6690" y="0"/>
                </a:cubicBezTo>
                <a:lnTo>
                  <a:pt x="6690" y="92"/>
                </a:lnTo>
                <a:close/>
                <a:moveTo>
                  <a:pt x="6390" y="92"/>
                </a:moveTo>
                <a:cubicBezTo>
                  <a:pt x="6402" y="92"/>
                  <a:pt x="6402" y="92"/>
                  <a:pt x="6402" y="92"/>
                </a:cubicBezTo>
                <a:cubicBezTo>
                  <a:pt x="6402" y="0"/>
                  <a:pt x="6402" y="0"/>
                  <a:pt x="6402" y="0"/>
                </a:cubicBezTo>
                <a:cubicBezTo>
                  <a:pt x="6390" y="0"/>
                  <a:pt x="6390" y="0"/>
                  <a:pt x="6390" y="0"/>
                </a:cubicBezTo>
                <a:lnTo>
                  <a:pt x="6390" y="92"/>
                </a:lnTo>
                <a:close/>
                <a:moveTo>
                  <a:pt x="6370" y="92"/>
                </a:moveTo>
                <a:cubicBezTo>
                  <a:pt x="6382" y="92"/>
                  <a:pt x="6382" y="92"/>
                  <a:pt x="6382" y="92"/>
                </a:cubicBezTo>
                <a:cubicBezTo>
                  <a:pt x="6382" y="0"/>
                  <a:pt x="6382" y="0"/>
                  <a:pt x="6382" y="0"/>
                </a:cubicBezTo>
                <a:cubicBezTo>
                  <a:pt x="6370" y="0"/>
                  <a:pt x="6370" y="0"/>
                  <a:pt x="6370" y="0"/>
                </a:cubicBezTo>
                <a:lnTo>
                  <a:pt x="6370" y="92"/>
                </a:lnTo>
                <a:close/>
                <a:moveTo>
                  <a:pt x="3365" y="92"/>
                </a:moveTo>
                <a:cubicBezTo>
                  <a:pt x="3377" y="92"/>
                  <a:pt x="3377" y="92"/>
                  <a:pt x="3377" y="92"/>
                </a:cubicBezTo>
                <a:cubicBezTo>
                  <a:pt x="3377" y="0"/>
                  <a:pt x="3377" y="0"/>
                  <a:pt x="3377" y="0"/>
                </a:cubicBezTo>
                <a:cubicBezTo>
                  <a:pt x="3365" y="0"/>
                  <a:pt x="3365" y="0"/>
                  <a:pt x="3365" y="0"/>
                </a:cubicBezTo>
                <a:lnTo>
                  <a:pt x="3365" y="92"/>
                </a:lnTo>
                <a:close/>
                <a:moveTo>
                  <a:pt x="1222" y="92"/>
                </a:moveTo>
                <a:cubicBezTo>
                  <a:pt x="1234" y="92"/>
                  <a:pt x="1234" y="92"/>
                  <a:pt x="1234" y="92"/>
                </a:cubicBezTo>
                <a:cubicBezTo>
                  <a:pt x="1234" y="0"/>
                  <a:pt x="1234" y="0"/>
                  <a:pt x="1234" y="0"/>
                </a:cubicBezTo>
                <a:cubicBezTo>
                  <a:pt x="1222" y="0"/>
                  <a:pt x="1222" y="0"/>
                  <a:pt x="1222" y="0"/>
                </a:cubicBezTo>
                <a:lnTo>
                  <a:pt x="1222" y="92"/>
                </a:lnTo>
                <a:close/>
                <a:moveTo>
                  <a:pt x="1242" y="92"/>
                </a:moveTo>
                <a:cubicBezTo>
                  <a:pt x="1254" y="92"/>
                  <a:pt x="1254" y="92"/>
                  <a:pt x="1254" y="92"/>
                </a:cubicBezTo>
                <a:cubicBezTo>
                  <a:pt x="1254" y="0"/>
                  <a:pt x="1254" y="0"/>
                  <a:pt x="1254" y="0"/>
                </a:cubicBezTo>
                <a:cubicBezTo>
                  <a:pt x="1242" y="0"/>
                  <a:pt x="1242" y="0"/>
                  <a:pt x="1242" y="0"/>
                </a:cubicBezTo>
                <a:lnTo>
                  <a:pt x="1242" y="92"/>
                </a:lnTo>
                <a:close/>
                <a:moveTo>
                  <a:pt x="1262" y="92"/>
                </a:moveTo>
                <a:cubicBezTo>
                  <a:pt x="1274" y="92"/>
                  <a:pt x="1274" y="92"/>
                  <a:pt x="1274" y="92"/>
                </a:cubicBezTo>
                <a:cubicBezTo>
                  <a:pt x="1274" y="0"/>
                  <a:pt x="1274" y="0"/>
                  <a:pt x="1274" y="0"/>
                </a:cubicBezTo>
                <a:cubicBezTo>
                  <a:pt x="1262" y="0"/>
                  <a:pt x="1262" y="0"/>
                  <a:pt x="1262" y="0"/>
                </a:cubicBezTo>
                <a:lnTo>
                  <a:pt x="1262" y="92"/>
                </a:lnTo>
                <a:close/>
                <a:moveTo>
                  <a:pt x="1182" y="92"/>
                </a:moveTo>
                <a:cubicBezTo>
                  <a:pt x="1194" y="92"/>
                  <a:pt x="1194" y="92"/>
                  <a:pt x="1194" y="92"/>
                </a:cubicBezTo>
                <a:cubicBezTo>
                  <a:pt x="1194" y="0"/>
                  <a:pt x="1194" y="0"/>
                  <a:pt x="1194" y="0"/>
                </a:cubicBezTo>
                <a:cubicBezTo>
                  <a:pt x="1182" y="0"/>
                  <a:pt x="1182" y="0"/>
                  <a:pt x="1182" y="0"/>
                </a:cubicBezTo>
                <a:lnTo>
                  <a:pt x="1182" y="92"/>
                </a:lnTo>
                <a:close/>
                <a:moveTo>
                  <a:pt x="1202" y="92"/>
                </a:moveTo>
                <a:cubicBezTo>
                  <a:pt x="1214" y="92"/>
                  <a:pt x="1214" y="92"/>
                  <a:pt x="1214" y="92"/>
                </a:cubicBezTo>
                <a:cubicBezTo>
                  <a:pt x="1214" y="0"/>
                  <a:pt x="1214" y="0"/>
                  <a:pt x="1214" y="0"/>
                </a:cubicBezTo>
                <a:cubicBezTo>
                  <a:pt x="1202" y="0"/>
                  <a:pt x="1202" y="0"/>
                  <a:pt x="1202" y="0"/>
                </a:cubicBezTo>
                <a:lnTo>
                  <a:pt x="1202" y="92"/>
                </a:lnTo>
                <a:close/>
                <a:moveTo>
                  <a:pt x="1162" y="92"/>
                </a:moveTo>
                <a:cubicBezTo>
                  <a:pt x="1174" y="92"/>
                  <a:pt x="1174" y="92"/>
                  <a:pt x="1174" y="92"/>
                </a:cubicBezTo>
                <a:cubicBezTo>
                  <a:pt x="1174" y="0"/>
                  <a:pt x="1174" y="0"/>
                  <a:pt x="1174" y="0"/>
                </a:cubicBezTo>
                <a:cubicBezTo>
                  <a:pt x="1162" y="0"/>
                  <a:pt x="1162" y="0"/>
                  <a:pt x="1162" y="0"/>
                </a:cubicBezTo>
                <a:lnTo>
                  <a:pt x="1162" y="92"/>
                </a:lnTo>
                <a:close/>
                <a:moveTo>
                  <a:pt x="1342" y="92"/>
                </a:moveTo>
                <a:cubicBezTo>
                  <a:pt x="1354" y="92"/>
                  <a:pt x="1354" y="92"/>
                  <a:pt x="1354" y="92"/>
                </a:cubicBezTo>
                <a:cubicBezTo>
                  <a:pt x="1354" y="0"/>
                  <a:pt x="1354" y="0"/>
                  <a:pt x="1354" y="0"/>
                </a:cubicBezTo>
                <a:cubicBezTo>
                  <a:pt x="1342" y="0"/>
                  <a:pt x="1342" y="0"/>
                  <a:pt x="1342" y="0"/>
                </a:cubicBezTo>
                <a:lnTo>
                  <a:pt x="1342" y="92"/>
                </a:lnTo>
                <a:close/>
                <a:moveTo>
                  <a:pt x="1382" y="92"/>
                </a:moveTo>
                <a:cubicBezTo>
                  <a:pt x="1394" y="92"/>
                  <a:pt x="1394" y="92"/>
                  <a:pt x="1394" y="92"/>
                </a:cubicBezTo>
                <a:cubicBezTo>
                  <a:pt x="1394" y="0"/>
                  <a:pt x="1394" y="0"/>
                  <a:pt x="1394" y="0"/>
                </a:cubicBezTo>
                <a:cubicBezTo>
                  <a:pt x="1382" y="0"/>
                  <a:pt x="1382" y="0"/>
                  <a:pt x="1382" y="0"/>
                </a:cubicBezTo>
                <a:lnTo>
                  <a:pt x="1382" y="92"/>
                </a:lnTo>
                <a:close/>
                <a:moveTo>
                  <a:pt x="1282" y="92"/>
                </a:moveTo>
                <a:cubicBezTo>
                  <a:pt x="1294" y="92"/>
                  <a:pt x="1294" y="92"/>
                  <a:pt x="1294" y="92"/>
                </a:cubicBezTo>
                <a:cubicBezTo>
                  <a:pt x="1294" y="0"/>
                  <a:pt x="1294" y="0"/>
                  <a:pt x="1294" y="0"/>
                </a:cubicBezTo>
                <a:cubicBezTo>
                  <a:pt x="1282" y="0"/>
                  <a:pt x="1282" y="0"/>
                  <a:pt x="1282" y="0"/>
                </a:cubicBezTo>
                <a:lnTo>
                  <a:pt x="1282" y="92"/>
                </a:lnTo>
                <a:close/>
                <a:moveTo>
                  <a:pt x="1302" y="92"/>
                </a:moveTo>
                <a:cubicBezTo>
                  <a:pt x="1314" y="92"/>
                  <a:pt x="1314" y="92"/>
                  <a:pt x="1314" y="92"/>
                </a:cubicBezTo>
                <a:cubicBezTo>
                  <a:pt x="1314" y="0"/>
                  <a:pt x="1314" y="0"/>
                  <a:pt x="1314" y="0"/>
                </a:cubicBezTo>
                <a:cubicBezTo>
                  <a:pt x="1302" y="0"/>
                  <a:pt x="1302" y="0"/>
                  <a:pt x="1302" y="0"/>
                </a:cubicBezTo>
                <a:lnTo>
                  <a:pt x="1302" y="92"/>
                </a:lnTo>
                <a:close/>
                <a:moveTo>
                  <a:pt x="1322" y="92"/>
                </a:moveTo>
                <a:cubicBezTo>
                  <a:pt x="1334" y="92"/>
                  <a:pt x="1334" y="92"/>
                  <a:pt x="1334" y="92"/>
                </a:cubicBezTo>
                <a:cubicBezTo>
                  <a:pt x="1334" y="0"/>
                  <a:pt x="1334" y="0"/>
                  <a:pt x="1334" y="0"/>
                </a:cubicBezTo>
                <a:cubicBezTo>
                  <a:pt x="1322" y="0"/>
                  <a:pt x="1322" y="0"/>
                  <a:pt x="1322" y="0"/>
                </a:cubicBezTo>
                <a:lnTo>
                  <a:pt x="1322" y="92"/>
                </a:lnTo>
                <a:close/>
                <a:moveTo>
                  <a:pt x="1362" y="92"/>
                </a:moveTo>
                <a:cubicBezTo>
                  <a:pt x="1374" y="92"/>
                  <a:pt x="1374" y="92"/>
                  <a:pt x="1374" y="92"/>
                </a:cubicBezTo>
                <a:cubicBezTo>
                  <a:pt x="1374" y="0"/>
                  <a:pt x="1374" y="0"/>
                  <a:pt x="1374" y="0"/>
                </a:cubicBezTo>
                <a:cubicBezTo>
                  <a:pt x="1362" y="0"/>
                  <a:pt x="1362" y="0"/>
                  <a:pt x="1362" y="0"/>
                </a:cubicBezTo>
                <a:lnTo>
                  <a:pt x="1362" y="92"/>
                </a:lnTo>
                <a:close/>
                <a:moveTo>
                  <a:pt x="1022" y="92"/>
                </a:moveTo>
                <a:cubicBezTo>
                  <a:pt x="1034" y="92"/>
                  <a:pt x="1034" y="92"/>
                  <a:pt x="1034" y="92"/>
                </a:cubicBezTo>
                <a:cubicBezTo>
                  <a:pt x="1034" y="0"/>
                  <a:pt x="1034" y="0"/>
                  <a:pt x="1034" y="0"/>
                </a:cubicBezTo>
                <a:cubicBezTo>
                  <a:pt x="1022" y="0"/>
                  <a:pt x="1022" y="0"/>
                  <a:pt x="1022" y="0"/>
                </a:cubicBezTo>
                <a:lnTo>
                  <a:pt x="1022" y="92"/>
                </a:lnTo>
                <a:close/>
                <a:moveTo>
                  <a:pt x="982" y="92"/>
                </a:moveTo>
                <a:cubicBezTo>
                  <a:pt x="994" y="92"/>
                  <a:pt x="994" y="92"/>
                  <a:pt x="994" y="92"/>
                </a:cubicBezTo>
                <a:cubicBezTo>
                  <a:pt x="994" y="0"/>
                  <a:pt x="994" y="0"/>
                  <a:pt x="994" y="0"/>
                </a:cubicBezTo>
                <a:cubicBezTo>
                  <a:pt x="982" y="0"/>
                  <a:pt x="982" y="0"/>
                  <a:pt x="982" y="0"/>
                </a:cubicBezTo>
                <a:lnTo>
                  <a:pt x="982" y="92"/>
                </a:lnTo>
                <a:close/>
                <a:moveTo>
                  <a:pt x="1002" y="92"/>
                </a:moveTo>
                <a:cubicBezTo>
                  <a:pt x="1014" y="92"/>
                  <a:pt x="1014" y="92"/>
                  <a:pt x="1014" y="92"/>
                </a:cubicBezTo>
                <a:cubicBezTo>
                  <a:pt x="1014" y="0"/>
                  <a:pt x="1014" y="0"/>
                  <a:pt x="1014" y="0"/>
                </a:cubicBezTo>
                <a:cubicBezTo>
                  <a:pt x="1002" y="0"/>
                  <a:pt x="1002" y="0"/>
                  <a:pt x="1002" y="0"/>
                </a:cubicBezTo>
                <a:lnTo>
                  <a:pt x="1002" y="92"/>
                </a:lnTo>
                <a:close/>
                <a:moveTo>
                  <a:pt x="942" y="92"/>
                </a:moveTo>
                <a:cubicBezTo>
                  <a:pt x="953" y="92"/>
                  <a:pt x="953" y="92"/>
                  <a:pt x="953" y="92"/>
                </a:cubicBezTo>
                <a:cubicBezTo>
                  <a:pt x="953" y="0"/>
                  <a:pt x="953" y="0"/>
                  <a:pt x="953" y="0"/>
                </a:cubicBezTo>
                <a:cubicBezTo>
                  <a:pt x="942" y="0"/>
                  <a:pt x="942" y="0"/>
                  <a:pt x="942" y="0"/>
                </a:cubicBezTo>
                <a:lnTo>
                  <a:pt x="942" y="92"/>
                </a:lnTo>
                <a:close/>
                <a:moveTo>
                  <a:pt x="962" y="92"/>
                </a:moveTo>
                <a:cubicBezTo>
                  <a:pt x="974" y="92"/>
                  <a:pt x="974" y="92"/>
                  <a:pt x="974" y="92"/>
                </a:cubicBezTo>
                <a:cubicBezTo>
                  <a:pt x="974" y="0"/>
                  <a:pt x="974" y="0"/>
                  <a:pt x="974" y="0"/>
                </a:cubicBezTo>
                <a:cubicBezTo>
                  <a:pt x="962" y="0"/>
                  <a:pt x="962" y="0"/>
                  <a:pt x="962" y="0"/>
                </a:cubicBezTo>
                <a:lnTo>
                  <a:pt x="962" y="92"/>
                </a:lnTo>
                <a:close/>
                <a:moveTo>
                  <a:pt x="1042" y="92"/>
                </a:moveTo>
                <a:cubicBezTo>
                  <a:pt x="1054" y="92"/>
                  <a:pt x="1054" y="92"/>
                  <a:pt x="1054" y="92"/>
                </a:cubicBezTo>
                <a:cubicBezTo>
                  <a:pt x="1054" y="0"/>
                  <a:pt x="1054" y="0"/>
                  <a:pt x="1054" y="0"/>
                </a:cubicBezTo>
                <a:cubicBezTo>
                  <a:pt x="1042" y="0"/>
                  <a:pt x="1042" y="0"/>
                  <a:pt x="1042" y="0"/>
                </a:cubicBezTo>
                <a:lnTo>
                  <a:pt x="1042" y="92"/>
                </a:lnTo>
                <a:close/>
                <a:moveTo>
                  <a:pt x="1102" y="92"/>
                </a:moveTo>
                <a:cubicBezTo>
                  <a:pt x="1114" y="92"/>
                  <a:pt x="1114" y="92"/>
                  <a:pt x="1114" y="92"/>
                </a:cubicBezTo>
                <a:cubicBezTo>
                  <a:pt x="1114" y="0"/>
                  <a:pt x="1114" y="0"/>
                  <a:pt x="1114" y="0"/>
                </a:cubicBezTo>
                <a:cubicBezTo>
                  <a:pt x="1102" y="0"/>
                  <a:pt x="1102" y="0"/>
                  <a:pt x="1102" y="0"/>
                </a:cubicBezTo>
                <a:lnTo>
                  <a:pt x="1102" y="92"/>
                </a:lnTo>
                <a:close/>
                <a:moveTo>
                  <a:pt x="1122" y="92"/>
                </a:moveTo>
                <a:cubicBezTo>
                  <a:pt x="1134" y="92"/>
                  <a:pt x="1134" y="92"/>
                  <a:pt x="1134" y="92"/>
                </a:cubicBezTo>
                <a:cubicBezTo>
                  <a:pt x="1134" y="0"/>
                  <a:pt x="1134" y="0"/>
                  <a:pt x="1134" y="0"/>
                </a:cubicBezTo>
                <a:cubicBezTo>
                  <a:pt x="1122" y="0"/>
                  <a:pt x="1122" y="0"/>
                  <a:pt x="1122" y="0"/>
                </a:cubicBezTo>
                <a:lnTo>
                  <a:pt x="1122" y="92"/>
                </a:lnTo>
                <a:close/>
                <a:moveTo>
                  <a:pt x="1082" y="92"/>
                </a:moveTo>
                <a:cubicBezTo>
                  <a:pt x="1094" y="92"/>
                  <a:pt x="1094" y="92"/>
                  <a:pt x="1094" y="92"/>
                </a:cubicBezTo>
                <a:cubicBezTo>
                  <a:pt x="1094" y="0"/>
                  <a:pt x="1094" y="0"/>
                  <a:pt x="1094" y="0"/>
                </a:cubicBezTo>
                <a:cubicBezTo>
                  <a:pt x="1082" y="0"/>
                  <a:pt x="1082" y="0"/>
                  <a:pt x="1082" y="0"/>
                </a:cubicBezTo>
                <a:lnTo>
                  <a:pt x="1082" y="92"/>
                </a:lnTo>
                <a:close/>
                <a:moveTo>
                  <a:pt x="1142" y="92"/>
                </a:moveTo>
                <a:cubicBezTo>
                  <a:pt x="1154" y="92"/>
                  <a:pt x="1154" y="92"/>
                  <a:pt x="1154" y="92"/>
                </a:cubicBezTo>
                <a:cubicBezTo>
                  <a:pt x="1154" y="0"/>
                  <a:pt x="1154" y="0"/>
                  <a:pt x="1154" y="0"/>
                </a:cubicBezTo>
                <a:cubicBezTo>
                  <a:pt x="1142" y="0"/>
                  <a:pt x="1142" y="0"/>
                  <a:pt x="1142" y="0"/>
                </a:cubicBezTo>
                <a:lnTo>
                  <a:pt x="1142" y="92"/>
                </a:lnTo>
                <a:close/>
                <a:moveTo>
                  <a:pt x="1062" y="92"/>
                </a:moveTo>
                <a:cubicBezTo>
                  <a:pt x="1074" y="92"/>
                  <a:pt x="1074" y="92"/>
                  <a:pt x="1074" y="92"/>
                </a:cubicBezTo>
                <a:cubicBezTo>
                  <a:pt x="1074" y="0"/>
                  <a:pt x="1074" y="0"/>
                  <a:pt x="1074" y="0"/>
                </a:cubicBezTo>
                <a:cubicBezTo>
                  <a:pt x="1062" y="0"/>
                  <a:pt x="1062" y="0"/>
                  <a:pt x="1062" y="0"/>
                </a:cubicBezTo>
                <a:lnTo>
                  <a:pt x="1062" y="92"/>
                </a:lnTo>
                <a:close/>
                <a:moveTo>
                  <a:pt x="1563" y="92"/>
                </a:moveTo>
                <a:cubicBezTo>
                  <a:pt x="1574" y="92"/>
                  <a:pt x="1574" y="92"/>
                  <a:pt x="1574" y="92"/>
                </a:cubicBezTo>
                <a:cubicBezTo>
                  <a:pt x="1574" y="0"/>
                  <a:pt x="1574" y="0"/>
                  <a:pt x="1574" y="0"/>
                </a:cubicBezTo>
                <a:cubicBezTo>
                  <a:pt x="1563" y="0"/>
                  <a:pt x="1563" y="0"/>
                  <a:pt x="1563" y="0"/>
                </a:cubicBezTo>
                <a:lnTo>
                  <a:pt x="1563" y="92"/>
                </a:lnTo>
                <a:close/>
                <a:moveTo>
                  <a:pt x="1743" y="92"/>
                </a:moveTo>
                <a:cubicBezTo>
                  <a:pt x="1755" y="92"/>
                  <a:pt x="1755" y="92"/>
                  <a:pt x="1755" y="92"/>
                </a:cubicBezTo>
                <a:cubicBezTo>
                  <a:pt x="1755" y="0"/>
                  <a:pt x="1755" y="0"/>
                  <a:pt x="1755" y="0"/>
                </a:cubicBezTo>
                <a:cubicBezTo>
                  <a:pt x="1743" y="0"/>
                  <a:pt x="1743" y="0"/>
                  <a:pt x="1743" y="0"/>
                </a:cubicBezTo>
                <a:lnTo>
                  <a:pt x="1743" y="92"/>
                </a:lnTo>
                <a:close/>
                <a:moveTo>
                  <a:pt x="1723" y="92"/>
                </a:moveTo>
                <a:cubicBezTo>
                  <a:pt x="1735" y="92"/>
                  <a:pt x="1735" y="92"/>
                  <a:pt x="1735" y="92"/>
                </a:cubicBezTo>
                <a:cubicBezTo>
                  <a:pt x="1735" y="0"/>
                  <a:pt x="1735" y="0"/>
                  <a:pt x="1735" y="0"/>
                </a:cubicBezTo>
                <a:cubicBezTo>
                  <a:pt x="1723" y="0"/>
                  <a:pt x="1723" y="0"/>
                  <a:pt x="1723" y="0"/>
                </a:cubicBezTo>
                <a:lnTo>
                  <a:pt x="1723" y="92"/>
                </a:lnTo>
                <a:close/>
                <a:moveTo>
                  <a:pt x="1703" y="92"/>
                </a:moveTo>
                <a:cubicBezTo>
                  <a:pt x="1715" y="92"/>
                  <a:pt x="1715" y="92"/>
                  <a:pt x="1715" y="92"/>
                </a:cubicBezTo>
                <a:cubicBezTo>
                  <a:pt x="1715" y="0"/>
                  <a:pt x="1715" y="0"/>
                  <a:pt x="1715" y="0"/>
                </a:cubicBezTo>
                <a:cubicBezTo>
                  <a:pt x="1703" y="0"/>
                  <a:pt x="1703" y="0"/>
                  <a:pt x="1703" y="0"/>
                </a:cubicBezTo>
                <a:lnTo>
                  <a:pt x="1703" y="92"/>
                </a:lnTo>
                <a:close/>
                <a:moveTo>
                  <a:pt x="1663" y="92"/>
                </a:moveTo>
                <a:cubicBezTo>
                  <a:pt x="1675" y="92"/>
                  <a:pt x="1675" y="92"/>
                  <a:pt x="1675" y="92"/>
                </a:cubicBezTo>
                <a:cubicBezTo>
                  <a:pt x="1675" y="0"/>
                  <a:pt x="1675" y="0"/>
                  <a:pt x="1675" y="0"/>
                </a:cubicBezTo>
                <a:cubicBezTo>
                  <a:pt x="1663" y="0"/>
                  <a:pt x="1663" y="0"/>
                  <a:pt x="1663" y="0"/>
                </a:cubicBezTo>
                <a:lnTo>
                  <a:pt x="1663" y="92"/>
                </a:lnTo>
                <a:close/>
                <a:moveTo>
                  <a:pt x="1683" y="92"/>
                </a:moveTo>
                <a:cubicBezTo>
                  <a:pt x="1695" y="92"/>
                  <a:pt x="1695" y="92"/>
                  <a:pt x="1695" y="92"/>
                </a:cubicBezTo>
                <a:cubicBezTo>
                  <a:pt x="1695" y="0"/>
                  <a:pt x="1695" y="0"/>
                  <a:pt x="1695" y="0"/>
                </a:cubicBezTo>
                <a:cubicBezTo>
                  <a:pt x="1683" y="0"/>
                  <a:pt x="1683" y="0"/>
                  <a:pt x="1683" y="0"/>
                </a:cubicBezTo>
                <a:lnTo>
                  <a:pt x="1683" y="92"/>
                </a:lnTo>
                <a:close/>
                <a:moveTo>
                  <a:pt x="1803" y="92"/>
                </a:moveTo>
                <a:cubicBezTo>
                  <a:pt x="1815" y="92"/>
                  <a:pt x="1815" y="92"/>
                  <a:pt x="1815" y="92"/>
                </a:cubicBezTo>
                <a:cubicBezTo>
                  <a:pt x="1815" y="0"/>
                  <a:pt x="1815" y="0"/>
                  <a:pt x="1815" y="0"/>
                </a:cubicBezTo>
                <a:cubicBezTo>
                  <a:pt x="1803" y="0"/>
                  <a:pt x="1803" y="0"/>
                  <a:pt x="1803" y="0"/>
                </a:cubicBezTo>
                <a:lnTo>
                  <a:pt x="1803" y="92"/>
                </a:lnTo>
                <a:close/>
                <a:moveTo>
                  <a:pt x="1843" y="92"/>
                </a:moveTo>
                <a:cubicBezTo>
                  <a:pt x="1855" y="92"/>
                  <a:pt x="1855" y="92"/>
                  <a:pt x="1855" y="92"/>
                </a:cubicBezTo>
                <a:cubicBezTo>
                  <a:pt x="1855" y="0"/>
                  <a:pt x="1855" y="0"/>
                  <a:pt x="1855" y="0"/>
                </a:cubicBezTo>
                <a:cubicBezTo>
                  <a:pt x="1843" y="0"/>
                  <a:pt x="1843" y="0"/>
                  <a:pt x="1843" y="0"/>
                </a:cubicBezTo>
                <a:lnTo>
                  <a:pt x="1843" y="92"/>
                </a:lnTo>
                <a:close/>
                <a:moveTo>
                  <a:pt x="1823" y="92"/>
                </a:moveTo>
                <a:cubicBezTo>
                  <a:pt x="1835" y="92"/>
                  <a:pt x="1835" y="92"/>
                  <a:pt x="1835" y="92"/>
                </a:cubicBezTo>
                <a:cubicBezTo>
                  <a:pt x="1835" y="0"/>
                  <a:pt x="1835" y="0"/>
                  <a:pt x="1835" y="0"/>
                </a:cubicBezTo>
                <a:cubicBezTo>
                  <a:pt x="1823" y="0"/>
                  <a:pt x="1823" y="0"/>
                  <a:pt x="1823" y="0"/>
                </a:cubicBezTo>
                <a:lnTo>
                  <a:pt x="1823" y="92"/>
                </a:lnTo>
                <a:close/>
                <a:moveTo>
                  <a:pt x="1783" y="92"/>
                </a:moveTo>
                <a:cubicBezTo>
                  <a:pt x="1795" y="92"/>
                  <a:pt x="1795" y="92"/>
                  <a:pt x="1795" y="92"/>
                </a:cubicBezTo>
                <a:cubicBezTo>
                  <a:pt x="1795" y="0"/>
                  <a:pt x="1795" y="0"/>
                  <a:pt x="1795" y="0"/>
                </a:cubicBezTo>
                <a:cubicBezTo>
                  <a:pt x="1783" y="0"/>
                  <a:pt x="1783" y="0"/>
                  <a:pt x="1783" y="0"/>
                </a:cubicBezTo>
                <a:lnTo>
                  <a:pt x="1783" y="92"/>
                </a:lnTo>
                <a:close/>
                <a:moveTo>
                  <a:pt x="1763" y="92"/>
                </a:moveTo>
                <a:cubicBezTo>
                  <a:pt x="1775" y="92"/>
                  <a:pt x="1775" y="92"/>
                  <a:pt x="1775" y="92"/>
                </a:cubicBezTo>
                <a:cubicBezTo>
                  <a:pt x="1775" y="0"/>
                  <a:pt x="1775" y="0"/>
                  <a:pt x="1775" y="0"/>
                </a:cubicBezTo>
                <a:cubicBezTo>
                  <a:pt x="1763" y="0"/>
                  <a:pt x="1763" y="0"/>
                  <a:pt x="1763" y="0"/>
                </a:cubicBezTo>
                <a:lnTo>
                  <a:pt x="1763" y="92"/>
                </a:lnTo>
                <a:close/>
                <a:moveTo>
                  <a:pt x="1643" y="92"/>
                </a:moveTo>
                <a:cubicBezTo>
                  <a:pt x="1655" y="92"/>
                  <a:pt x="1655" y="92"/>
                  <a:pt x="1655" y="92"/>
                </a:cubicBezTo>
                <a:cubicBezTo>
                  <a:pt x="1655" y="0"/>
                  <a:pt x="1655" y="0"/>
                  <a:pt x="1655" y="0"/>
                </a:cubicBezTo>
                <a:cubicBezTo>
                  <a:pt x="1643" y="0"/>
                  <a:pt x="1643" y="0"/>
                  <a:pt x="1643" y="0"/>
                </a:cubicBezTo>
                <a:lnTo>
                  <a:pt x="1643" y="92"/>
                </a:lnTo>
                <a:close/>
                <a:moveTo>
                  <a:pt x="1462" y="92"/>
                </a:moveTo>
                <a:cubicBezTo>
                  <a:pt x="1474" y="92"/>
                  <a:pt x="1474" y="92"/>
                  <a:pt x="1474" y="92"/>
                </a:cubicBezTo>
                <a:cubicBezTo>
                  <a:pt x="1474" y="0"/>
                  <a:pt x="1474" y="0"/>
                  <a:pt x="1474" y="0"/>
                </a:cubicBezTo>
                <a:cubicBezTo>
                  <a:pt x="1462" y="0"/>
                  <a:pt x="1462" y="0"/>
                  <a:pt x="1462" y="0"/>
                </a:cubicBezTo>
                <a:lnTo>
                  <a:pt x="1462" y="92"/>
                </a:lnTo>
                <a:close/>
                <a:moveTo>
                  <a:pt x="1402" y="92"/>
                </a:moveTo>
                <a:cubicBezTo>
                  <a:pt x="1414" y="92"/>
                  <a:pt x="1414" y="92"/>
                  <a:pt x="1414" y="92"/>
                </a:cubicBezTo>
                <a:cubicBezTo>
                  <a:pt x="1414" y="0"/>
                  <a:pt x="1414" y="0"/>
                  <a:pt x="1414" y="0"/>
                </a:cubicBezTo>
                <a:cubicBezTo>
                  <a:pt x="1402" y="0"/>
                  <a:pt x="1402" y="0"/>
                  <a:pt x="1402" y="0"/>
                </a:cubicBezTo>
                <a:lnTo>
                  <a:pt x="1402" y="92"/>
                </a:lnTo>
                <a:close/>
                <a:moveTo>
                  <a:pt x="1482" y="92"/>
                </a:moveTo>
                <a:cubicBezTo>
                  <a:pt x="1494" y="92"/>
                  <a:pt x="1494" y="92"/>
                  <a:pt x="1494" y="92"/>
                </a:cubicBezTo>
                <a:cubicBezTo>
                  <a:pt x="1494" y="0"/>
                  <a:pt x="1494" y="0"/>
                  <a:pt x="1494" y="0"/>
                </a:cubicBezTo>
                <a:cubicBezTo>
                  <a:pt x="1482" y="0"/>
                  <a:pt x="1482" y="0"/>
                  <a:pt x="1482" y="0"/>
                </a:cubicBezTo>
                <a:lnTo>
                  <a:pt x="1482" y="92"/>
                </a:lnTo>
                <a:close/>
                <a:moveTo>
                  <a:pt x="1442" y="92"/>
                </a:moveTo>
                <a:cubicBezTo>
                  <a:pt x="1454" y="92"/>
                  <a:pt x="1454" y="92"/>
                  <a:pt x="1454" y="92"/>
                </a:cubicBezTo>
                <a:cubicBezTo>
                  <a:pt x="1454" y="0"/>
                  <a:pt x="1454" y="0"/>
                  <a:pt x="1454" y="0"/>
                </a:cubicBezTo>
                <a:cubicBezTo>
                  <a:pt x="1442" y="0"/>
                  <a:pt x="1442" y="0"/>
                  <a:pt x="1442" y="0"/>
                </a:cubicBezTo>
                <a:lnTo>
                  <a:pt x="1442" y="92"/>
                </a:lnTo>
                <a:close/>
                <a:moveTo>
                  <a:pt x="1422" y="92"/>
                </a:moveTo>
                <a:cubicBezTo>
                  <a:pt x="1434" y="92"/>
                  <a:pt x="1434" y="92"/>
                  <a:pt x="1434" y="92"/>
                </a:cubicBezTo>
                <a:cubicBezTo>
                  <a:pt x="1434" y="0"/>
                  <a:pt x="1434" y="0"/>
                  <a:pt x="1434" y="0"/>
                </a:cubicBezTo>
                <a:cubicBezTo>
                  <a:pt x="1422" y="0"/>
                  <a:pt x="1422" y="0"/>
                  <a:pt x="1422" y="0"/>
                </a:cubicBezTo>
                <a:lnTo>
                  <a:pt x="1422" y="92"/>
                </a:lnTo>
                <a:close/>
                <a:moveTo>
                  <a:pt x="1502" y="92"/>
                </a:moveTo>
                <a:cubicBezTo>
                  <a:pt x="1514" y="92"/>
                  <a:pt x="1514" y="92"/>
                  <a:pt x="1514" y="92"/>
                </a:cubicBezTo>
                <a:cubicBezTo>
                  <a:pt x="1514" y="0"/>
                  <a:pt x="1514" y="0"/>
                  <a:pt x="1514" y="0"/>
                </a:cubicBezTo>
                <a:cubicBezTo>
                  <a:pt x="1502" y="0"/>
                  <a:pt x="1502" y="0"/>
                  <a:pt x="1502" y="0"/>
                </a:cubicBezTo>
                <a:lnTo>
                  <a:pt x="1502" y="92"/>
                </a:lnTo>
                <a:close/>
                <a:moveTo>
                  <a:pt x="922" y="92"/>
                </a:moveTo>
                <a:cubicBezTo>
                  <a:pt x="933" y="92"/>
                  <a:pt x="933" y="92"/>
                  <a:pt x="933" y="92"/>
                </a:cubicBezTo>
                <a:cubicBezTo>
                  <a:pt x="933" y="0"/>
                  <a:pt x="933" y="0"/>
                  <a:pt x="933" y="0"/>
                </a:cubicBezTo>
                <a:cubicBezTo>
                  <a:pt x="922" y="0"/>
                  <a:pt x="922" y="0"/>
                  <a:pt x="922" y="0"/>
                </a:cubicBezTo>
                <a:lnTo>
                  <a:pt x="922" y="92"/>
                </a:lnTo>
                <a:close/>
                <a:moveTo>
                  <a:pt x="1522" y="92"/>
                </a:moveTo>
                <a:cubicBezTo>
                  <a:pt x="1534" y="92"/>
                  <a:pt x="1534" y="92"/>
                  <a:pt x="1534" y="92"/>
                </a:cubicBezTo>
                <a:cubicBezTo>
                  <a:pt x="1534" y="0"/>
                  <a:pt x="1534" y="0"/>
                  <a:pt x="1534" y="0"/>
                </a:cubicBezTo>
                <a:cubicBezTo>
                  <a:pt x="1522" y="0"/>
                  <a:pt x="1522" y="0"/>
                  <a:pt x="1522" y="0"/>
                </a:cubicBezTo>
                <a:lnTo>
                  <a:pt x="1522" y="92"/>
                </a:lnTo>
                <a:close/>
                <a:moveTo>
                  <a:pt x="1603" y="92"/>
                </a:moveTo>
                <a:cubicBezTo>
                  <a:pt x="1615" y="92"/>
                  <a:pt x="1615" y="92"/>
                  <a:pt x="1615" y="92"/>
                </a:cubicBezTo>
                <a:cubicBezTo>
                  <a:pt x="1615" y="0"/>
                  <a:pt x="1615" y="0"/>
                  <a:pt x="1615" y="0"/>
                </a:cubicBezTo>
                <a:cubicBezTo>
                  <a:pt x="1603" y="0"/>
                  <a:pt x="1603" y="0"/>
                  <a:pt x="1603" y="0"/>
                </a:cubicBezTo>
                <a:lnTo>
                  <a:pt x="1603" y="92"/>
                </a:lnTo>
                <a:close/>
                <a:moveTo>
                  <a:pt x="1583" y="92"/>
                </a:moveTo>
                <a:cubicBezTo>
                  <a:pt x="1594" y="92"/>
                  <a:pt x="1594" y="92"/>
                  <a:pt x="1594" y="92"/>
                </a:cubicBezTo>
                <a:cubicBezTo>
                  <a:pt x="1594" y="0"/>
                  <a:pt x="1594" y="0"/>
                  <a:pt x="1594" y="0"/>
                </a:cubicBezTo>
                <a:cubicBezTo>
                  <a:pt x="1583" y="0"/>
                  <a:pt x="1583" y="0"/>
                  <a:pt x="1583" y="0"/>
                </a:cubicBezTo>
                <a:lnTo>
                  <a:pt x="1583" y="92"/>
                </a:lnTo>
                <a:close/>
                <a:moveTo>
                  <a:pt x="1542" y="92"/>
                </a:moveTo>
                <a:cubicBezTo>
                  <a:pt x="1554" y="92"/>
                  <a:pt x="1554" y="92"/>
                  <a:pt x="1554" y="92"/>
                </a:cubicBezTo>
                <a:cubicBezTo>
                  <a:pt x="1554" y="0"/>
                  <a:pt x="1554" y="0"/>
                  <a:pt x="1554" y="0"/>
                </a:cubicBezTo>
                <a:cubicBezTo>
                  <a:pt x="1542" y="0"/>
                  <a:pt x="1542" y="0"/>
                  <a:pt x="1542" y="0"/>
                </a:cubicBezTo>
                <a:lnTo>
                  <a:pt x="1542" y="92"/>
                </a:lnTo>
                <a:close/>
                <a:moveTo>
                  <a:pt x="1623" y="92"/>
                </a:moveTo>
                <a:cubicBezTo>
                  <a:pt x="1635" y="92"/>
                  <a:pt x="1635" y="92"/>
                  <a:pt x="1635" y="92"/>
                </a:cubicBezTo>
                <a:cubicBezTo>
                  <a:pt x="1635" y="0"/>
                  <a:pt x="1635" y="0"/>
                  <a:pt x="1635" y="0"/>
                </a:cubicBezTo>
                <a:cubicBezTo>
                  <a:pt x="1623" y="0"/>
                  <a:pt x="1623" y="0"/>
                  <a:pt x="1623" y="0"/>
                </a:cubicBezTo>
                <a:lnTo>
                  <a:pt x="1623" y="92"/>
                </a:lnTo>
                <a:close/>
                <a:moveTo>
                  <a:pt x="621" y="92"/>
                </a:moveTo>
                <a:cubicBezTo>
                  <a:pt x="633" y="92"/>
                  <a:pt x="633" y="92"/>
                  <a:pt x="633" y="92"/>
                </a:cubicBezTo>
                <a:cubicBezTo>
                  <a:pt x="633" y="0"/>
                  <a:pt x="633" y="0"/>
                  <a:pt x="633" y="0"/>
                </a:cubicBezTo>
                <a:cubicBezTo>
                  <a:pt x="621" y="0"/>
                  <a:pt x="621" y="0"/>
                  <a:pt x="621" y="0"/>
                </a:cubicBezTo>
                <a:lnTo>
                  <a:pt x="621" y="92"/>
                </a:lnTo>
                <a:close/>
                <a:moveTo>
                  <a:pt x="260" y="92"/>
                </a:moveTo>
                <a:cubicBezTo>
                  <a:pt x="272" y="92"/>
                  <a:pt x="272" y="92"/>
                  <a:pt x="272" y="92"/>
                </a:cubicBezTo>
                <a:cubicBezTo>
                  <a:pt x="272" y="0"/>
                  <a:pt x="272" y="0"/>
                  <a:pt x="272" y="0"/>
                </a:cubicBezTo>
                <a:cubicBezTo>
                  <a:pt x="260" y="0"/>
                  <a:pt x="260" y="0"/>
                  <a:pt x="260" y="0"/>
                </a:cubicBezTo>
                <a:lnTo>
                  <a:pt x="260" y="92"/>
                </a:lnTo>
                <a:close/>
                <a:moveTo>
                  <a:pt x="281" y="92"/>
                </a:moveTo>
                <a:cubicBezTo>
                  <a:pt x="292" y="92"/>
                  <a:pt x="292" y="92"/>
                  <a:pt x="292" y="92"/>
                </a:cubicBezTo>
                <a:cubicBezTo>
                  <a:pt x="292" y="0"/>
                  <a:pt x="292" y="0"/>
                  <a:pt x="292" y="0"/>
                </a:cubicBezTo>
                <a:cubicBezTo>
                  <a:pt x="281" y="0"/>
                  <a:pt x="281" y="0"/>
                  <a:pt x="281" y="0"/>
                </a:cubicBezTo>
                <a:lnTo>
                  <a:pt x="281" y="92"/>
                </a:lnTo>
                <a:close/>
                <a:moveTo>
                  <a:pt x="220" y="92"/>
                </a:moveTo>
                <a:cubicBezTo>
                  <a:pt x="232" y="92"/>
                  <a:pt x="232" y="92"/>
                  <a:pt x="232" y="92"/>
                </a:cubicBezTo>
                <a:cubicBezTo>
                  <a:pt x="232" y="0"/>
                  <a:pt x="232" y="0"/>
                  <a:pt x="232" y="0"/>
                </a:cubicBezTo>
                <a:cubicBezTo>
                  <a:pt x="220" y="0"/>
                  <a:pt x="220" y="0"/>
                  <a:pt x="220" y="0"/>
                </a:cubicBezTo>
                <a:lnTo>
                  <a:pt x="220" y="92"/>
                </a:lnTo>
                <a:close/>
                <a:moveTo>
                  <a:pt x="301" y="92"/>
                </a:moveTo>
                <a:cubicBezTo>
                  <a:pt x="312" y="92"/>
                  <a:pt x="312" y="92"/>
                  <a:pt x="312" y="92"/>
                </a:cubicBezTo>
                <a:cubicBezTo>
                  <a:pt x="312" y="0"/>
                  <a:pt x="312" y="0"/>
                  <a:pt x="312" y="0"/>
                </a:cubicBezTo>
                <a:cubicBezTo>
                  <a:pt x="301" y="0"/>
                  <a:pt x="301" y="0"/>
                  <a:pt x="301" y="0"/>
                </a:cubicBezTo>
                <a:lnTo>
                  <a:pt x="301" y="92"/>
                </a:lnTo>
                <a:close/>
                <a:moveTo>
                  <a:pt x="240" y="92"/>
                </a:moveTo>
                <a:cubicBezTo>
                  <a:pt x="252" y="92"/>
                  <a:pt x="252" y="92"/>
                  <a:pt x="252" y="92"/>
                </a:cubicBezTo>
                <a:cubicBezTo>
                  <a:pt x="252" y="0"/>
                  <a:pt x="252" y="0"/>
                  <a:pt x="252" y="0"/>
                </a:cubicBezTo>
                <a:cubicBezTo>
                  <a:pt x="240" y="0"/>
                  <a:pt x="240" y="0"/>
                  <a:pt x="240" y="0"/>
                </a:cubicBezTo>
                <a:lnTo>
                  <a:pt x="240" y="92"/>
                </a:lnTo>
                <a:close/>
                <a:moveTo>
                  <a:pt x="401" y="92"/>
                </a:moveTo>
                <a:cubicBezTo>
                  <a:pt x="413" y="92"/>
                  <a:pt x="413" y="92"/>
                  <a:pt x="413" y="92"/>
                </a:cubicBezTo>
                <a:cubicBezTo>
                  <a:pt x="413" y="0"/>
                  <a:pt x="413" y="0"/>
                  <a:pt x="413" y="0"/>
                </a:cubicBezTo>
                <a:cubicBezTo>
                  <a:pt x="401" y="0"/>
                  <a:pt x="401" y="0"/>
                  <a:pt x="401" y="0"/>
                </a:cubicBezTo>
                <a:lnTo>
                  <a:pt x="401" y="92"/>
                </a:lnTo>
                <a:close/>
                <a:moveTo>
                  <a:pt x="321" y="92"/>
                </a:moveTo>
                <a:cubicBezTo>
                  <a:pt x="333" y="92"/>
                  <a:pt x="333" y="92"/>
                  <a:pt x="333" y="92"/>
                </a:cubicBezTo>
                <a:cubicBezTo>
                  <a:pt x="333" y="0"/>
                  <a:pt x="333" y="0"/>
                  <a:pt x="333" y="0"/>
                </a:cubicBezTo>
                <a:cubicBezTo>
                  <a:pt x="321" y="0"/>
                  <a:pt x="321" y="0"/>
                  <a:pt x="321" y="0"/>
                </a:cubicBezTo>
                <a:lnTo>
                  <a:pt x="321" y="92"/>
                </a:lnTo>
                <a:close/>
                <a:moveTo>
                  <a:pt x="381" y="92"/>
                </a:moveTo>
                <a:cubicBezTo>
                  <a:pt x="393" y="92"/>
                  <a:pt x="393" y="92"/>
                  <a:pt x="393" y="92"/>
                </a:cubicBezTo>
                <a:cubicBezTo>
                  <a:pt x="393" y="0"/>
                  <a:pt x="393" y="0"/>
                  <a:pt x="393" y="0"/>
                </a:cubicBezTo>
                <a:cubicBezTo>
                  <a:pt x="381" y="0"/>
                  <a:pt x="381" y="0"/>
                  <a:pt x="381" y="0"/>
                </a:cubicBezTo>
                <a:lnTo>
                  <a:pt x="381" y="92"/>
                </a:lnTo>
                <a:close/>
                <a:moveTo>
                  <a:pt x="200" y="92"/>
                </a:moveTo>
                <a:cubicBezTo>
                  <a:pt x="212" y="92"/>
                  <a:pt x="212" y="92"/>
                  <a:pt x="212" y="92"/>
                </a:cubicBezTo>
                <a:cubicBezTo>
                  <a:pt x="212" y="0"/>
                  <a:pt x="212" y="0"/>
                  <a:pt x="212" y="0"/>
                </a:cubicBezTo>
                <a:cubicBezTo>
                  <a:pt x="200" y="0"/>
                  <a:pt x="200" y="0"/>
                  <a:pt x="200" y="0"/>
                </a:cubicBezTo>
                <a:lnTo>
                  <a:pt x="200" y="92"/>
                </a:lnTo>
                <a:close/>
                <a:moveTo>
                  <a:pt x="341" y="92"/>
                </a:moveTo>
                <a:cubicBezTo>
                  <a:pt x="353" y="92"/>
                  <a:pt x="353" y="92"/>
                  <a:pt x="353" y="92"/>
                </a:cubicBezTo>
                <a:cubicBezTo>
                  <a:pt x="353" y="0"/>
                  <a:pt x="353" y="0"/>
                  <a:pt x="353" y="0"/>
                </a:cubicBezTo>
                <a:cubicBezTo>
                  <a:pt x="341" y="0"/>
                  <a:pt x="341" y="0"/>
                  <a:pt x="341" y="0"/>
                </a:cubicBezTo>
                <a:lnTo>
                  <a:pt x="341" y="92"/>
                </a:lnTo>
                <a:close/>
                <a:moveTo>
                  <a:pt x="361" y="92"/>
                </a:moveTo>
                <a:cubicBezTo>
                  <a:pt x="373" y="92"/>
                  <a:pt x="373" y="92"/>
                  <a:pt x="373" y="92"/>
                </a:cubicBezTo>
                <a:cubicBezTo>
                  <a:pt x="373" y="0"/>
                  <a:pt x="373" y="0"/>
                  <a:pt x="373" y="0"/>
                </a:cubicBezTo>
                <a:cubicBezTo>
                  <a:pt x="361" y="0"/>
                  <a:pt x="361" y="0"/>
                  <a:pt x="361" y="0"/>
                </a:cubicBezTo>
                <a:lnTo>
                  <a:pt x="361" y="92"/>
                </a:lnTo>
                <a:close/>
                <a:moveTo>
                  <a:pt x="20" y="92"/>
                </a:moveTo>
                <a:cubicBezTo>
                  <a:pt x="32" y="92"/>
                  <a:pt x="32" y="92"/>
                  <a:pt x="32" y="92"/>
                </a:cubicBezTo>
                <a:cubicBezTo>
                  <a:pt x="32" y="0"/>
                  <a:pt x="32" y="0"/>
                  <a:pt x="32" y="0"/>
                </a:cubicBezTo>
                <a:cubicBezTo>
                  <a:pt x="20" y="0"/>
                  <a:pt x="20" y="0"/>
                  <a:pt x="20" y="0"/>
                </a:cubicBezTo>
                <a:lnTo>
                  <a:pt x="20" y="92"/>
                </a:lnTo>
                <a:close/>
                <a:moveTo>
                  <a:pt x="421" y="92"/>
                </a:moveTo>
                <a:cubicBezTo>
                  <a:pt x="433" y="92"/>
                  <a:pt x="433" y="92"/>
                  <a:pt x="433" y="92"/>
                </a:cubicBezTo>
                <a:cubicBezTo>
                  <a:pt x="433" y="0"/>
                  <a:pt x="433" y="0"/>
                  <a:pt x="433" y="0"/>
                </a:cubicBezTo>
                <a:cubicBezTo>
                  <a:pt x="421" y="0"/>
                  <a:pt x="421" y="0"/>
                  <a:pt x="421" y="0"/>
                </a:cubicBezTo>
                <a:lnTo>
                  <a:pt x="421" y="92"/>
                </a:lnTo>
                <a:close/>
                <a:moveTo>
                  <a:pt x="40" y="92"/>
                </a:moveTo>
                <a:cubicBezTo>
                  <a:pt x="52" y="92"/>
                  <a:pt x="52" y="92"/>
                  <a:pt x="52" y="92"/>
                </a:cubicBezTo>
                <a:cubicBezTo>
                  <a:pt x="52" y="0"/>
                  <a:pt x="52" y="0"/>
                  <a:pt x="52" y="0"/>
                </a:cubicBezTo>
                <a:cubicBezTo>
                  <a:pt x="40" y="0"/>
                  <a:pt x="40" y="0"/>
                  <a:pt x="40" y="0"/>
                </a:cubicBezTo>
                <a:lnTo>
                  <a:pt x="40" y="92"/>
                </a:lnTo>
                <a:close/>
                <a:moveTo>
                  <a:pt x="0" y="92"/>
                </a:moveTo>
                <a:cubicBezTo>
                  <a:pt x="12" y="92"/>
                  <a:pt x="12" y="92"/>
                  <a:pt x="12" y="92"/>
                </a:cubicBezTo>
                <a:cubicBezTo>
                  <a:pt x="12" y="0"/>
                  <a:pt x="12" y="0"/>
                  <a:pt x="12" y="0"/>
                </a:cubicBezTo>
                <a:cubicBezTo>
                  <a:pt x="0" y="0"/>
                  <a:pt x="0" y="0"/>
                  <a:pt x="0" y="0"/>
                </a:cubicBezTo>
                <a:lnTo>
                  <a:pt x="0" y="92"/>
                </a:lnTo>
                <a:close/>
                <a:moveTo>
                  <a:pt x="901" y="92"/>
                </a:moveTo>
                <a:cubicBezTo>
                  <a:pt x="913" y="92"/>
                  <a:pt x="913" y="92"/>
                  <a:pt x="913" y="92"/>
                </a:cubicBezTo>
                <a:cubicBezTo>
                  <a:pt x="913" y="0"/>
                  <a:pt x="913" y="0"/>
                  <a:pt x="913" y="0"/>
                </a:cubicBezTo>
                <a:cubicBezTo>
                  <a:pt x="901" y="0"/>
                  <a:pt x="901" y="0"/>
                  <a:pt x="901" y="0"/>
                </a:cubicBezTo>
                <a:lnTo>
                  <a:pt x="901" y="92"/>
                </a:lnTo>
                <a:close/>
                <a:moveTo>
                  <a:pt x="7671" y="354"/>
                </a:moveTo>
                <a:cubicBezTo>
                  <a:pt x="7672" y="362"/>
                  <a:pt x="7672" y="370"/>
                  <a:pt x="7672" y="378"/>
                </a:cubicBezTo>
                <a:cubicBezTo>
                  <a:pt x="7672" y="354"/>
                  <a:pt x="7672" y="354"/>
                  <a:pt x="7672" y="354"/>
                </a:cubicBezTo>
                <a:lnTo>
                  <a:pt x="7671" y="354"/>
                </a:lnTo>
                <a:close/>
                <a:moveTo>
                  <a:pt x="180" y="92"/>
                </a:moveTo>
                <a:cubicBezTo>
                  <a:pt x="192" y="92"/>
                  <a:pt x="192" y="92"/>
                  <a:pt x="192" y="92"/>
                </a:cubicBezTo>
                <a:cubicBezTo>
                  <a:pt x="192" y="0"/>
                  <a:pt x="192" y="0"/>
                  <a:pt x="192" y="0"/>
                </a:cubicBezTo>
                <a:cubicBezTo>
                  <a:pt x="180" y="0"/>
                  <a:pt x="180" y="0"/>
                  <a:pt x="180" y="0"/>
                </a:cubicBezTo>
                <a:lnTo>
                  <a:pt x="180" y="92"/>
                </a:lnTo>
                <a:close/>
                <a:moveTo>
                  <a:pt x="80" y="92"/>
                </a:moveTo>
                <a:cubicBezTo>
                  <a:pt x="92" y="92"/>
                  <a:pt x="92" y="92"/>
                  <a:pt x="92" y="92"/>
                </a:cubicBezTo>
                <a:cubicBezTo>
                  <a:pt x="92" y="0"/>
                  <a:pt x="92" y="0"/>
                  <a:pt x="92" y="0"/>
                </a:cubicBezTo>
                <a:cubicBezTo>
                  <a:pt x="80" y="0"/>
                  <a:pt x="80" y="0"/>
                  <a:pt x="80" y="0"/>
                </a:cubicBezTo>
                <a:lnTo>
                  <a:pt x="80" y="92"/>
                </a:lnTo>
                <a:close/>
                <a:moveTo>
                  <a:pt x="160" y="92"/>
                </a:moveTo>
                <a:cubicBezTo>
                  <a:pt x="172" y="92"/>
                  <a:pt x="172" y="92"/>
                  <a:pt x="172" y="92"/>
                </a:cubicBezTo>
                <a:cubicBezTo>
                  <a:pt x="172" y="0"/>
                  <a:pt x="172" y="0"/>
                  <a:pt x="172" y="0"/>
                </a:cubicBezTo>
                <a:cubicBezTo>
                  <a:pt x="160" y="0"/>
                  <a:pt x="160" y="0"/>
                  <a:pt x="160" y="0"/>
                </a:cubicBezTo>
                <a:lnTo>
                  <a:pt x="160" y="92"/>
                </a:lnTo>
                <a:close/>
                <a:moveTo>
                  <a:pt x="140" y="92"/>
                </a:moveTo>
                <a:cubicBezTo>
                  <a:pt x="152" y="92"/>
                  <a:pt x="152" y="92"/>
                  <a:pt x="152" y="92"/>
                </a:cubicBezTo>
                <a:cubicBezTo>
                  <a:pt x="152" y="0"/>
                  <a:pt x="152" y="0"/>
                  <a:pt x="152" y="0"/>
                </a:cubicBezTo>
                <a:cubicBezTo>
                  <a:pt x="140" y="0"/>
                  <a:pt x="140" y="0"/>
                  <a:pt x="140" y="0"/>
                </a:cubicBezTo>
                <a:lnTo>
                  <a:pt x="140" y="92"/>
                </a:lnTo>
                <a:close/>
                <a:moveTo>
                  <a:pt x="120" y="92"/>
                </a:moveTo>
                <a:cubicBezTo>
                  <a:pt x="132" y="92"/>
                  <a:pt x="132" y="92"/>
                  <a:pt x="132" y="92"/>
                </a:cubicBezTo>
                <a:cubicBezTo>
                  <a:pt x="132" y="0"/>
                  <a:pt x="132" y="0"/>
                  <a:pt x="132" y="0"/>
                </a:cubicBezTo>
                <a:cubicBezTo>
                  <a:pt x="120" y="0"/>
                  <a:pt x="120" y="0"/>
                  <a:pt x="120" y="0"/>
                </a:cubicBezTo>
                <a:lnTo>
                  <a:pt x="120" y="92"/>
                </a:lnTo>
                <a:close/>
                <a:moveTo>
                  <a:pt x="100" y="92"/>
                </a:moveTo>
                <a:cubicBezTo>
                  <a:pt x="112" y="92"/>
                  <a:pt x="112" y="92"/>
                  <a:pt x="112" y="92"/>
                </a:cubicBezTo>
                <a:cubicBezTo>
                  <a:pt x="112" y="0"/>
                  <a:pt x="112" y="0"/>
                  <a:pt x="112" y="0"/>
                </a:cubicBezTo>
                <a:cubicBezTo>
                  <a:pt x="100" y="0"/>
                  <a:pt x="100" y="0"/>
                  <a:pt x="100" y="0"/>
                </a:cubicBezTo>
                <a:lnTo>
                  <a:pt x="100" y="92"/>
                </a:lnTo>
                <a:close/>
                <a:moveTo>
                  <a:pt x="60" y="92"/>
                </a:moveTo>
                <a:cubicBezTo>
                  <a:pt x="72" y="92"/>
                  <a:pt x="72" y="92"/>
                  <a:pt x="72" y="92"/>
                </a:cubicBezTo>
                <a:cubicBezTo>
                  <a:pt x="72" y="0"/>
                  <a:pt x="72" y="0"/>
                  <a:pt x="72" y="0"/>
                </a:cubicBezTo>
                <a:cubicBezTo>
                  <a:pt x="60" y="0"/>
                  <a:pt x="60" y="0"/>
                  <a:pt x="60" y="0"/>
                </a:cubicBezTo>
                <a:lnTo>
                  <a:pt x="60" y="92"/>
                </a:lnTo>
                <a:close/>
                <a:moveTo>
                  <a:pt x="761" y="92"/>
                </a:moveTo>
                <a:cubicBezTo>
                  <a:pt x="773" y="92"/>
                  <a:pt x="773" y="92"/>
                  <a:pt x="773" y="92"/>
                </a:cubicBezTo>
                <a:cubicBezTo>
                  <a:pt x="773" y="0"/>
                  <a:pt x="773" y="0"/>
                  <a:pt x="773" y="0"/>
                </a:cubicBezTo>
                <a:cubicBezTo>
                  <a:pt x="761" y="0"/>
                  <a:pt x="761" y="0"/>
                  <a:pt x="761" y="0"/>
                </a:cubicBezTo>
                <a:lnTo>
                  <a:pt x="761" y="92"/>
                </a:lnTo>
                <a:close/>
                <a:moveTo>
                  <a:pt x="741" y="92"/>
                </a:moveTo>
                <a:cubicBezTo>
                  <a:pt x="753" y="92"/>
                  <a:pt x="753" y="92"/>
                  <a:pt x="753" y="92"/>
                </a:cubicBezTo>
                <a:cubicBezTo>
                  <a:pt x="753" y="0"/>
                  <a:pt x="753" y="0"/>
                  <a:pt x="753" y="0"/>
                </a:cubicBezTo>
                <a:cubicBezTo>
                  <a:pt x="741" y="0"/>
                  <a:pt x="741" y="0"/>
                  <a:pt x="741" y="0"/>
                </a:cubicBezTo>
                <a:lnTo>
                  <a:pt x="741" y="92"/>
                </a:lnTo>
                <a:close/>
                <a:moveTo>
                  <a:pt x="701" y="92"/>
                </a:moveTo>
                <a:cubicBezTo>
                  <a:pt x="713" y="92"/>
                  <a:pt x="713" y="92"/>
                  <a:pt x="713" y="92"/>
                </a:cubicBezTo>
                <a:cubicBezTo>
                  <a:pt x="713" y="0"/>
                  <a:pt x="713" y="0"/>
                  <a:pt x="713" y="0"/>
                </a:cubicBezTo>
                <a:cubicBezTo>
                  <a:pt x="701" y="0"/>
                  <a:pt x="701" y="0"/>
                  <a:pt x="701" y="0"/>
                </a:cubicBezTo>
                <a:lnTo>
                  <a:pt x="701" y="92"/>
                </a:lnTo>
                <a:close/>
                <a:moveTo>
                  <a:pt x="781" y="92"/>
                </a:moveTo>
                <a:cubicBezTo>
                  <a:pt x="793" y="92"/>
                  <a:pt x="793" y="92"/>
                  <a:pt x="793" y="92"/>
                </a:cubicBezTo>
                <a:cubicBezTo>
                  <a:pt x="793" y="0"/>
                  <a:pt x="793" y="0"/>
                  <a:pt x="793" y="0"/>
                </a:cubicBezTo>
                <a:cubicBezTo>
                  <a:pt x="781" y="0"/>
                  <a:pt x="781" y="0"/>
                  <a:pt x="781" y="0"/>
                </a:cubicBezTo>
                <a:lnTo>
                  <a:pt x="781" y="92"/>
                </a:lnTo>
                <a:close/>
                <a:moveTo>
                  <a:pt x="721" y="92"/>
                </a:moveTo>
                <a:cubicBezTo>
                  <a:pt x="733" y="92"/>
                  <a:pt x="733" y="92"/>
                  <a:pt x="733" y="92"/>
                </a:cubicBezTo>
                <a:cubicBezTo>
                  <a:pt x="733" y="0"/>
                  <a:pt x="733" y="0"/>
                  <a:pt x="733" y="0"/>
                </a:cubicBezTo>
                <a:cubicBezTo>
                  <a:pt x="721" y="0"/>
                  <a:pt x="721" y="0"/>
                  <a:pt x="721" y="0"/>
                </a:cubicBezTo>
                <a:lnTo>
                  <a:pt x="721" y="92"/>
                </a:lnTo>
                <a:close/>
                <a:moveTo>
                  <a:pt x="821" y="92"/>
                </a:moveTo>
                <a:cubicBezTo>
                  <a:pt x="833" y="92"/>
                  <a:pt x="833" y="92"/>
                  <a:pt x="833" y="92"/>
                </a:cubicBezTo>
                <a:cubicBezTo>
                  <a:pt x="833" y="0"/>
                  <a:pt x="833" y="0"/>
                  <a:pt x="833" y="0"/>
                </a:cubicBezTo>
                <a:cubicBezTo>
                  <a:pt x="821" y="0"/>
                  <a:pt x="821" y="0"/>
                  <a:pt x="821" y="0"/>
                </a:cubicBezTo>
                <a:lnTo>
                  <a:pt x="821" y="92"/>
                </a:lnTo>
                <a:close/>
                <a:moveTo>
                  <a:pt x="881" y="92"/>
                </a:moveTo>
                <a:cubicBezTo>
                  <a:pt x="893" y="92"/>
                  <a:pt x="893" y="92"/>
                  <a:pt x="893" y="92"/>
                </a:cubicBezTo>
                <a:cubicBezTo>
                  <a:pt x="893" y="0"/>
                  <a:pt x="893" y="0"/>
                  <a:pt x="893" y="0"/>
                </a:cubicBezTo>
                <a:cubicBezTo>
                  <a:pt x="881" y="0"/>
                  <a:pt x="881" y="0"/>
                  <a:pt x="881" y="0"/>
                </a:cubicBezTo>
                <a:lnTo>
                  <a:pt x="881" y="92"/>
                </a:lnTo>
                <a:close/>
                <a:moveTo>
                  <a:pt x="861" y="92"/>
                </a:moveTo>
                <a:cubicBezTo>
                  <a:pt x="873" y="92"/>
                  <a:pt x="873" y="92"/>
                  <a:pt x="873" y="92"/>
                </a:cubicBezTo>
                <a:cubicBezTo>
                  <a:pt x="873" y="0"/>
                  <a:pt x="873" y="0"/>
                  <a:pt x="873" y="0"/>
                </a:cubicBezTo>
                <a:cubicBezTo>
                  <a:pt x="861" y="0"/>
                  <a:pt x="861" y="0"/>
                  <a:pt x="861" y="0"/>
                </a:cubicBezTo>
                <a:lnTo>
                  <a:pt x="861" y="92"/>
                </a:lnTo>
                <a:close/>
                <a:moveTo>
                  <a:pt x="801" y="92"/>
                </a:moveTo>
                <a:cubicBezTo>
                  <a:pt x="813" y="92"/>
                  <a:pt x="813" y="92"/>
                  <a:pt x="813" y="92"/>
                </a:cubicBezTo>
                <a:cubicBezTo>
                  <a:pt x="813" y="0"/>
                  <a:pt x="813" y="0"/>
                  <a:pt x="813" y="0"/>
                </a:cubicBezTo>
                <a:cubicBezTo>
                  <a:pt x="801" y="0"/>
                  <a:pt x="801" y="0"/>
                  <a:pt x="801" y="0"/>
                </a:cubicBezTo>
                <a:lnTo>
                  <a:pt x="801" y="92"/>
                </a:lnTo>
                <a:close/>
                <a:moveTo>
                  <a:pt x="681" y="92"/>
                </a:moveTo>
                <a:cubicBezTo>
                  <a:pt x="693" y="92"/>
                  <a:pt x="693" y="92"/>
                  <a:pt x="693" y="92"/>
                </a:cubicBezTo>
                <a:cubicBezTo>
                  <a:pt x="693" y="0"/>
                  <a:pt x="693" y="0"/>
                  <a:pt x="693" y="0"/>
                </a:cubicBezTo>
                <a:cubicBezTo>
                  <a:pt x="681" y="0"/>
                  <a:pt x="681" y="0"/>
                  <a:pt x="681" y="0"/>
                </a:cubicBezTo>
                <a:lnTo>
                  <a:pt x="681" y="92"/>
                </a:lnTo>
                <a:close/>
                <a:moveTo>
                  <a:pt x="441" y="92"/>
                </a:moveTo>
                <a:cubicBezTo>
                  <a:pt x="453" y="92"/>
                  <a:pt x="453" y="92"/>
                  <a:pt x="453" y="92"/>
                </a:cubicBezTo>
                <a:cubicBezTo>
                  <a:pt x="453" y="0"/>
                  <a:pt x="453" y="0"/>
                  <a:pt x="453" y="0"/>
                </a:cubicBezTo>
                <a:cubicBezTo>
                  <a:pt x="441" y="0"/>
                  <a:pt x="441" y="0"/>
                  <a:pt x="441" y="0"/>
                </a:cubicBezTo>
                <a:lnTo>
                  <a:pt x="441" y="92"/>
                </a:lnTo>
                <a:close/>
                <a:moveTo>
                  <a:pt x="841" y="92"/>
                </a:moveTo>
                <a:cubicBezTo>
                  <a:pt x="853" y="92"/>
                  <a:pt x="853" y="92"/>
                  <a:pt x="853" y="92"/>
                </a:cubicBezTo>
                <a:cubicBezTo>
                  <a:pt x="853" y="0"/>
                  <a:pt x="853" y="0"/>
                  <a:pt x="853" y="0"/>
                </a:cubicBezTo>
                <a:cubicBezTo>
                  <a:pt x="841" y="0"/>
                  <a:pt x="841" y="0"/>
                  <a:pt x="841" y="0"/>
                </a:cubicBezTo>
                <a:lnTo>
                  <a:pt x="841" y="92"/>
                </a:lnTo>
                <a:close/>
                <a:moveTo>
                  <a:pt x="661" y="92"/>
                </a:moveTo>
                <a:cubicBezTo>
                  <a:pt x="673" y="92"/>
                  <a:pt x="673" y="92"/>
                  <a:pt x="673" y="92"/>
                </a:cubicBezTo>
                <a:cubicBezTo>
                  <a:pt x="673" y="0"/>
                  <a:pt x="673" y="0"/>
                  <a:pt x="673" y="0"/>
                </a:cubicBezTo>
                <a:cubicBezTo>
                  <a:pt x="661" y="0"/>
                  <a:pt x="661" y="0"/>
                  <a:pt x="661" y="0"/>
                </a:cubicBezTo>
                <a:lnTo>
                  <a:pt x="661" y="92"/>
                </a:lnTo>
                <a:close/>
                <a:moveTo>
                  <a:pt x="521" y="92"/>
                </a:moveTo>
                <a:cubicBezTo>
                  <a:pt x="533" y="92"/>
                  <a:pt x="533" y="92"/>
                  <a:pt x="533" y="92"/>
                </a:cubicBezTo>
                <a:cubicBezTo>
                  <a:pt x="533" y="0"/>
                  <a:pt x="533" y="0"/>
                  <a:pt x="533" y="0"/>
                </a:cubicBezTo>
                <a:cubicBezTo>
                  <a:pt x="521" y="0"/>
                  <a:pt x="521" y="0"/>
                  <a:pt x="521" y="0"/>
                </a:cubicBezTo>
                <a:lnTo>
                  <a:pt x="521" y="92"/>
                </a:lnTo>
                <a:close/>
                <a:moveTo>
                  <a:pt x="541" y="92"/>
                </a:moveTo>
                <a:cubicBezTo>
                  <a:pt x="553" y="92"/>
                  <a:pt x="553" y="92"/>
                  <a:pt x="553" y="92"/>
                </a:cubicBezTo>
                <a:cubicBezTo>
                  <a:pt x="553" y="0"/>
                  <a:pt x="553" y="0"/>
                  <a:pt x="553" y="0"/>
                </a:cubicBezTo>
                <a:cubicBezTo>
                  <a:pt x="541" y="0"/>
                  <a:pt x="541" y="0"/>
                  <a:pt x="541" y="0"/>
                </a:cubicBezTo>
                <a:lnTo>
                  <a:pt x="541" y="92"/>
                </a:lnTo>
                <a:close/>
                <a:moveTo>
                  <a:pt x="481" y="92"/>
                </a:moveTo>
                <a:cubicBezTo>
                  <a:pt x="493" y="92"/>
                  <a:pt x="493" y="92"/>
                  <a:pt x="493" y="92"/>
                </a:cubicBezTo>
                <a:cubicBezTo>
                  <a:pt x="493" y="0"/>
                  <a:pt x="493" y="0"/>
                  <a:pt x="493" y="0"/>
                </a:cubicBezTo>
                <a:cubicBezTo>
                  <a:pt x="481" y="0"/>
                  <a:pt x="481" y="0"/>
                  <a:pt x="481" y="0"/>
                </a:cubicBezTo>
                <a:lnTo>
                  <a:pt x="481" y="92"/>
                </a:lnTo>
                <a:close/>
                <a:moveTo>
                  <a:pt x="461" y="92"/>
                </a:moveTo>
                <a:cubicBezTo>
                  <a:pt x="473" y="92"/>
                  <a:pt x="473" y="92"/>
                  <a:pt x="473" y="92"/>
                </a:cubicBezTo>
                <a:cubicBezTo>
                  <a:pt x="473" y="0"/>
                  <a:pt x="473" y="0"/>
                  <a:pt x="473" y="0"/>
                </a:cubicBezTo>
                <a:cubicBezTo>
                  <a:pt x="461" y="0"/>
                  <a:pt x="461" y="0"/>
                  <a:pt x="461" y="0"/>
                </a:cubicBezTo>
                <a:lnTo>
                  <a:pt x="461" y="92"/>
                </a:lnTo>
                <a:close/>
                <a:moveTo>
                  <a:pt x="501" y="92"/>
                </a:moveTo>
                <a:cubicBezTo>
                  <a:pt x="513" y="92"/>
                  <a:pt x="513" y="92"/>
                  <a:pt x="513" y="92"/>
                </a:cubicBezTo>
                <a:cubicBezTo>
                  <a:pt x="513" y="0"/>
                  <a:pt x="513" y="0"/>
                  <a:pt x="513" y="0"/>
                </a:cubicBezTo>
                <a:cubicBezTo>
                  <a:pt x="501" y="0"/>
                  <a:pt x="501" y="0"/>
                  <a:pt x="501" y="0"/>
                </a:cubicBezTo>
                <a:lnTo>
                  <a:pt x="501" y="92"/>
                </a:lnTo>
                <a:close/>
                <a:moveTo>
                  <a:pt x="1863" y="92"/>
                </a:moveTo>
                <a:cubicBezTo>
                  <a:pt x="1875" y="92"/>
                  <a:pt x="1875" y="92"/>
                  <a:pt x="1875" y="92"/>
                </a:cubicBezTo>
                <a:cubicBezTo>
                  <a:pt x="1875" y="0"/>
                  <a:pt x="1875" y="0"/>
                  <a:pt x="1875" y="0"/>
                </a:cubicBezTo>
                <a:cubicBezTo>
                  <a:pt x="1863" y="0"/>
                  <a:pt x="1863" y="0"/>
                  <a:pt x="1863" y="0"/>
                </a:cubicBezTo>
                <a:lnTo>
                  <a:pt x="1863" y="92"/>
                </a:lnTo>
                <a:close/>
                <a:moveTo>
                  <a:pt x="561" y="92"/>
                </a:moveTo>
                <a:cubicBezTo>
                  <a:pt x="573" y="92"/>
                  <a:pt x="573" y="92"/>
                  <a:pt x="573" y="92"/>
                </a:cubicBezTo>
                <a:cubicBezTo>
                  <a:pt x="573" y="0"/>
                  <a:pt x="573" y="0"/>
                  <a:pt x="573" y="0"/>
                </a:cubicBezTo>
                <a:cubicBezTo>
                  <a:pt x="561" y="0"/>
                  <a:pt x="561" y="0"/>
                  <a:pt x="561" y="0"/>
                </a:cubicBezTo>
                <a:lnTo>
                  <a:pt x="561" y="92"/>
                </a:lnTo>
                <a:close/>
                <a:moveTo>
                  <a:pt x="641" y="92"/>
                </a:moveTo>
                <a:cubicBezTo>
                  <a:pt x="653" y="92"/>
                  <a:pt x="653" y="92"/>
                  <a:pt x="653" y="92"/>
                </a:cubicBezTo>
                <a:cubicBezTo>
                  <a:pt x="653" y="0"/>
                  <a:pt x="653" y="0"/>
                  <a:pt x="653" y="0"/>
                </a:cubicBezTo>
                <a:cubicBezTo>
                  <a:pt x="641" y="0"/>
                  <a:pt x="641" y="0"/>
                  <a:pt x="641" y="0"/>
                </a:cubicBezTo>
                <a:lnTo>
                  <a:pt x="641" y="92"/>
                </a:lnTo>
                <a:close/>
                <a:moveTo>
                  <a:pt x="581" y="92"/>
                </a:moveTo>
                <a:cubicBezTo>
                  <a:pt x="593" y="92"/>
                  <a:pt x="593" y="92"/>
                  <a:pt x="593" y="92"/>
                </a:cubicBezTo>
                <a:cubicBezTo>
                  <a:pt x="593" y="0"/>
                  <a:pt x="593" y="0"/>
                  <a:pt x="593" y="0"/>
                </a:cubicBezTo>
                <a:cubicBezTo>
                  <a:pt x="581" y="0"/>
                  <a:pt x="581" y="0"/>
                  <a:pt x="581" y="0"/>
                </a:cubicBezTo>
                <a:lnTo>
                  <a:pt x="581" y="92"/>
                </a:lnTo>
                <a:close/>
                <a:moveTo>
                  <a:pt x="601" y="92"/>
                </a:moveTo>
                <a:cubicBezTo>
                  <a:pt x="613" y="92"/>
                  <a:pt x="613" y="92"/>
                  <a:pt x="613" y="92"/>
                </a:cubicBezTo>
                <a:cubicBezTo>
                  <a:pt x="613" y="0"/>
                  <a:pt x="613" y="0"/>
                  <a:pt x="613" y="0"/>
                </a:cubicBezTo>
                <a:cubicBezTo>
                  <a:pt x="601" y="0"/>
                  <a:pt x="601" y="0"/>
                  <a:pt x="601" y="0"/>
                </a:cubicBezTo>
                <a:lnTo>
                  <a:pt x="601" y="92"/>
                </a:lnTo>
                <a:close/>
                <a:moveTo>
                  <a:pt x="3065" y="92"/>
                </a:moveTo>
                <a:cubicBezTo>
                  <a:pt x="3077" y="92"/>
                  <a:pt x="3077" y="92"/>
                  <a:pt x="3077" y="92"/>
                </a:cubicBezTo>
                <a:cubicBezTo>
                  <a:pt x="3077" y="0"/>
                  <a:pt x="3077" y="0"/>
                  <a:pt x="3077" y="0"/>
                </a:cubicBezTo>
                <a:cubicBezTo>
                  <a:pt x="3065" y="0"/>
                  <a:pt x="3065" y="0"/>
                  <a:pt x="3065" y="0"/>
                </a:cubicBezTo>
                <a:lnTo>
                  <a:pt x="3065" y="92"/>
                </a:lnTo>
                <a:close/>
                <a:moveTo>
                  <a:pt x="3185" y="92"/>
                </a:moveTo>
                <a:cubicBezTo>
                  <a:pt x="3197" y="92"/>
                  <a:pt x="3197" y="92"/>
                  <a:pt x="3197" y="92"/>
                </a:cubicBezTo>
                <a:cubicBezTo>
                  <a:pt x="3197" y="0"/>
                  <a:pt x="3197" y="0"/>
                  <a:pt x="3197" y="0"/>
                </a:cubicBezTo>
                <a:cubicBezTo>
                  <a:pt x="3185" y="0"/>
                  <a:pt x="3185" y="0"/>
                  <a:pt x="3185" y="0"/>
                </a:cubicBezTo>
                <a:lnTo>
                  <a:pt x="3185" y="92"/>
                </a:lnTo>
                <a:close/>
                <a:moveTo>
                  <a:pt x="3085" y="92"/>
                </a:moveTo>
                <a:cubicBezTo>
                  <a:pt x="3097" y="92"/>
                  <a:pt x="3097" y="92"/>
                  <a:pt x="3097" y="92"/>
                </a:cubicBezTo>
                <a:cubicBezTo>
                  <a:pt x="3097" y="0"/>
                  <a:pt x="3097" y="0"/>
                  <a:pt x="3097" y="0"/>
                </a:cubicBezTo>
                <a:cubicBezTo>
                  <a:pt x="3085" y="0"/>
                  <a:pt x="3085" y="0"/>
                  <a:pt x="3085" y="0"/>
                </a:cubicBezTo>
                <a:lnTo>
                  <a:pt x="3085" y="92"/>
                </a:lnTo>
                <a:close/>
                <a:moveTo>
                  <a:pt x="1883" y="92"/>
                </a:moveTo>
                <a:cubicBezTo>
                  <a:pt x="1895" y="92"/>
                  <a:pt x="1895" y="92"/>
                  <a:pt x="1895" y="92"/>
                </a:cubicBezTo>
                <a:cubicBezTo>
                  <a:pt x="1895" y="0"/>
                  <a:pt x="1895" y="0"/>
                  <a:pt x="1895" y="0"/>
                </a:cubicBezTo>
                <a:cubicBezTo>
                  <a:pt x="1883" y="0"/>
                  <a:pt x="1883" y="0"/>
                  <a:pt x="1883" y="0"/>
                </a:cubicBezTo>
                <a:lnTo>
                  <a:pt x="1883" y="92"/>
                </a:lnTo>
                <a:close/>
                <a:moveTo>
                  <a:pt x="3105" y="92"/>
                </a:moveTo>
                <a:cubicBezTo>
                  <a:pt x="3117" y="92"/>
                  <a:pt x="3117" y="92"/>
                  <a:pt x="3117" y="92"/>
                </a:cubicBezTo>
                <a:cubicBezTo>
                  <a:pt x="3117" y="0"/>
                  <a:pt x="3117" y="0"/>
                  <a:pt x="3117" y="0"/>
                </a:cubicBezTo>
                <a:cubicBezTo>
                  <a:pt x="3105" y="0"/>
                  <a:pt x="3105" y="0"/>
                  <a:pt x="3105" y="0"/>
                </a:cubicBezTo>
                <a:lnTo>
                  <a:pt x="3105" y="92"/>
                </a:lnTo>
                <a:close/>
                <a:moveTo>
                  <a:pt x="3125" y="92"/>
                </a:moveTo>
                <a:cubicBezTo>
                  <a:pt x="3137" y="92"/>
                  <a:pt x="3137" y="92"/>
                  <a:pt x="3137" y="92"/>
                </a:cubicBezTo>
                <a:cubicBezTo>
                  <a:pt x="3137" y="0"/>
                  <a:pt x="3137" y="0"/>
                  <a:pt x="3137" y="0"/>
                </a:cubicBezTo>
                <a:cubicBezTo>
                  <a:pt x="3125" y="0"/>
                  <a:pt x="3125" y="0"/>
                  <a:pt x="3125" y="0"/>
                </a:cubicBezTo>
                <a:lnTo>
                  <a:pt x="3125" y="92"/>
                </a:lnTo>
                <a:close/>
                <a:moveTo>
                  <a:pt x="3165" y="92"/>
                </a:moveTo>
                <a:cubicBezTo>
                  <a:pt x="3177" y="92"/>
                  <a:pt x="3177" y="92"/>
                  <a:pt x="3177" y="92"/>
                </a:cubicBezTo>
                <a:cubicBezTo>
                  <a:pt x="3177" y="0"/>
                  <a:pt x="3177" y="0"/>
                  <a:pt x="3177" y="0"/>
                </a:cubicBezTo>
                <a:cubicBezTo>
                  <a:pt x="3165" y="0"/>
                  <a:pt x="3165" y="0"/>
                  <a:pt x="3165" y="0"/>
                </a:cubicBezTo>
                <a:lnTo>
                  <a:pt x="3165" y="92"/>
                </a:lnTo>
                <a:close/>
                <a:moveTo>
                  <a:pt x="3265" y="92"/>
                </a:moveTo>
                <a:cubicBezTo>
                  <a:pt x="3277" y="92"/>
                  <a:pt x="3277" y="92"/>
                  <a:pt x="3277" y="92"/>
                </a:cubicBezTo>
                <a:cubicBezTo>
                  <a:pt x="3277" y="0"/>
                  <a:pt x="3277" y="0"/>
                  <a:pt x="3277" y="0"/>
                </a:cubicBezTo>
                <a:cubicBezTo>
                  <a:pt x="3265" y="0"/>
                  <a:pt x="3265" y="0"/>
                  <a:pt x="3265" y="0"/>
                </a:cubicBezTo>
                <a:lnTo>
                  <a:pt x="3265" y="92"/>
                </a:lnTo>
                <a:close/>
                <a:moveTo>
                  <a:pt x="3285" y="92"/>
                </a:moveTo>
                <a:cubicBezTo>
                  <a:pt x="3297" y="92"/>
                  <a:pt x="3297" y="92"/>
                  <a:pt x="3297" y="92"/>
                </a:cubicBezTo>
                <a:cubicBezTo>
                  <a:pt x="3297" y="0"/>
                  <a:pt x="3297" y="0"/>
                  <a:pt x="3297" y="0"/>
                </a:cubicBezTo>
                <a:cubicBezTo>
                  <a:pt x="3285" y="0"/>
                  <a:pt x="3285" y="0"/>
                  <a:pt x="3285" y="0"/>
                </a:cubicBezTo>
                <a:lnTo>
                  <a:pt x="3285" y="92"/>
                </a:lnTo>
                <a:close/>
                <a:moveTo>
                  <a:pt x="3205" y="92"/>
                </a:moveTo>
                <a:cubicBezTo>
                  <a:pt x="3217" y="92"/>
                  <a:pt x="3217" y="92"/>
                  <a:pt x="3217" y="92"/>
                </a:cubicBezTo>
                <a:cubicBezTo>
                  <a:pt x="3217" y="0"/>
                  <a:pt x="3217" y="0"/>
                  <a:pt x="3217" y="0"/>
                </a:cubicBezTo>
                <a:cubicBezTo>
                  <a:pt x="3205" y="0"/>
                  <a:pt x="3205" y="0"/>
                  <a:pt x="3205" y="0"/>
                </a:cubicBezTo>
                <a:lnTo>
                  <a:pt x="3205" y="92"/>
                </a:lnTo>
                <a:close/>
                <a:moveTo>
                  <a:pt x="3245" y="92"/>
                </a:moveTo>
                <a:cubicBezTo>
                  <a:pt x="3257" y="92"/>
                  <a:pt x="3257" y="92"/>
                  <a:pt x="3257" y="92"/>
                </a:cubicBezTo>
                <a:cubicBezTo>
                  <a:pt x="3257" y="0"/>
                  <a:pt x="3257" y="0"/>
                  <a:pt x="3257" y="0"/>
                </a:cubicBezTo>
                <a:cubicBezTo>
                  <a:pt x="3245" y="0"/>
                  <a:pt x="3245" y="0"/>
                  <a:pt x="3245" y="0"/>
                </a:cubicBezTo>
                <a:lnTo>
                  <a:pt x="3245" y="92"/>
                </a:lnTo>
                <a:close/>
                <a:moveTo>
                  <a:pt x="3225" y="92"/>
                </a:moveTo>
                <a:cubicBezTo>
                  <a:pt x="3237" y="92"/>
                  <a:pt x="3237" y="92"/>
                  <a:pt x="3237" y="92"/>
                </a:cubicBezTo>
                <a:cubicBezTo>
                  <a:pt x="3237" y="0"/>
                  <a:pt x="3237" y="0"/>
                  <a:pt x="3237" y="0"/>
                </a:cubicBezTo>
                <a:cubicBezTo>
                  <a:pt x="3225" y="0"/>
                  <a:pt x="3225" y="0"/>
                  <a:pt x="3225" y="0"/>
                </a:cubicBezTo>
                <a:lnTo>
                  <a:pt x="3225" y="92"/>
                </a:lnTo>
                <a:close/>
                <a:moveTo>
                  <a:pt x="2965" y="92"/>
                </a:moveTo>
                <a:cubicBezTo>
                  <a:pt x="2977" y="92"/>
                  <a:pt x="2977" y="92"/>
                  <a:pt x="2977" y="92"/>
                </a:cubicBezTo>
                <a:cubicBezTo>
                  <a:pt x="2977" y="0"/>
                  <a:pt x="2977" y="0"/>
                  <a:pt x="2977" y="0"/>
                </a:cubicBezTo>
                <a:cubicBezTo>
                  <a:pt x="2965" y="0"/>
                  <a:pt x="2965" y="0"/>
                  <a:pt x="2965" y="0"/>
                </a:cubicBezTo>
                <a:lnTo>
                  <a:pt x="2965" y="92"/>
                </a:lnTo>
                <a:close/>
                <a:moveTo>
                  <a:pt x="2945" y="92"/>
                </a:moveTo>
                <a:cubicBezTo>
                  <a:pt x="2957" y="92"/>
                  <a:pt x="2957" y="92"/>
                  <a:pt x="2957" y="92"/>
                </a:cubicBezTo>
                <a:cubicBezTo>
                  <a:pt x="2957" y="0"/>
                  <a:pt x="2957" y="0"/>
                  <a:pt x="2957" y="0"/>
                </a:cubicBezTo>
                <a:cubicBezTo>
                  <a:pt x="2945" y="0"/>
                  <a:pt x="2945" y="0"/>
                  <a:pt x="2945" y="0"/>
                </a:cubicBezTo>
                <a:lnTo>
                  <a:pt x="2945" y="92"/>
                </a:lnTo>
                <a:close/>
                <a:moveTo>
                  <a:pt x="2905" y="92"/>
                </a:moveTo>
                <a:cubicBezTo>
                  <a:pt x="2917" y="92"/>
                  <a:pt x="2917" y="92"/>
                  <a:pt x="2917" y="92"/>
                </a:cubicBezTo>
                <a:cubicBezTo>
                  <a:pt x="2917" y="0"/>
                  <a:pt x="2917" y="0"/>
                  <a:pt x="2917" y="0"/>
                </a:cubicBezTo>
                <a:cubicBezTo>
                  <a:pt x="2905" y="0"/>
                  <a:pt x="2905" y="0"/>
                  <a:pt x="2905" y="0"/>
                </a:cubicBezTo>
                <a:lnTo>
                  <a:pt x="2905" y="92"/>
                </a:lnTo>
                <a:close/>
                <a:moveTo>
                  <a:pt x="2925" y="92"/>
                </a:moveTo>
                <a:cubicBezTo>
                  <a:pt x="2937" y="92"/>
                  <a:pt x="2937" y="92"/>
                  <a:pt x="2937" y="92"/>
                </a:cubicBezTo>
                <a:cubicBezTo>
                  <a:pt x="2937" y="0"/>
                  <a:pt x="2937" y="0"/>
                  <a:pt x="2937" y="0"/>
                </a:cubicBezTo>
                <a:cubicBezTo>
                  <a:pt x="2925" y="0"/>
                  <a:pt x="2925" y="0"/>
                  <a:pt x="2925" y="0"/>
                </a:cubicBezTo>
                <a:lnTo>
                  <a:pt x="2925" y="92"/>
                </a:lnTo>
                <a:close/>
                <a:moveTo>
                  <a:pt x="2865" y="92"/>
                </a:moveTo>
                <a:cubicBezTo>
                  <a:pt x="2876" y="92"/>
                  <a:pt x="2876" y="92"/>
                  <a:pt x="2876" y="92"/>
                </a:cubicBezTo>
                <a:cubicBezTo>
                  <a:pt x="2876" y="0"/>
                  <a:pt x="2876" y="0"/>
                  <a:pt x="2876" y="0"/>
                </a:cubicBezTo>
                <a:cubicBezTo>
                  <a:pt x="2865" y="0"/>
                  <a:pt x="2865" y="0"/>
                  <a:pt x="2865" y="0"/>
                </a:cubicBezTo>
                <a:lnTo>
                  <a:pt x="2865" y="92"/>
                </a:lnTo>
                <a:close/>
                <a:moveTo>
                  <a:pt x="2885" y="92"/>
                </a:moveTo>
                <a:cubicBezTo>
                  <a:pt x="2897" y="92"/>
                  <a:pt x="2897" y="92"/>
                  <a:pt x="2897" y="92"/>
                </a:cubicBezTo>
                <a:cubicBezTo>
                  <a:pt x="2897" y="0"/>
                  <a:pt x="2897" y="0"/>
                  <a:pt x="2897" y="0"/>
                </a:cubicBezTo>
                <a:cubicBezTo>
                  <a:pt x="2885" y="0"/>
                  <a:pt x="2885" y="0"/>
                  <a:pt x="2885" y="0"/>
                </a:cubicBezTo>
                <a:lnTo>
                  <a:pt x="2885" y="92"/>
                </a:lnTo>
                <a:close/>
                <a:moveTo>
                  <a:pt x="3005" y="92"/>
                </a:moveTo>
                <a:cubicBezTo>
                  <a:pt x="3017" y="92"/>
                  <a:pt x="3017" y="92"/>
                  <a:pt x="3017" y="92"/>
                </a:cubicBezTo>
                <a:cubicBezTo>
                  <a:pt x="3017" y="0"/>
                  <a:pt x="3017" y="0"/>
                  <a:pt x="3017" y="0"/>
                </a:cubicBezTo>
                <a:cubicBezTo>
                  <a:pt x="3005" y="0"/>
                  <a:pt x="3005" y="0"/>
                  <a:pt x="3005" y="0"/>
                </a:cubicBezTo>
                <a:lnTo>
                  <a:pt x="3005" y="92"/>
                </a:lnTo>
                <a:close/>
                <a:moveTo>
                  <a:pt x="3045" y="92"/>
                </a:moveTo>
                <a:cubicBezTo>
                  <a:pt x="3057" y="92"/>
                  <a:pt x="3057" y="92"/>
                  <a:pt x="3057" y="92"/>
                </a:cubicBezTo>
                <a:cubicBezTo>
                  <a:pt x="3057" y="0"/>
                  <a:pt x="3057" y="0"/>
                  <a:pt x="3057" y="0"/>
                </a:cubicBezTo>
                <a:cubicBezTo>
                  <a:pt x="3045" y="0"/>
                  <a:pt x="3045" y="0"/>
                  <a:pt x="3045" y="0"/>
                </a:cubicBezTo>
                <a:lnTo>
                  <a:pt x="3045" y="92"/>
                </a:lnTo>
                <a:close/>
                <a:moveTo>
                  <a:pt x="3025" y="92"/>
                </a:moveTo>
                <a:cubicBezTo>
                  <a:pt x="3037" y="92"/>
                  <a:pt x="3037" y="92"/>
                  <a:pt x="3037" y="92"/>
                </a:cubicBezTo>
                <a:cubicBezTo>
                  <a:pt x="3037" y="0"/>
                  <a:pt x="3037" y="0"/>
                  <a:pt x="3037" y="0"/>
                </a:cubicBezTo>
                <a:cubicBezTo>
                  <a:pt x="3025" y="0"/>
                  <a:pt x="3025" y="0"/>
                  <a:pt x="3025" y="0"/>
                </a:cubicBezTo>
                <a:lnTo>
                  <a:pt x="3025" y="92"/>
                </a:lnTo>
                <a:close/>
                <a:moveTo>
                  <a:pt x="2985" y="92"/>
                </a:moveTo>
                <a:cubicBezTo>
                  <a:pt x="2997" y="92"/>
                  <a:pt x="2997" y="92"/>
                  <a:pt x="2997" y="92"/>
                </a:cubicBezTo>
                <a:cubicBezTo>
                  <a:pt x="2997" y="0"/>
                  <a:pt x="2997" y="0"/>
                  <a:pt x="2997" y="0"/>
                </a:cubicBezTo>
                <a:cubicBezTo>
                  <a:pt x="2985" y="0"/>
                  <a:pt x="2985" y="0"/>
                  <a:pt x="2985" y="0"/>
                </a:cubicBezTo>
                <a:lnTo>
                  <a:pt x="2985" y="92"/>
                </a:lnTo>
                <a:close/>
                <a:moveTo>
                  <a:pt x="3806" y="92"/>
                </a:moveTo>
                <a:cubicBezTo>
                  <a:pt x="3818" y="92"/>
                  <a:pt x="3818" y="92"/>
                  <a:pt x="3818" y="92"/>
                </a:cubicBezTo>
                <a:cubicBezTo>
                  <a:pt x="3818" y="0"/>
                  <a:pt x="3818" y="0"/>
                  <a:pt x="3818" y="0"/>
                </a:cubicBezTo>
                <a:cubicBezTo>
                  <a:pt x="3806" y="0"/>
                  <a:pt x="3806" y="0"/>
                  <a:pt x="3806" y="0"/>
                </a:cubicBezTo>
                <a:lnTo>
                  <a:pt x="3806" y="92"/>
                </a:lnTo>
                <a:close/>
                <a:moveTo>
                  <a:pt x="3305" y="92"/>
                </a:moveTo>
                <a:cubicBezTo>
                  <a:pt x="3317" y="92"/>
                  <a:pt x="3317" y="92"/>
                  <a:pt x="3317" y="92"/>
                </a:cubicBezTo>
                <a:cubicBezTo>
                  <a:pt x="3317" y="0"/>
                  <a:pt x="3317" y="0"/>
                  <a:pt x="3317" y="0"/>
                </a:cubicBezTo>
                <a:cubicBezTo>
                  <a:pt x="3305" y="0"/>
                  <a:pt x="3305" y="0"/>
                  <a:pt x="3305" y="0"/>
                </a:cubicBezTo>
                <a:lnTo>
                  <a:pt x="3305" y="92"/>
                </a:lnTo>
                <a:close/>
                <a:moveTo>
                  <a:pt x="3465" y="92"/>
                </a:moveTo>
                <a:cubicBezTo>
                  <a:pt x="3477" y="92"/>
                  <a:pt x="3477" y="92"/>
                  <a:pt x="3477" y="92"/>
                </a:cubicBezTo>
                <a:cubicBezTo>
                  <a:pt x="3477" y="0"/>
                  <a:pt x="3477" y="0"/>
                  <a:pt x="3477" y="0"/>
                </a:cubicBezTo>
                <a:cubicBezTo>
                  <a:pt x="3465" y="0"/>
                  <a:pt x="3465" y="0"/>
                  <a:pt x="3465" y="0"/>
                </a:cubicBezTo>
                <a:lnTo>
                  <a:pt x="3465" y="92"/>
                </a:lnTo>
                <a:close/>
                <a:moveTo>
                  <a:pt x="3666" y="92"/>
                </a:moveTo>
                <a:cubicBezTo>
                  <a:pt x="3678" y="92"/>
                  <a:pt x="3678" y="92"/>
                  <a:pt x="3678" y="92"/>
                </a:cubicBezTo>
                <a:cubicBezTo>
                  <a:pt x="3678" y="0"/>
                  <a:pt x="3678" y="0"/>
                  <a:pt x="3678" y="0"/>
                </a:cubicBezTo>
                <a:cubicBezTo>
                  <a:pt x="3666" y="0"/>
                  <a:pt x="3666" y="0"/>
                  <a:pt x="3666" y="0"/>
                </a:cubicBezTo>
                <a:lnTo>
                  <a:pt x="3666" y="92"/>
                </a:lnTo>
                <a:close/>
                <a:moveTo>
                  <a:pt x="3646" y="92"/>
                </a:moveTo>
                <a:cubicBezTo>
                  <a:pt x="3658" y="92"/>
                  <a:pt x="3658" y="92"/>
                  <a:pt x="3658" y="92"/>
                </a:cubicBezTo>
                <a:cubicBezTo>
                  <a:pt x="3658" y="0"/>
                  <a:pt x="3658" y="0"/>
                  <a:pt x="3658" y="0"/>
                </a:cubicBezTo>
                <a:cubicBezTo>
                  <a:pt x="3646" y="0"/>
                  <a:pt x="3646" y="0"/>
                  <a:pt x="3646" y="0"/>
                </a:cubicBezTo>
                <a:lnTo>
                  <a:pt x="3646" y="92"/>
                </a:lnTo>
                <a:close/>
                <a:moveTo>
                  <a:pt x="3686" y="92"/>
                </a:moveTo>
                <a:cubicBezTo>
                  <a:pt x="3698" y="92"/>
                  <a:pt x="3698" y="92"/>
                  <a:pt x="3698" y="92"/>
                </a:cubicBezTo>
                <a:cubicBezTo>
                  <a:pt x="3698" y="0"/>
                  <a:pt x="3698" y="0"/>
                  <a:pt x="3698" y="0"/>
                </a:cubicBezTo>
                <a:cubicBezTo>
                  <a:pt x="3686" y="0"/>
                  <a:pt x="3686" y="0"/>
                  <a:pt x="3686" y="0"/>
                </a:cubicBezTo>
                <a:lnTo>
                  <a:pt x="3686" y="92"/>
                </a:lnTo>
                <a:close/>
                <a:moveTo>
                  <a:pt x="3626" y="92"/>
                </a:moveTo>
                <a:cubicBezTo>
                  <a:pt x="3638" y="92"/>
                  <a:pt x="3638" y="92"/>
                  <a:pt x="3638" y="92"/>
                </a:cubicBezTo>
                <a:cubicBezTo>
                  <a:pt x="3638" y="0"/>
                  <a:pt x="3638" y="0"/>
                  <a:pt x="3638" y="0"/>
                </a:cubicBezTo>
                <a:cubicBezTo>
                  <a:pt x="3626" y="0"/>
                  <a:pt x="3626" y="0"/>
                  <a:pt x="3626" y="0"/>
                </a:cubicBezTo>
                <a:lnTo>
                  <a:pt x="3626" y="92"/>
                </a:lnTo>
                <a:close/>
                <a:moveTo>
                  <a:pt x="3586" y="92"/>
                </a:moveTo>
                <a:cubicBezTo>
                  <a:pt x="3598" y="92"/>
                  <a:pt x="3598" y="92"/>
                  <a:pt x="3598" y="92"/>
                </a:cubicBezTo>
                <a:cubicBezTo>
                  <a:pt x="3598" y="0"/>
                  <a:pt x="3598" y="0"/>
                  <a:pt x="3598" y="0"/>
                </a:cubicBezTo>
                <a:cubicBezTo>
                  <a:pt x="3586" y="0"/>
                  <a:pt x="3586" y="0"/>
                  <a:pt x="3586" y="0"/>
                </a:cubicBezTo>
                <a:lnTo>
                  <a:pt x="3586" y="92"/>
                </a:lnTo>
                <a:close/>
                <a:moveTo>
                  <a:pt x="3606" y="92"/>
                </a:moveTo>
                <a:cubicBezTo>
                  <a:pt x="3618" y="92"/>
                  <a:pt x="3618" y="92"/>
                  <a:pt x="3618" y="92"/>
                </a:cubicBezTo>
                <a:cubicBezTo>
                  <a:pt x="3618" y="0"/>
                  <a:pt x="3618" y="0"/>
                  <a:pt x="3618" y="0"/>
                </a:cubicBezTo>
                <a:cubicBezTo>
                  <a:pt x="3606" y="0"/>
                  <a:pt x="3606" y="0"/>
                  <a:pt x="3606" y="0"/>
                </a:cubicBezTo>
                <a:lnTo>
                  <a:pt x="3606" y="92"/>
                </a:lnTo>
                <a:close/>
                <a:moveTo>
                  <a:pt x="3766" y="92"/>
                </a:moveTo>
                <a:cubicBezTo>
                  <a:pt x="3778" y="92"/>
                  <a:pt x="3778" y="92"/>
                  <a:pt x="3778" y="92"/>
                </a:cubicBezTo>
                <a:cubicBezTo>
                  <a:pt x="3778" y="0"/>
                  <a:pt x="3778" y="0"/>
                  <a:pt x="3778" y="0"/>
                </a:cubicBezTo>
                <a:cubicBezTo>
                  <a:pt x="3766" y="0"/>
                  <a:pt x="3766" y="0"/>
                  <a:pt x="3766" y="0"/>
                </a:cubicBezTo>
                <a:lnTo>
                  <a:pt x="3766" y="92"/>
                </a:lnTo>
                <a:close/>
                <a:moveTo>
                  <a:pt x="3706" y="92"/>
                </a:moveTo>
                <a:cubicBezTo>
                  <a:pt x="3718" y="92"/>
                  <a:pt x="3718" y="92"/>
                  <a:pt x="3718" y="92"/>
                </a:cubicBezTo>
                <a:cubicBezTo>
                  <a:pt x="3718" y="0"/>
                  <a:pt x="3718" y="0"/>
                  <a:pt x="3718" y="0"/>
                </a:cubicBezTo>
                <a:cubicBezTo>
                  <a:pt x="3706" y="0"/>
                  <a:pt x="3706" y="0"/>
                  <a:pt x="3706" y="0"/>
                </a:cubicBezTo>
                <a:lnTo>
                  <a:pt x="3706" y="92"/>
                </a:lnTo>
                <a:close/>
                <a:moveTo>
                  <a:pt x="3786" y="92"/>
                </a:moveTo>
                <a:cubicBezTo>
                  <a:pt x="3798" y="92"/>
                  <a:pt x="3798" y="92"/>
                  <a:pt x="3798" y="92"/>
                </a:cubicBezTo>
                <a:cubicBezTo>
                  <a:pt x="3798" y="0"/>
                  <a:pt x="3798" y="0"/>
                  <a:pt x="3798" y="0"/>
                </a:cubicBezTo>
                <a:cubicBezTo>
                  <a:pt x="3786" y="0"/>
                  <a:pt x="3786" y="0"/>
                  <a:pt x="3786" y="0"/>
                </a:cubicBezTo>
                <a:lnTo>
                  <a:pt x="3786" y="92"/>
                </a:lnTo>
                <a:close/>
                <a:moveTo>
                  <a:pt x="3746" y="92"/>
                </a:moveTo>
                <a:cubicBezTo>
                  <a:pt x="3758" y="92"/>
                  <a:pt x="3758" y="92"/>
                  <a:pt x="3758" y="92"/>
                </a:cubicBezTo>
                <a:cubicBezTo>
                  <a:pt x="3758" y="0"/>
                  <a:pt x="3758" y="0"/>
                  <a:pt x="3758" y="0"/>
                </a:cubicBezTo>
                <a:cubicBezTo>
                  <a:pt x="3746" y="0"/>
                  <a:pt x="3746" y="0"/>
                  <a:pt x="3746" y="0"/>
                </a:cubicBezTo>
                <a:lnTo>
                  <a:pt x="3746" y="92"/>
                </a:lnTo>
                <a:close/>
                <a:moveTo>
                  <a:pt x="3325" y="92"/>
                </a:moveTo>
                <a:cubicBezTo>
                  <a:pt x="3337" y="92"/>
                  <a:pt x="3337" y="92"/>
                  <a:pt x="3337" y="92"/>
                </a:cubicBezTo>
                <a:cubicBezTo>
                  <a:pt x="3337" y="0"/>
                  <a:pt x="3337" y="0"/>
                  <a:pt x="3337" y="0"/>
                </a:cubicBezTo>
                <a:cubicBezTo>
                  <a:pt x="3325" y="0"/>
                  <a:pt x="3325" y="0"/>
                  <a:pt x="3325" y="0"/>
                </a:cubicBezTo>
                <a:lnTo>
                  <a:pt x="3325" y="92"/>
                </a:lnTo>
                <a:close/>
                <a:moveTo>
                  <a:pt x="3726" y="92"/>
                </a:moveTo>
                <a:cubicBezTo>
                  <a:pt x="3738" y="92"/>
                  <a:pt x="3738" y="92"/>
                  <a:pt x="3738" y="92"/>
                </a:cubicBezTo>
                <a:cubicBezTo>
                  <a:pt x="3738" y="0"/>
                  <a:pt x="3738" y="0"/>
                  <a:pt x="3738" y="0"/>
                </a:cubicBezTo>
                <a:cubicBezTo>
                  <a:pt x="3726" y="0"/>
                  <a:pt x="3726" y="0"/>
                  <a:pt x="3726" y="0"/>
                </a:cubicBezTo>
                <a:lnTo>
                  <a:pt x="3726" y="92"/>
                </a:lnTo>
                <a:close/>
                <a:moveTo>
                  <a:pt x="3405" y="92"/>
                </a:moveTo>
                <a:cubicBezTo>
                  <a:pt x="3417" y="92"/>
                  <a:pt x="3417" y="92"/>
                  <a:pt x="3417" y="92"/>
                </a:cubicBezTo>
                <a:cubicBezTo>
                  <a:pt x="3417" y="0"/>
                  <a:pt x="3417" y="0"/>
                  <a:pt x="3417" y="0"/>
                </a:cubicBezTo>
                <a:cubicBezTo>
                  <a:pt x="3405" y="0"/>
                  <a:pt x="3405" y="0"/>
                  <a:pt x="3405" y="0"/>
                </a:cubicBezTo>
                <a:lnTo>
                  <a:pt x="3405" y="92"/>
                </a:lnTo>
                <a:close/>
                <a:moveTo>
                  <a:pt x="3425" y="92"/>
                </a:moveTo>
                <a:cubicBezTo>
                  <a:pt x="3437" y="92"/>
                  <a:pt x="3437" y="92"/>
                  <a:pt x="3437" y="92"/>
                </a:cubicBezTo>
                <a:cubicBezTo>
                  <a:pt x="3437" y="0"/>
                  <a:pt x="3437" y="0"/>
                  <a:pt x="3437" y="0"/>
                </a:cubicBezTo>
                <a:cubicBezTo>
                  <a:pt x="3425" y="0"/>
                  <a:pt x="3425" y="0"/>
                  <a:pt x="3425" y="0"/>
                </a:cubicBezTo>
                <a:lnTo>
                  <a:pt x="3425" y="92"/>
                </a:lnTo>
                <a:close/>
                <a:moveTo>
                  <a:pt x="3385" y="92"/>
                </a:moveTo>
                <a:cubicBezTo>
                  <a:pt x="3397" y="92"/>
                  <a:pt x="3397" y="92"/>
                  <a:pt x="3397" y="92"/>
                </a:cubicBezTo>
                <a:cubicBezTo>
                  <a:pt x="3397" y="0"/>
                  <a:pt x="3397" y="0"/>
                  <a:pt x="3397" y="0"/>
                </a:cubicBezTo>
                <a:cubicBezTo>
                  <a:pt x="3385" y="0"/>
                  <a:pt x="3385" y="0"/>
                  <a:pt x="3385" y="0"/>
                </a:cubicBezTo>
                <a:lnTo>
                  <a:pt x="3385" y="92"/>
                </a:lnTo>
                <a:close/>
                <a:moveTo>
                  <a:pt x="3345" y="92"/>
                </a:moveTo>
                <a:cubicBezTo>
                  <a:pt x="3357" y="92"/>
                  <a:pt x="3357" y="92"/>
                  <a:pt x="3357" y="92"/>
                </a:cubicBezTo>
                <a:cubicBezTo>
                  <a:pt x="3357" y="0"/>
                  <a:pt x="3357" y="0"/>
                  <a:pt x="3357" y="0"/>
                </a:cubicBezTo>
                <a:cubicBezTo>
                  <a:pt x="3345" y="0"/>
                  <a:pt x="3345" y="0"/>
                  <a:pt x="3345" y="0"/>
                </a:cubicBezTo>
                <a:lnTo>
                  <a:pt x="3345" y="92"/>
                </a:lnTo>
                <a:close/>
                <a:moveTo>
                  <a:pt x="3445" y="92"/>
                </a:moveTo>
                <a:cubicBezTo>
                  <a:pt x="3457" y="92"/>
                  <a:pt x="3457" y="92"/>
                  <a:pt x="3457" y="92"/>
                </a:cubicBezTo>
                <a:cubicBezTo>
                  <a:pt x="3457" y="0"/>
                  <a:pt x="3457" y="0"/>
                  <a:pt x="3457" y="0"/>
                </a:cubicBezTo>
                <a:cubicBezTo>
                  <a:pt x="3445" y="0"/>
                  <a:pt x="3445" y="0"/>
                  <a:pt x="3445" y="0"/>
                </a:cubicBezTo>
                <a:lnTo>
                  <a:pt x="3445" y="92"/>
                </a:lnTo>
                <a:close/>
                <a:moveTo>
                  <a:pt x="3486" y="92"/>
                </a:moveTo>
                <a:cubicBezTo>
                  <a:pt x="3497" y="92"/>
                  <a:pt x="3497" y="92"/>
                  <a:pt x="3497" y="92"/>
                </a:cubicBezTo>
                <a:cubicBezTo>
                  <a:pt x="3497" y="0"/>
                  <a:pt x="3497" y="0"/>
                  <a:pt x="3497" y="0"/>
                </a:cubicBezTo>
                <a:cubicBezTo>
                  <a:pt x="3486" y="0"/>
                  <a:pt x="3486" y="0"/>
                  <a:pt x="3486" y="0"/>
                </a:cubicBezTo>
                <a:lnTo>
                  <a:pt x="3486" y="92"/>
                </a:lnTo>
                <a:close/>
                <a:moveTo>
                  <a:pt x="3526" y="92"/>
                </a:moveTo>
                <a:cubicBezTo>
                  <a:pt x="3538" y="92"/>
                  <a:pt x="3538" y="92"/>
                  <a:pt x="3538" y="92"/>
                </a:cubicBezTo>
                <a:cubicBezTo>
                  <a:pt x="3538" y="0"/>
                  <a:pt x="3538" y="0"/>
                  <a:pt x="3538" y="0"/>
                </a:cubicBezTo>
                <a:cubicBezTo>
                  <a:pt x="3526" y="0"/>
                  <a:pt x="3526" y="0"/>
                  <a:pt x="3526" y="0"/>
                </a:cubicBezTo>
                <a:lnTo>
                  <a:pt x="3526" y="92"/>
                </a:lnTo>
                <a:close/>
                <a:moveTo>
                  <a:pt x="3546" y="92"/>
                </a:moveTo>
                <a:cubicBezTo>
                  <a:pt x="3558" y="92"/>
                  <a:pt x="3558" y="92"/>
                  <a:pt x="3558" y="92"/>
                </a:cubicBezTo>
                <a:cubicBezTo>
                  <a:pt x="3558" y="0"/>
                  <a:pt x="3558" y="0"/>
                  <a:pt x="3558" y="0"/>
                </a:cubicBezTo>
                <a:cubicBezTo>
                  <a:pt x="3546" y="0"/>
                  <a:pt x="3546" y="0"/>
                  <a:pt x="3546" y="0"/>
                </a:cubicBezTo>
                <a:lnTo>
                  <a:pt x="3546" y="92"/>
                </a:lnTo>
                <a:close/>
                <a:moveTo>
                  <a:pt x="2845" y="92"/>
                </a:moveTo>
                <a:cubicBezTo>
                  <a:pt x="2856" y="92"/>
                  <a:pt x="2856" y="92"/>
                  <a:pt x="2856" y="92"/>
                </a:cubicBezTo>
                <a:cubicBezTo>
                  <a:pt x="2856" y="0"/>
                  <a:pt x="2856" y="0"/>
                  <a:pt x="2856" y="0"/>
                </a:cubicBezTo>
                <a:cubicBezTo>
                  <a:pt x="2845" y="0"/>
                  <a:pt x="2845" y="0"/>
                  <a:pt x="2845" y="0"/>
                </a:cubicBezTo>
                <a:lnTo>
                  <a:pt x="2845" y="92"/>
                </a:lnTo>
                <a:close/>
                <a:moveTo>
                  <a:pt x="3506" y="92"/>
                </a:moveTo>
                <a:cubicBezTo>
                  <a:pt x="3517" y="92"/>
                  <a:pt x="3517" y="92"/>
                  <a:pt x="3517" y="92"/>
                </a:cubicBezTo>
                <a:cubicBezTo>
                  <a:pt x="3517" y="0"/>
                  <a:pt x="3517" y="0"/>
                  <a:pt x="3517" y="0"/>
                </a:cubicBezTo>
                <a:cubicBezTo>
                  <a:pt x="3506" y="0"/>
                  <a:pt x="3506" y="0"/>
                  <a:pt x="3506" y="0"/>
                </a:cubicBezTo>
                <a:lnTo>
                  <a:pt x="3506" y="92"/>
                </a:lnTo>
                <a:close/>
                <a:moveTo>
                  <a:pt x="3566" y="92"/>
                </a:moveTo>
                <a:cubicBezTo>
                  <a:pt x="3578" y="92"/>
                  <a:pt x="3578" y="92"/>
                  <a:pt x="3578" y="92"/>
                </a:cubicBezTo>
                <a:cubicBezTo>
                  <a:pt x="3578" y="0"/>
                  <a:pt x="3578" y="0"/>
                  <a:pt x="3578" y="0"/>
                </a:cubicBezTo>
                <a:cubicBezTo>
                  <a:pt x="3566" y="0"/>
                  <a:pt x="3566" y="0"/>
                  <a:pt x="3566" y="0"/>
                </a:cubicBezTo>
                <a:lnTo>
                  <a:pt x="3566" y="92"/>
                </a:lnTo>
                <a:close/>
                <a:moveTo>
                  <a:pt x="3145" y="92"/>
                </a:moveTo>
                <a:cubicBezTo>
                  <a:pt x="3157" y="92"/>
                  <a:pt x="3157" y="92"/>
                  <a:pt x="3157" y="92"/>
                </a:cubicBezTo>
                <a:cubicBezTo>
                  <a:pt x="3157" y="0"/>
                  <a:pt x="3157" y="0"/>
                  <a:pt x="3157" y="0"/>
                </a:cubicBezTo>
                <a:cubicBezTo>
                  <a:pt x="3145" y="0"/>
                  <a:pt x="3145" y="0"/>
                  <a:pt x="3145" y="0"/>
                </a:cubicBezTo>
                <a:lnTo>
                  <a:pt x="3145" y="92"/>
                </a:lnTo>
                <a:close/>
                <a:moveTo>
                  <a:pt x="2183" y="92"/>
                </a:moveTo>
                <a:cubicBezTo>
                  <a:pt x="2195" y="92"/>
                  <a:pt x="2195" y="92"/>
                  <a:pt x="2195" y="92"/>
                </a:cubicBezTo>
                <a:cubicBezTo>
                  <a:pt x="2195" y="0"/>
                  <a:pt x="2195" y="0"/>
                  <a:pt x="2195" y="0"/>
                </a:cubicBezTo>
                <a:cubicBezTo>
                  <a:pt x="2183" y="0"/>
                  <a:pt x="2183" y="0"/>
                  <a:pt x="2183" y="0"/>
                </a:cubicBezTo>
                <a:lnTo>
                  <a:pt x="2183" y="92"/>
                </a:lnTo>
                <a:close/>
                <a:moveTo>
                  <a:pt x="2204" y="92"/>
                </a:moveTo>
                <a:cubicBezTo>
                  <a:pt x="2215" y="92"/>
                  <a:pt x="2215" y="92"/>
                  <a:pt x="2215" y="92"/>
                </a:cubicBezTo>
                <a:cubicBezTo>
                  <a:pt x="2215" y="0"/>
                  <a:pt x="2215" y="0"/>
                  <a:pt x="2215" y="0"/>
                </a:cubicBezTo>
                <a:cubicBezTo>
                  <a:pt x="2204" y="0"/>
                  <a:pt x="2204" y="0"/>
                  <a:pt x="2204" y="0"/>
                </a:cubicBezTo>
                <a:lnTo>
                  <a:pt x="2204" y="92"/>
                </a:lnTo>
                <a:close/>
                <a:moveTo>
                  <a:pt x="2224" y="92"/>
                </a:moveTo>
                <a:cubicBezTo>
                  <a:pt x="2235" y="92"/>
                  <a:pt x="2235" y="92"/>
                  <a:pt x="2235" y="92"/>
                </a:cubicBezTo>
                <a:cubicBezTo>
                  <a:pt x="2235" y="0"/>
                  <a:pt x="2235" y="0"/>
                  <a:pt x="2235" y="0"/>
                </a:cubicBezTo>
                <a:cubicBezTo>
                  <a:pt x="2224" y="0"/>
                  <a:pt x="2224" y="0"/>
                  <a:pt x="2224" y="0"/>
                </a:cubicBezTo>
                <a:lnTo>
                  <a:pt x="2224" y="92"/>
                </a:lnTo>
                <a:close/>
                <a:moveTo>
                  <a:pt x="2143" y="92"/>
                </a:moveTo>
                <a:cubicBezTo>
                  <a:pt x="2155" y="92"/>
                  <a:pt x="2155" y="92"/>
                  <a:pt x="2155" y="92"/>
                </a:cubicBezTo>
                <a:cubicBezTo>
                  <a:pt x="2155" y="0"/>
                  <a:pt x="2155" y="0"/>
                  <a:pt x="2155" y="0"/>
                </a:cubicBezTo>
                <a:cubicBezTo>
                  <a:pt x="2143" y="0"/>
                  <a:pt x="2143" y="0"/>
                  <a:pt x="2143" y="0"/>
                </a:cubicBezTo>
                <a:lnTo>
                  <a:pt x="2143" y="92"/>
                </a:lnTo>
                <a:close/>
                <a:moveTo>
                  <a:pt x="2163" y="92"/>
                </a:moveTo>
                <a:cubicBezTo>
                  <a:pt x="2175" y="92"/>
                  <a:pt x="2175" y="92"/>
                  <a:pt x="2175" y="92"/>
                </a:cubicBezTo>
                <a:cubicBezTo>
                  <a:pt x="2175" y="0"/>
                  <a:pt x="2175" y="0"/>
                  <a:pt x="2175" y="0"/>
                </a:cubicBezTo>
                <a:cubicBezTo>
                  <a:pt x="2163" y="0"/>
                  <a:pt x="2163" y="0"/>
                  <a:pt x="2163" y="0"/>
                </a:cubicBezTo>
                <a:lnTo>
                  <a:pt x="2163" y="92"/>
                </a:lnTo>
                <a:close/>
                <a:moveTo>
                  <a:pt x="2304" y="92"/>
                </a:moveTo>
                <a:cubicBezTo>
                  <a:pt x="2316" y="92"/>
                  <a:pt x="2316" y="92"/>
                  <a:pt x="2316" y="92"/>
                </a:cubicBezTo>
                <a:cubicBezTo>
                  <a:pt x="2316" y="0"/>
                  <a:pt x="2316" y="0"/>
                  <a:pt x="2316" y="0"/>
                </a:cubicBezTo>
                <a:cubicBezTo>
                  <a:pt x="2304" y="0"/>
                  <a:pt x="2304" y="0"/>
                  <a:pt x="2304" y="0"/>
                </a:cubicBezTo>
                <a:lnTo>
                  <a:pt x="2304" y="92"/>
                </a:lnTo>
                <a:close/>
                <a:moveTo>
                  <a:pt x="2244" y="92"/>
                </a:moveTo>
                <a:cubicBezTo>
                  <a:pt x="2256" y="92"/>
                  <a:pt x="2256" y="92"/>
                  <a:pt x="2256" y="92"/>
                </a:cubicBezTo>
                <a:cubicBezTo>
                  <a:pt x="2256" y="0"/>
                  <a:pt x="2256" y="0"/>
                  <a:pt x="2256" y="0"/>
                </a:cubicBezTo>
                <a:cubicBezTo>
                  <a:pt x="2244" y="0"/>
                  <a:pt x="2244" y="0"/>
                  <a:pt x="2244" y="0"/>
                </a:cubicBezTo>
                <a:lnTo>
                  <a:pt x="2244" y="92"/>
                </a:lnTo>
                <a:close/>
                <a:moveTo>
                  <a:pt x="2123" y="92"/>
                </a:moveTo>
                <a:cubicBezTo>
                  <a:pt x="2135" y="92"/>
                  <a:pt x="2135" y="92"/>
                  <a:pt x="2135" y="92"/>
                </a:cubicBezTo>
                <a:cubicBezTo>
                  <a:pt x="2135" y="0"/>
                  <a:pt x="2135" y="0"/>
                  <a:pt x="2135" y="0"/>
                </a:cubicBezTo>
                <a:cubicBezTo>
                  <a:pt x="2123" y="0"/>
                  <a:pt x="2123" y="0"/>
                  <a:pt x="2123" y="0"/>
                </a:cubicBezTo>
                <a:lnTo>
                  <a:pt x="2123" y="92"/>
                </a:lnTo>
                <a:close/>
                <a:moveTo>
                  <a:pt x="2324" y="92"/>
                </a:moveTo>
                <a:cubicBezTo>
                  <a:pt x="2336" y="92"/>
                  <a:pt x="2336" y="92"/>
                  <a:pt x="2336" y="92"/>
                </a:cubicBezTo>
                <a:cubicBezTo>
                  <a:pt x="2336" y="0"/>
                  <a:pt x="2336" y="0"/>
                  <a:pt x="2336" y="0"/>
                </a:cubicBezTo>
                <a:cubicBezTo>
                  <a:pt x="2324" y="0"/>
                  <a:pt x="2324" y="0"/>
                  <a:pt x="2324" y="0"/>
                </a:cubicBezTo>
                <a:lnTo>
                  <a:pt x="2324" y="92"/>
                </a:lnTo>
                <a:close/>
                <a:moveTo>
                  <a:pt x="2344" y="92"/>
                </a:moveTo>
                <a:cubicBezTo>
                  <a:pt x="2356" y="92"/>
                  <a:pt x="2356" y="92"/>
                  <a:pt x="2356" y="92"/>
                </a:cubicBezTo>
                <a:cubicBezTo>
                  <a:pt x="2356" y="0"/>
                  <a:pt x="2356" y="0"/>
                  <a:pt x="2356" y="0"/>
                </a:cubicBezTo>
                <a:cubicBezTo>
                  <a:pt x="2344" y="0"/>
                  <a:pt x="2344" y="0"/>
                  <a:pt x="2344" y="0"/>
                </a:cubicBezTo>
                <a:lnTo>
                  <a:pt x="2344" y="92"/>
                </a:lnTo>
                <a:close/>
                <a:moveTo>
                  <a:pt x="2264" y="92"/>
                </a:moveTo>
                <a:cubicBezTo>
                  <a:pt x="2276" y="92"/>
                  <a:pt x="2276" y="92"/>
                  <a:pt x="2276" y="92"/>
                </a:cubicBezTo>
                <a:cubicBezTo>
                  <a:pt x="2276" y="0"/>
                  <a:pt x="2276" y="0"/>
                  <a:pt x="2276" y="0"/>
                </a:cubicBezTo>
                <a:cubicBezTo>
                  <a:pt x="2264" y="0"/>
                  <a:pt x="2264" y="0"/>
                  <a:pt x="2264" y="0"/>
                </a:cubicBezTo>
                <a:lnTo>
                  <a:pt x="2264" y="92"/>
                </a:lnTo>
                <a:close/>
                <a:moveTo>
                  <a:pt x="2284" y="92"/>
                </a:moveTo>
                <a:cubicBezTo>
                  <a:pt x="2296" y="92"/>
                  <a:pt x="2296" y="92"/>
                  <a:pt x="2296" y="92"/>
                </a:cubicBezTo>
                <a:cubicBezTo>
                  <a:pt x="2296" y="0"/>
                  <a:pt x="2296" y="0"/>
                  <a:pt x="2296" y="0"/>
                </a:cubicBezTo>
                <a:cubicBezTo>
                  <a:pt x="2284" y="0"/>
                  <a:pt x="2284" y="0"/>
                  <a:pt x="2284" y="0"/>
                </a:cubicBezTo>
                <a:lnTo>
                  <a:pt x="2284" y="92"/>
                </a:lnTo>
                <a:close/>
                <a:moveTo>
                  <a:pt x="1943" y="92"/>
                </a:moveTo>
                <a:cubicBezTo>
                  <a:pt x="1955" y="92"/>
                  <a:pt x="1955" y="92"/>
                  <a:pt x="1955" y="92"/>
                </a:cubicBezTo>
                <a:cubicBezTo>
                  <a:pt x="1955" y="0"/>
                  <a:pt x="1955" y="0"/>
                  <a:pt x="1955" y="0"/>
                </a:cubicBezTo>
                <a:cubicBezTo>
                  <a:pt x="1943" y="0"/>
                  <a:pt x="1943" y="0"/>
                  <a:pt x="1943" y="0"/>
                </a:cubicBezTo>
                <a:lnTo>
                  <a:pt x="1943" y="92"/>
                </a:lnTo>
                <a:close/>
                <a:moveTo>
                  <a:pt x="1983" y="92"/>
                </a:moveTo>
                <a:cubicBezTo>
                  <a:pt x="1995" y="92"/>
                  <a:pt x="1995" y="92"/>
                  <a:pt x="1995" y="92"/>
                </a:cubicBezTo>
                <a:cubicBezTo>
                  <a:pt x="1995" y="0"/>
                  <a:pt x="1995" y="0"/>
                  <a:pt x="1995" y="0"/>
                </a:cubicBezTo>
                <a:cubicBezTo>
                  <a:pt x="1983" y="0"/>
                  <a:pt x="1983" y="0"/>
                  <a:pt x="1983" y="0"/>
                </a:cubicBezTo>
                <a:lnTo>
                  <a:pt x="1983" y="92"/>
                </a:lnTo>
                <a:close/>
                <a:moveTo>
                  <a:pt x="1963" y="92"/>
                </a:moveTo>
                <a:cubicBezTo>
                  <a:pt x="1975" y="92"/>
                  <a:pt x="1975" y="92"/>
                  <a:pt x="1975" y="92"/>
                </a:cubicBezTo>
                <a:cubicBezTo>
                  <a:pt x="1975" y="0"/>
                  <a:pt x="1975" y="0"/>
                  <a:pt x="1975" y="0"/>
                </a:cubicBezTo>
                <a:cubicBezTo>
                  <a:pt x="1963" y="0"/>
                  <a:pt x="1963" y="0"/>
                  <a:pt x="1963" y="0"/>
                </a:cubicBezTo>
                <a:lnTo>
                  <a:pt x="1963" y="92"/>
                </a:lnTo>
                <a:close/>
                <a:moveTo>
                  <a:pt x="1923" y="92"/>
                </a:moveTo>
                <a:cubicBezTo>
                  <a:pt x="1935" y="92"/>
                  <a:pt x="1935" y="92"/>
                  <a:pt x="1935" y="92"/>
                </a:cubicBezTo>
                <a:cubicBezTo>
                  <a:pt x="1935" y="0"/>
                  <a:pt x="1935" y="0"/>
                  <a:pt x="1935" y="0"/>
                </a:cubicBezTo>
                <a:cubicBezTo>
                  <a:pt x="1923" y="0"/>
                  <a:pt x="1923" y="0"/>
                  <a:pt x="1923" y="0"/>
                </a:cubicBezTo>
                <a:lnTo>
                  <a:pt x="1923" y="92"/>
                </a:lnTo>
                <a:close/>
                <a:moveTo>
                  <a:pt x="1903" y="92"/>
                </a:moveTo>
                <a:cubicBezTo>
                  <a:pt x="1915" y="92"/>
                  <a:pt x="1915" y="92"/>
                  <a:pt x="1915" y="92"/>
                </a:cubicBezTo>
                <a:cubicBezTo>
                  <a:pt x="1915" y="0"/>
                  <a:pt x="1915" y="0"/>
                  <a:pt x="1915" y="0"/>
                </a:cubicBezTo>
                <a:cubicBezTo>
                  <a:pt x="1903" y="0"/>
                  <a:pt x="1903" y="0"/>
                  <a:pt x="1903" y="0"/>
                </a:cubicBezTo>
                <a:lnTo>
                  <a:pt x="1903" y="92"/>
                </a:lnTo>
                <a:close/>
                <a:moveTo>
                  <a:pt x="2003" y="92"/>
                </a:moveTo>
                <a:cubicBezTo>
                  <a:pt x="2015" y="92"/>
                  <a:pt x="2015" y="92"/>
                  <a:pt x="2015" y="92"/>
                </a:cubicBezTo>
                <a:cubicBezTo>
                  <a:pt x="2015" y="0"/>
                  <a:pt x="2015" y="0"/>
                  <a:pt x="2015" y="0"/>
                </a:cubicBezTo>
                <a:cubicBezTo>
                  <a:pt x="2003" y="0"/>
                  <a:pt x="2003" y="0"/>
                  <a:pt x="2003" y="0"/>
                </a:cubicBezTo>
                <a:lnTo>
                  <a:pt x="2003" y="92"/>
                </a:lnTo>
                <a:close/>
                <a:moveTo>
                  <a:pt x="2083" y="92"/>
                </a:moveTo>
                <a:cubicBezTo>
                  <a:pt x="2095" y="92"/>
                  <a:pt x="2095" y="92"/>
                  <a:pt x="2095" y="92"/>
                </a:cubicBezTo>
                <a:cubicBezTo>
                  <a:pt x="2095" y="0"/>
                  <a:pt x="2095" y="0"/>
                  <a:pt x="2095" y="0"/>
                </a:cubicBezTo>
                <a:cubicBezTo>
                  <a:pt x="2083" y="0"/>
                  <a:pt x="2083" y="0"/>
                  <a:pt x="2083" y="0"/>
                </a:cubicBezTo>
                <a:lnTo>
                  <a:pt x="2083" y="92"/>
                </a:lnTo>
                <a:close/>
                <a:moveTo>
                  <a:pt x="2103" y="92"/>
                </a:moveTo>
                <a:cubicBezTo>
                  <a:pt x="2115" y="92"/>
                  <a:pt x="2115" y="92"/>
                  <a:pt x="2115" y="92"/>
                </a:cubicBezTo>
                <a:cubicBezTo>
                  <a:pt x="2115" y="0"/>
                  <a:pt x="2115" y="0"/>
                  <a:pt x="2115" y="0"/>
                </a:cubicBezTo>
                <a:cubicBezTo>
                  <a:pt x="2103" y="0"/>
                  <a:pt x="2103" y="0"/>
                  <a:pt x="2103" y="0"/>
                </a:cubicBezTo>
                <a:lnTo>
                  <a:pt x="2103" y="92"/>
                </a:lnTo>
                <a:close/>
                <a:moveTo>
                  <a:pt x="2063" y="92"/>
                </a:moveTo>
                <a:cubicBezTo>
                  <a:pt x="2075" y="92"/>
                  <a:pt x="2075" y="92"/>
                  <a:pt x="2075" y="92"/>
                </a:cubicBezTo>
                <a:cubicBezTo>
                  <a:pt x="2075" y="0"/>
                  <a:pt x="2075" y="0"/>
                  <a:pt x="2075" y="0"/>
                </a:cubicBezTo>
                <a:cubicBezTo>
                  <a:pt x="2063" y="0"/>
                  <a:pt x="2063" y="0"/>
                  <a:pt x="2063" y="0"/>
                </a:cubicBezTo>
                <a:lnTo>
                  <a:pt x="2063" y="92"/>
                </a:lnTo>
                <a:close/>
                <a:moveTo>
                  <a:pt x="2023" y="92"/>
                </a:moveTo>
                <a:cubicBezTo>
                  <a:pt x="2035" y="92"/>
                  <a:pt x="2035" y="92"/>
                  <a:pt x="2035" y="92"/>
                </a:cubicBezTo>
                <a:cubicBezTo>
                  <a:pt x="2035" y="0"/>
                  <a:pt x="2035" y="0"/>
                  <a:pt x="2035" y="0"/>
                </a:cubicBezTo>
                <a:cubicBezTo>
                  <a:pt x="2023" y="0"/>
                  <a:pt x="2023" y="0"/>
                  <a:pt x="2023" y="0"/>
                </a:cubicBezTo>
                <a:lnTo>
                  <a:pt x="2023" y="92"/>
                </a:lnTo>
                <a:close/>
                <a:moveTo>
                  <a:pt x="2043" y="92"/>
                </a:moveTo>
                <a:cubicBezTo>
                  <a:pt x="2055" y="92"/>
                  <a:pt x="2055" y="92"/>
                  <a:pt x="2055" y="92"/>
                </a:cubicBezTo>
                <a:cubicBezTo>
                  <a:pt x="2055" y="0"/>
                  <a:pt x="2055" y="0"/>
                  <a:pt x="2055" y="0"/>
                </a:cubicBezTo>
                <a:cubicBezTo>
                  <a:pt x="2043" y="0"/>
                  <a:pt x="2043" y="0"/>
                  <a:pt x="2043" y="0"/>
                </a:cubicBezTo>
                <a:lnTo>
                  <a:pt x="2043" y="92"/>
                </a:lnTo>
                <a:close/>
                <a:moveTo>
                  <a:pt x="2564" y="92"/>
                </a:moveTo>
                <a:cubicBezTo>
                  <a:pt x="2576" y="92"/>
                  <a:pt x="2576" y="92"/>
                  <a:pt x="2576" y="92"/>
                </a:cubicBezTo>
                <a:cubicBezTo>
                  <a:pt x="2576" y="0"/>
                  <a:pt x="2576" y="0"/>
                  <a:pt x="2576" y="0"/>
                </a:cubicBezTo>
                <a:cubicBezTo>
                  <a:pt x="2564" y="0"/>
                  <a:pt x="2564" y="0"/>
                  <a:pt x="2564" y="0"/>
                </a:cubicBezTo>
                <a:lnTo>
                  <a:pt x="2564" y="92"/>
                </a:lnTo>
                <a:close/>
                <a:moveTo>
                  <a:pt x="2664" y="92"/>
                </a:moveTo>
                <a:cubicBezTo>
                  <a:pt x="2676" y="92"/>
                  <a:pt x="2676" y="92"/>
                  <a:pt x="2676" y="92"/>
                </a:cubicBezTo>
                <a:cubicBezTo>
                  <a:pt x="2676" y="0"/>
                  <a:pt x="2676" y="0"/>
                  <a:pt x="2676" y="0"/>
                </a:cubicBezTo>
                <a:cubicBezTo>
                  <a:pt x="2664" y="0"/>
                  <a:pt x="2664" y="0"/>
                  <a:pt x="2664" y="0"/>
                </a:cubicBezTo>
                <a:lnTo>
                  <a:pt x="2664" y="92"/>
                </a:lnTo>
                <a:close/>
                <a:moveTo>
                  <a:pt x="2684" y="92"/>
                </a:moveTo>
                <a:cubicBezTo>
                  <a:pt x="2696" y="92"/>
                  <a:pt x="2696" y="92"/>
                  <a:pt x="2696" y="92"/>
                </a:cubicBezTo>
                <a:cubicBezTo>
                  <a:pt x="2696" y="0"/>
                  <a:pt x="2696" y="0"/>
                  <a:pt x="2696" y="0"/>
                </a:cubicBezTo>
                <a:cubicBezTo>
                  <a:pt x="2684" y="0"/>
                  <a:pt x="2684" y="0"/>
                  <a:pt x="2684" y="0"/>
                </a:cubicBezTo>
                <a:lnTo>
                  <a:pt x="2684" y="92"/>
                </a:lnTo>
                <a:close/>
                <a:moveTo>
                  <a:pt x="2604" y="92"/>
                </a:moveTo>
                <a:cubicBezTo>
                  <a:pt x="2616" y="92"/>
                  <a:pt x="2616" y="92"/>
                  <a:pt x="2616" y="92"/>
                </a:cubicBezTo>
                <a:cubicBezTo>
                  <a:pt x="2616" y="0"/>
                  <a:pt x="2616" y="0"/>
                  <a:pt x="2616" y="0"/>
                </a:cubicBezTo>
                <a:cubicBezTo>
                  <a:pt x="2604" y="0"/>
                  <a:pt x="2604" y="0"/>
                  <a:pt x="2604" y="0"/>
                </a:cubicBezTo>
                <a:lnTo>
                  <a:pt x="2604" y="92"/>
                </a:lnTo>
                <a:close/>
                <a:moveTo>
                  <a:pt x="2624" y="92"/>
                </a:moveTo>
                <a:cubicBezTo>
                  <a:pt x="2636" y="92"/>
                  <a:pt x="2636" y="92"/>
                  <a:pt x="2636" y="92"/>
                </a:cubicBezTo>
                <a:cubicBezTo>
                  <a:pt x="2636" y="0"/>
                  <a:pt x="2636" y="0"/>
                  <a:pt x="2636" y="0"/>
                </a:cubicBezTo>
                <a:cubicBezTo>
                  <a:pt x="2624" y="0"/>
                  <a:pt x="2624" y="0"/>
                  <a:pt x="2624" y="0"/>
                </a:cubicBezTo>
                <a:lnTo>
                  <a:pt x="2624" y="92"/>
                </a:lnTo>
                <a:close/>
                <a:moveTo>
                  <a:pt x="2644" y="92"/>
                </a:moveTo>
                <a:cubicBezTo>
                  <a:pt x="2656" y="92"/>
                  <a:pt x="2656" y="92"/>
                  <a:pt x="2656" y="92"/>
                </a:cubicBezTo>
                <a:cubicBezTo>
                  <a:pt x="2656" y="0"/>
                  <a:pt x="2656" y="0"/>
                  <a:pt x="2656" y="0"/>
                </a:cubicBezTo>
                <a:cubicBezTo>
                  <a:pt x="2644" y="0"/>
                  <a:pt x="2644" y="0"/>
                  <a:pt x="2644" y="0"/>
                </a:cubicBezTo>
                <a:lnTo>
                  <a:pt x="2644" y="92"/>
                </a:lnTo>
                <a:close/>
                <a:moveTo>
                  <a:pt x="2704" y="92"/>
                </a:moveTo>
                <a:cubicBezTo>
                  <a:pt x="2716" y="92"/>
                  <a:pt x="2716" y="92"/>
                  <a:pt x="2716" y="92"/>
                </a:cubicBezTo>
                <a:cubicBezTo>
                  <a:pt x="2716" y="0"/>
                  <a:pt x="2716" y="0"/>
                  <a:pt x="2716" y="0"/>
                </a:cubicBezTo>
                <a:cubicBezTo>
                  <a:pt x="2704" y="0"/>
                  <a:pt x="2704" y="0"/>
                  <a:pt x="2704" y="0"/>
                </a:cubicBezTo>
                <a:lnTo>
                  <a:pt x="2704" y="92"/>
                </a:lnTo>
                <a:close/>
                <a:moveTo>
                  <a:pt x="2804" y="92"/>
                </a:moveTo>
                <a:cubicBezTo>
                  <a:pt x="2816" y="92"/>
                  <a:pt x="2816" y="92"/>
                  <a:pt x="2816" y="92"/>
                </a:cubicBezTo>
                <a:cubicBezTo>
                  <a:pt x="2816" y="0"/>
                  <a:pt x="2816" y="0"/>
                  <a:pt x="2816" y="0"/>
                </a:cubicBezTo>
                <a:cubicBezTo>
                  <a:pt x="2804" y="0"/>
                  <a:pt x="2804" y="0"/>
                  <a:pt x="2804" y="0"/>
                </a:cubicBezTo>
                <a:lnTo>
                  <a:pt x="2804" y="92"/>
                </a:lnTo>
                <a:close/>
                <a:moveTo>
                  <a:pt x="2364" y="92"/>
                </a:moveTo>
                <a:cubicBezTo>
                  <a:pt x="2376" y="92"/>
                  <a:pt x="2376" y="92"/>
                  <a:pt x="2376" y="92"/>
                </a:cubicBezTo>
                <a:cubicBezTo>
                  <a:pt x="2376" y="0"/>
                  <a:pt x="2376" y="0"/>
                  <a:pt x="2376" y="0"/>
                </a:cubicBezTo>
                <a:cubicBezTo>
                  <a:pt x="2364" y="0"/>
                  <a:pt x="2364" y="0"/>
                  <a:pt x="2364" y="0"/>
                </a:cubicBezTo>
                <a:lnTo>
                  <a:pt x="2364" y="92"/>
                </a:lnTo>
                <a:close/>
                <a:moveTo>
                  <a:pt x="2764" y="92"/>
                </a:moveTo>
                <a:cubicBezTo>
                  <a:pt x="2776" y="92"/>
                  <a:pt x="2776" y="92"/>
                  <a:pt x="2776" y="92"/>
                </a:cubicBezTo>
                <a:cubicBezTo>
                  <a:pt x="2776" y="0"/>
                  <a:pt x="2776" y="0"/>
                  <a:pt x="2776" y="0"/>
                </a:cubicBezTo>
                <a:cubicBezTo>
                  <a:pt x="2764" y="0"/>
                  <a:pt x="2764" y="0"/>
                  <a:pt x="2764" y="0"/>
                </a:cubicBezTo>
                <a:lnTo>
                  <a:pt x="2764" y="92"/>
                </a:lnTo>
                <a:close/>
                <a:moveTo>
                  <a:pt x="2724" y="92"/>
                </a:moveTo>
                <a:cubicBezTo>
                  <a:pt x="2736" y="92"/>
                  <a:pt x="2736" y="92"/>
                  <a:pt x="2736" y="92"/>
                </a:cubicBezTo>
                <a:cubicBezTo>
                  <a:pt x="2736" y="0"/>
                  <a:pt x="2736" y="0"/>
                  <a:pt x="2736" y="0"/>
                </a:cubicBezTo>
                <a:cubicBezTo>
                  <a:pt x="2724" y="0"/>
                  <a:pt x="2724" y="0"/>
                  <a:pt x="2724" y="0"/>
                </a:cubicBezTo>
                <a:lnTo>
                  <a:pt x="2724" y="92"/>
                </a:lnTo>
                <a:close/>
                <a:moveTo>
                  <a:pt x="2744" y="92"/>
                </a:moveTo>
                <a:cubicBezTo>
                  <a:pt x="2756" y="92"/>
                  <a:pt x="2756" y="92"/>
                  <a:pt x="2756" y="92"/>
                </a:cubicBezTo>
                <a:cubicBezTo>
                  <a:pt x="2756" y="0"/>
                  <a:pt x="2756" y="0"/>
                  <a:pt x="2756" y="0"/>
                </a:cubicBezTo>
                <a:cubicBezTo>
                  <a:pt x="2744" y="0"/>
                  <a:pt x="2744" y="0"/>
                  <a:pt x="2744" y="0"/>
                </a:cubicBezTo>
                <a:lnTo>
                  <a:pt x="2744" y="92"/>
                </a:lnTo>
                <a:close/>
                <a:moveTo>
                  <a:pt x="2784" y="92"/>
                </a:moveTo>
                <a:cubicBezTo>
                  <a:pt x="2796" y="92"/>
                  <a:pt x="2796" y="92"/>
                  <a:pt x="2796" y="92"/>
                </a:cubicBezTo>
                <a:cubicBezTo>
                  <a:pt x="2796" y="0"/>
                  <a:pt x="2796" y="0"/>
                  <a:pt x="2796" y="0"/>
                </a:cubicBezTo>
                <a:cubicBezTo>
                  <a:pt x="2784" y="0"/>
                  <a:pt x="2784" y="0"/>
                  <a:pt x="2784" y="0"/>
                </a:cubicBezTo>
                <a:lnTo>
                  <a:pt x="2784" y="92"/>
                </a:lnTo>
                <a:close/>
                <a:moveTo>
                  <a:pt x="2424" y="92"/>
                </a:moveTo>
                <a:cubicBezTo>
                  <a:pt x="2436" y="92"/>
                  <a:pt x="2436" y="92"/>
                  <a:pt x="2436" y="92"/>
                </a:cubicBezTo>
                <a:cubicBezTo>
                  <a:pt x="2436" y="0"/>
                  <a:pt x="2436" y="0"/>
                  <a:pt x="2436" y="0"/>
                </a:cubicBezTo>
                <a:cubicBezTo>
                  <a:pt x="2424" y="0"/>
                  <a:pt x="2424" y="0"/>
                  <a:pt x="2424" y="0"/>
                </a:cubicBezTo>
                <a:lnTo>
                  <a:pt x="2424" y="92"/>
                </a:lnTo>
                <a:close/>
                <a:moveTo>
                  <a:pt x="2444" y="92"/>
                </a:moveTo>
                <a:cubicBezTo>
                  <a:pt x="2456" y="92"/>
                  <a:pt x="2456" y="92"/>
                  <a:pt x="2456" y="92"/>
                </a:cubicBezTo>
                <a:cubicBezTo>
                  <a:pt x="2456" y="0"/>
                  <a:pt x="2456" y="0"/>
                  <a:pt x="2456" y="0"/>
                </a:cubicBezTo>
                <a:cubicBezTo>
                  <a:pt x="2444" y="0"/>
                  <a:pt x="2444" y="0"/>
                  <a:pt x="2444" y="0"/>
                </a:cubicBezTo>
                <a:lnTo>
                  <a:pt x="2444" y="92"/>
                </a:lnTo>
                <a:close/>
                <a:moveTo>
                  <a:pt x="2464" y="92"/>
                </a:moveTo>
                <a:cubicBezTo>
                  <a:pt x="2476" y="92"/>
                  <a:pt x="2476" y="92"/>
                  <a:pt x="2476" y="92"/>
                </a:cubicBezTo>
                <a:cubicBezTo>
                  <a:pt x="2476" y="0"/>
                  <a:pt x="2476" y="0"/>
                  <a:pt x="2476" y="0"/>
                </a:cubicBezTo>
                <a:cubicBezTo>
                  <a:pt x="2464" y="0"/>
                  <a:pt x="2464" y="0"/>
                  <a:pt x="2464" y="0"/>
                </a:cubicBezTo>
                <a:lnTo>
                  <a:pt x="2464" y="92"/>
                </a:lnTo>
                <a:close/>
                <a:moveTo>
                  <a:pt x="2384" y="92"/>
                </a:moveTo>
                <a:cubicBezTo>
                  <a:pt x="2396" y="92"/>
                  <a:pt x="2396" y="92"/>
                  <a:pt x="2396" y="92"/>
                </a:cubicBezTo>
                <a:cubicBezTo>
                  <a:pt x="2396" y="0"/>
                  <a:pt x="2396" y="0"/>
                  <a:pt x="2396" y="0"/>
                </a:cubicBezTo>
                <a:cubicBezTo>
                  <a:pt x="2384" y="0"/>
                  <a:pt x="2384" y="0"/>
                  <a:pt x="2384" y="0"/>
                </a:cubicBezTo>
                <a:lnTo>
                  <a:pt x="2384" y="92"/>
                </a:lnTo>
                <a:close/>
                <a:moveTo>
                  <a:pt x="2404" y="92"/>
                </a:moveTo>
                <a:cubicBezTo>
                  <a:pt x="2416" y="92"/>
                  <a:pt x="2416" y="92"/>
                  <a:pt x="2416" y="92"/>
                </a:cubicBezTo>
                <a:cubicBezTo>
                  <a:pt x="2416" y="0"/>
                  <a:pt x="2416" y="0"/>
                  <a:pt x="2416" y="0"/>
                </a:cubicBezTo>
                <a:cubicBezTo>
                  <a:pt x="2404" y="0"/>
                  <a:pt x="2404" y="0"/>
                  <a:pt x="2404" y="0"/>
                </a:cubicBezTo>
                <a:lnTo>
                  <a:pt x="2404" y="92"/>
                </a:lnTo>
                <a:close/>
                <a:moveTo>
                  <a:pt x="2524" y="92"/>
                </a:moveTo>
                <a:cubicBezTo>
                  <a:pt x="2536" y="92"/>
                  <a:pt x="2536" y="92"/>
                  <a:pt x="2536" y="92"/>
                </a:cubicBezTo>
                <a:cubicBezTo>
                  <a:pt x="2536" y="0"/>
                  <a:pt x="2536" y="0"/>
                  <a:pt x="2536" y="0"/>
                </a:cubicBezTo>
                <a:cubicBezTo>
                  <a:pt x="2524" y="0"/>
                  <a:pt x="2524" y="0"/>
                  <a:pt x="2524" y="0"/>
                </a:cubicBezTo>
                <a:lnTo>
                  <a:pt x="2524" y="92"/>
                </a:lnTo>
                <a:close/>
                <a:moveTo>
                  <a:pt x="2824" y="92"/>
                </a:moveTo>
                <a:cubicBezTo>
                  <a:pt x="2836" y="92"/>
                  <a:pt x="2836" y="92"/>
                  <a:pt x="2836" y="92"/>
                </a:cubicBezTo>
                <a:cubicBezTo>
                  <a:pt x="2836" y="0"/>
                  <a:pt x="2836" y="0"/>
                  <a:pt x="2836" y="0"/>
                </a:cubicBezTo>
                <a:cubicBezTo>
                  <a:pt x="2824" y="0"/>
                  <a:pt x="2824" y="0"/>
                  <a:pt x="2824" y="0"/>
                </a:cubicBezTo>
                <a:lnTo>
                  <a:pt x="2824" y="92"/>
                </a:lnTo>
                <a:close/>
                <a:moveTo>
                  <a:pt x="2544" y="92"/>
                </a:moveTo>
                <a:cubicBezTo>
                  <a:pt x="2556" y="92"/>
                  <a:pt x="2556" y="92"/>
                  <a:pt x="2556" y="92"/>
                </a:cubicBezTo>
                <a:cubicBezTo>
                  <a:pt x="2556" y="0"/>
                  <a:pt x="2556" y="0"/>
                  <a:pt x="2556" y="0"/>
                </a:cubicBezTo>
                <a:cubicBezTo>
                  <a:pt x="2544" y="0"/>
                  <a:pt x="2544" y="0"/>
                  <a:pt x="2544" y="0"/>
                </a:cubicBezTo>
                <a:lnTo>
                  <a:pt x="2544" y="92"/>
                </a:lnTo>
                <a:close/>
                <a:moveTo>
                  <a:pt x="2504" y="92"/>
                </a:moveTo>
                <a:cubicBezTo>
                  <a:pt x="2516" y="92"/>
                  <a:pt x="2516" y="92"/>
                  <a:pt x="2516" y="92"/>
                </a:cubicBezTo>
                <a:cubicBezTo>
                  <a:pt x="2516" y="0"/>
                  <a:pt x="2516" y="0"/>
                  <a:pt x="2516" y="0"/>
                </a:cubicBezTo>
                <a:cubicBezTo>
                  <a:pt x="2504" y="0"/>
                  <a:pt x="2504" y="0"/>
                  <a:pt x="2504" y="0"/>
                </a:cubicBezTo>
                <a:lnTo>
                  <a:pt x="2504" y="92"/>
                </a:lnTo>
                <a:close/>
                <a:moveTo>
                  <a:pt x="2484" y="92"/>
                </a:moveTo>
                <a:cubicBezTo>
                  <a:pt x="2496" y="92"/>
                  <a:pt x="2496" y="92"/>
                  <a:pt x="2496" y="92"/>
                </a:cubicBezTo>
                <a:cubicBezTo>
                  <a:pt x="2496" y="0"/>
                  <a:pt x="2496" y="0"/>
                  <a:pt x="2496" y="0"/>
                </a:cubicBezTo>
                <a:cubicBezTo>
                  <a:pt x="2484" y="0"/>
                  <a:pt x="2484" y="0"/>
                  <a:pt x="2484" y="0"/>
                </a:cubicBezTo>
                <a:lnTo>
                  <a:pt x="2484" y="92"/>
                </a:lnTo>
                <a:close/>
                <a:moveTo>
                  <a:pt x="2584" y="92"/>
                </a:moveTo>
                <a:cubicBezTo>
                  <a:pt x="2596" y="92"/>
                  <a:pt x="2596" y="92"/>
                  <a:pt x="2596" y="92"/>
                </a:cubicBezTo>
                <a:cubicBezTo>
                  <a:pt x="2596" y="0"/>
                  <a:pt x="2596" y="0"/>
                  <a:pt x="2596" y="0"/>
                </a:cubicBezTo>
                <a:cubicBezTo>
                  <a:pt x="2584" y="0"/>
                  <a:pt x="2584" y="0"/>
                  <a:pt x="2584" y="0"/>
                </a:cubicBezTo>
                <a:lnTo>
                  <a:pt x="2584" y="92"/>
                </a:lnTo>
                <a:close/>
              </a:path>
            </a:pathLst>
          </a:custGeom>
          <a:gradFill>
            <a:gsLst>
              <a:gs pos="0">
                <a:srgbClr val="FEFF00"/>
              </a:gs>
              <a:gs pos="33000">
                <a:srgbClr val="33AD58"/>
              </a:gs>
              <a:gs pos="61000">
                <a:srgbClr val="3EB34A"/>
              </a:gs>
              <a:gs pos="91000">
                <a:srgbClr val="089696"/>
              </a:gs>
            </a:gsLst>
            <a:lin ang="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a:off x="9961856" y="114237"/>
            <a:ext cx="2189001" cy="857690"/>
          </a:xfrm>
          <a:prstGeom prst="rect">
            <a:avLst/>
          </a:prstGeom>
        </p:spPr>
      </p:pic>
    </p:spTree>
    <p:extLst>
      <p:ext uri="{BB962C8B-B14F-4D97-AF65-F5344CB8AC3E}">
        <p14:creationId xmlns:p14="http://schemas.microsoft.com/office/powerpoint/2010/main" val="1842901995"/>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kern="1200">
          <a:gradFill>
            <a:gsLst>
              <a:gs pos="0">
                <a:srgbClr val="3DB44A"/>
              </a:gs>
              <a:gs pos="33000">
                <a:srgbClr val="3DB44A"/>
              </a:gs>
              <a:gs pos="100000">
                <a:srgbClr val="29B9CD"/>
              </a:gs>
            </a:gsLst>
            <a:lin ang="2700000" scaled="1"/>
          </a:gradFill>
          <a:latin typeface="+mj-lt"/>
          <a:ea typeface="+mj-ea"/>
          <a:cs typeface="+mj-cs"/>
        </a:defRPr>
      </a:lvl1pPr>
    </p:titleStyle>
    <p:bodyStyle>
      <a:lvl1pPr marL="228600" indent="-228600" algn="l" defTabSz="914400" rtl="0" eaLnBrk="1" latinLnBrk="0" hangingPunct="1">
        <a:lnSpc>
          <a:spcPct val="100000"/>
        </a:lnSpc>
        <a:spcBef>
          <a:spcPts val="1000"/>
        </a:spcBef>
        <a:spcAft>
          <a:spcPts val="40"/>
        </a:spcAft>
        <a:buFont typeface="Arial" panose="020B0604020202020204" pitchFamily="34" charset="0"/>
        <a:buChar char="•"/>
        <a:defRPr sz="2400" kern="1200">
          <a:solidFill>
            <a:schemeClr val="tx1">
              <a:lumMod val="90000"/>
              <a:lumOff val="10000"/>
            </a:schemeClr>
          </a:solidFill>
          <a:latin typeface="+mn-lt"/>
          <a:ea typeface="+mn-ea"/>
          <a:cs typeface="+mn-cs"/>
        </a:defRPr>
      </a:lvl1pPr>
      <a:lvl2pPr marL="685800" indent="-228600" algn="l" defTabSz="914400" rtl="0" eaLnBrk="1" latinLnBrk="0" hangingPunct="1">
        <a:lnSpc>
          <a:spcPct val="100000"/>
        </a:lnSpc>
        <a:spcBef>
          <a:spcPts val="500"/>
        </a:spcBef>
        <a:spcAft>
          <a:spcPts val="40"/>
        </a:spcAft>
        <a:buFont typeface="Arial" panose="020B0604020202020204" pitchFamily="34" charset="0"/>
        <a:buChar char="•"/>
        <a:defRPr sz="2000" kern="1200">
          <a:solidFill>
            <a:schemeClr val="tx1">
              <a:lumMod val="90000"/>
              <a:lumOff val="10000"/>
            </a:schemeClr>
          </a:solidFill>
          <a:latin typeface="+mn-lt"/>
          <a:ea typeface="+mn-ea"/>
          <a:cs typeface="+mn-cs"/>
        </a:defRPr>
      </a:lvl2pPr>
      <a:lvl3pPr marL="1143000" indent="-228600" algn="l" defTabSz="914400" rtl="0" eaLnBrk="1" latinLnBrk="0" hangingPunct="1">
        <a:lnSpc>
          <a:spcPct val="100000"/>
        </a:lnSpc>
        <a:spcBef>
          <a:spcPts val="500"/>
        </a:spcBef>
        <a:spcAft>
          <a:spcPts val="40"/>
        </a:spcAft>
        <a:buFont typeface="Arial" panose="020B0604020202020204" pitchFamily="34" charset="0"/>
        <a:buChar char="•"/>
        <a:defRPr sz="1800" kern="1200">
          <a:solidFill>
            <a:schemeClr val="tx1">
              <a:lumMod val="90000"/>
              <a:lumOff val="10000"/>
            </a:schemeClr>
          </a:solidFill>
          <a:latin typeface="+mn-lt"/>
          <a:ea typeface="+mn-ea"/>
          <a:cs typeface="+mn-cs"/>
        </a:defRPr>
      </a:lvl3pPr>
      <a:lvl4pPr marL="16002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4pPr>
      <a:lvl5pPr marL="20574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svg"/><Relationship Id="rId18" Type="http://schemas.openxmlformats.org/officeDocument/2006/relationships/image" Target="../media/image50.png"/><Relationship Id="rId3" Type="http://schemas.openxmlformats.org/officeDocument/2006/relationships/image" Target="../media/image35.svg"/><Relationship Id="rId21" Type="http://schemas.openxmlformats.org/officeDocument/2006/relationships/image" Target="../media/image53.svg"/><Relationship Id="rId7" Type="http://schemas.openxmlformats.org/officeDocument/2006/relationships/image" Target="../media/image39.svg"/><Relationship Id="rId12" Type="http://schemas.openxmlformats.org/officeDocument/2006/relationships/image" Target="../media/image44.png"/><Relationship Id="rId17" Type="http://schemas.openxmlformats.org/officeDocument/2006/relationships/image" Target="../media/image49.sv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38.png"/><Relationship Id="rId11" Type="http://schemas.openxmlformats.org/officeDocument/2006/relationships/image" Target="../media/image43.svg"/><Relationship Id="rId5" Type="http://schemas.openxmlformats.org/officeDocument/2006/relationships/image" Target="../media/image37.svg"/><Relationship Id="rId15" Type="http://schemas.openxmlformats.org/officeDocument/2006/relationships/image" Target="../media/image47.svg"/><Relationship Id="rId23" Type="http://schemas.openxmlformats.org/officeDocument/2006/relationships/image" Target="../media/image55.svg"/><Relationship Id="rId10" Type="http://schemas.openxmlformats.org/officeDocument/2006/relationships/image" Target="../media/image42.png"/><Relationship Id="rId19" Type="http://schemas.openxmlformats.org/officeDocument/2006/relationships/image" Target="../media/image51.svg"/><Relationship Id="rId4" Type="http://schemas.openxmlformats.org/officeDocument/2006/relationships/image" Target="../media/image36.png"/><Relationship Id="rId9" Type="http://schemas.openxmlformats.org/officeDocument/2006/relationships/image" Target="../media/image41.svg"/><Relationship Id="rId14" Type="http://schemas.openxmlformats.org/officeDocument/2006/relationships/image" Target="../media/image46.png"/><Relationship Id="rId22"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hyperlink" Target="mailto:abhijit.yadav@happiestminds.com" TargetMode="Externa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image" Target="../media/image15.png"/><Relationship Id="rId16" Type="http://schemas.openxmlformats.org/officeDocument/2006/relationships/image" Target="../media/image29.png"/><Relationship Id="rId1" Type="http://schemas.openxmlformats.org/officeDocument/2006/relationships/slideLayout" Target="../slideLayouts/slideLayout14.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9"/>
          </p:nvPr>
        </p:nvSpPr>
        <p:spPr/>
        <p:txBody>
          <a:bodyPr/>
          <a:lstStyle/>
          <a:p>
            <a:r>
              <a:rPr lang="en-IN"/>
              <a:t>July 2020</a:t>
            </a:r>
          </a:p>
        </p:txBody>
      </p:sp>
      <p:pic>
        <p:nvPicPr>
          <p:cNvPr id="8" name="Picture 7">
            <a:extLst>
              <a:ext uri="{FF2B5EF4-FFF2-40B4-BE49-F238E27FC236}">
                <a16:creationId xmlns:a16="http://schemas.microsoft.com/office/drawing/2014/main" id="{0BD07A7C-2026-49F1-A0EE-82918BEC13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 y="0"/>
            <a:ext cx="12192000" cy="6858000"/>
          </a:xfrm>
          <a:prstGeom prst="rect">
            <a:avLst/>
          </a:prstGeom>
        </p:spPr>
      </p:pic>
      <p:pic>
        <p:nvPicPr>
          <p:cNvPr id="9" name="Picture 8">
            <a:extLst>
              <a:ext uri="{FF2B5EF4-FFF2-40B4-BE49-F238E27FC236}">
                <a16:creationId xmlns:a16="http://schemas.microsoft.com/office/drawing/2014/main" id="{7DC80069-0BE4-4B48-8054-0F1DA2E33389}"/>
              </a:ext>
            </a:extLst>
          </p:cNvPr>
          <p:cNvPicPr>
            <a:picLocks noChangeAspect="1"/>
          </p:cNvPicPr>
          <p:nvPr/>
        </p:nvPicPr>
        <p:blipFill>
          <a:blip r:embed="rId4"/>
          <a:stretch>
            <a:fillRect/>
          </a:stretch>
        </p:blipFill>
        <p:spPr>
          <a:xfrm>
            <a:off x="9108810" y="285700"/>
            <a:ext cx="2762250" cy="1028700"/>
          </a:xfrm>
          <a:prstGeom prst="rect">
            <a:avLst/>
          </a:prstGeom>
        </p:spPr>
      </p:pic>
      <p:sp>
        <p:nvSpPr>
          <p:cNvPr id="10" name="Rectangle 9">
            <a:extLst>
              <a:ext uri="{FF2B5EF4-FFF2-40B4-BE49-F238E27FC236}">
                <a16:creationId xmlns:a16="http://schemas.microsoft.com/office/drawing/2014/main" id="{DB0D73DF-17E4-4346-8AA8-04E717A253A9}"/>
              </a:ext>
            </a:extLst>
          </p:cNvPr>
          <p:cNvSpPr/>
          <p:nvPr/>
        </p:nvSpPr>
        <p:spPr>
          <a:xfrm>
            <a:off x="4812" y="3393286"/>
            <a:ext cx="4360711" cy="3474720"/>
          </a:xfrm>
          <a:prstGeom prst="rect">
            <a:avLst/>
          </a:prstGeom>
          <a:gradFill>
            <a:gsLst>
              <a:gs pos="0">
                <a:srgbClr val="89C74A">
                  <a:alpha val="70000"/>
                </a:srgbClr>
              </a:gs>
              <a:gs pos="54000">
                <a:srgbClr val="3EB34A"/>
              </a:gs>
              <a:gs pos="100000">
                <a:srgbClr val="08969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 name="Text Placeholder 1">
            <a:extLst>
              <a:ext uri="{FF2B5EF4-FFF2-40B4-BE49-F238E27FC236}">
                <a16:creationId xmlns:a16="http://schemas.microsoft.com/office/drawing/2014/main" id="{848AE98D-B5BA-4A64-96DB-382CD93701E7}"/>
              </a:ext>
            </a:extLst>
          </p:cNvPr>
          <p:cNvSpPr>
            <a:spLocks noGrp="1"/>
          </p:cNvSpPr>
          <p:nvPr>
            <p:ph type="body" sz="quarter" idx="15"/>
          </p:nvPr>
        </p:nvSpPr>
        <p:spPr>
          <a:xfrm>
            <a:off x="242523" y="3429000"/>
            <a:ext cx="3884906" cy="2944415"/>
          </a:xfrm>
        </p:spPr>
        <p:txBody>
          <a:bodyPr anchor="ctr"/>
          <a:lstStyle/>
          <a:p>
            <a:r>
              <a:rPr lang="en-US" sz="3200">
                <a:solidFill>
                  <a:schemeClr val="bg1"/>
                </a:solidFill>
              </a:rPr>
              <a:t>MSIL - Digital Checksheet Filling System Evaluation Proposal </a:t>
            </a:r>
            <a:endParaRPr lang="en-IN" sz="2600">
              <a:solidFill>
                <a:schemeClr val="bg1"/>
              </a:solidFill>
            </a:endParaRPr>
          </a:p>
        </p:txBody>
      </p:sp>
      <p:sp>
        <p:nvSpPr>
          <p:cNvPr id="2" name="TextBox 1">
            <a:extLst>
              <a:ext uri="{FF2B5EF4-FFF2-40B4-BE49-F238E27FC236}">
                <a16:creationId xmlns:a16="http://schemas.microsoft.com/office/drawing/2014/main" id="{123E2E51-6FD6-70A6-9A6A-8BA786C48707}"/>
              </a:ext>
            </a:extLst>
          </p:cNvPr>
          <p:cNvSpPr txBox="1"/>
          <p:nvPr/>
        </p:nvSpPr>
        <p:spPr>
          <a:xfrm>
            <a:off x="242523" y="6482874"/>
            <a:ext cx="1668034" cy="276999"/>
          </a:xfrm>
          <a:prstGeom prst="rect">
            <a:avLst/>
          </a:prstGeom>
          <a:noFill/>
        </p:spPr>
        <p:txBody>
          <a:bodyPr wrap="square">
            <a:spAutoFit/>
          </a:bodyPr>
          <a:lstStyle/>
          <a:p>
            <a:r>
              <a:rPr lang="en-IN" sz="1200">
                <a:solidFill>
                  <a:schemeClr val="bg1"/>
                </a:solidFill>
              </a:rPr>
              <a:t>13th February 2023</a:t>
            </a:r>
          </a:p>
        </p:txBody>
      </p:sp>
    </p:spTree>
    <p:extLst>
      <p:ext uri="{BB962C8B-B14F-4D97-AF65-F5344CB8AC3E}">
        <p14:creationId xmlns:p14="http://schemas.microsoft.com/office/powerpoint/2010/main" val="3771810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97BB944-3A6F-E1AE-D5A4-2F1BFF23E8E9}"/>
              </a:ext>
            </a:extLst>
          </p:cNvPr>
          <p:cNvSpPr>
            <a:spLocks noGrp="1"/>
          </p:cNvSpPr>
          <p:nvPr>
            <p:ph type="sldNum" sz="quarter" idx="10"/>
          </p:nvPr>
        </p:nvSpPr>
        <p:spPr/>
        <p:txBody>
          <a:bodyPr/>
          <a:lstStyle/>
          <a:p>
            <a:fld id="{2ADF02F0-7A45-4BFB-A264-947079AA91A4}" type="slidenum">
              <a:rPr lang="en-US" smtClean="0"/>
              <a:pPr/>
              <a:t>10</a:t>
            </a:fld>
            <a:endParaRPr lang="en-US"/>
          </a:p>
        </p:txBody>
      </p:sp>
      <p:sp>
        <p:nvSpPr>
          <p:cNvPr id="6" name="Text Placeholder 1">
            <a:extLst>
              <a:ext uri="{FF2B5EF4-FFF2-40B4-BE49-F238E27FC236}">
                <a16:creationId xmlns:a16="http://schemas.microsoft.com/office/drawing/2014/main" id="{A5D274BA-E96C-2179-5F1D-4344A3070540}"/>
              </a:ext>
            </a:extLst>
          </p:cNvPr>
          <p:cNvSpPr txBox="1">
            <a:spLocks/>
          </p:cNvSpPr>
          <p:nvPr/>
        </p:nvSpPr>
        <p:spPr>
          <a:xfrm>
            <a:off x="381000" y="284018"/>
            <a:ext cx="9753599" cy="506269"/>
          </a:xfrm>
          <a:prstGeom prst="rect">
            <a:avLst/>
          </a:prstGeom>
        </p:spPr>
        <p:txBody>
          <a:bodyPr lIns="91440" tIns="45720" rIns="91440" bIns="45720" anchor="t"/>
          <a:lstStyle>
            <a:lvl1pPr marL="228600" indent="-228600" algn="l" defTabSz="914400" rtl="0" eaLnBrk="1" latinLnBrk="0" hangingPunct="1">
              <a:lnSpc>
                <a:spcPct val="100000"/>
              </a:lnSpc>
              <a:spcBef>
                <a:spcPts val="1000"/>
              </a:spcBef>
              <a:spcAft>
                <a:spcPts val="40"/>
              </a:spcAft>
              <a:buFont typeface="Arial" panose="020B0604020202020204" pitchFamily="34" charset="0"/>
              <a:buChar char="•"/>
              <a:defRPr sz="2400" kern="1200">
                <a:solidFill>
                  <a:schemeClr val="tx1">
                    <a:lumMod val="90000"/>
                    <a:lumOff val="10000"/>
                  </a:schemeClr>
                </a:solidFill>
                <a:latin typeface="+mn-lt"/>
                <a:ea typeface="+mn-ea"/>
                <a:cs typeface="+mn-cs"/>
              </a:defRPr>
            </a:lvl1pPr>
            <a:lvl2pPr marL="685800" indent="-228600" algn="l" defTabSz="914400" rtl="0" eaLnBrk="1" latinLnBrk="0" hangingPunct="1">
              <a:lnSpc>
                <a:spcPct val="100000"/>
              </a:lnSpc>
              <a:spcBef>
                <a:spcPts val="500"/>
              </a:spcBef>
              <a:spcAft>
                <a:spcPts val="40"/>
              </a:spcAft>
              <a:buFont typeface="Arial" panose="020B0604020202020204" pitchFamily="34" charset="0"/>
              <a:buChar char="•"/>
              <a:defRPr sz="2000" kern="1200">
                <a:solidFill>
                  <a:schemeClr val="tx1">
                    <a:lumMod val="90000"/>
                    <a:lumOff val="10000"/>
                  </a:schemeClr>
                </a:solidFill>
                <a:latin typeface="+mn-lt"/>
                <a:ea typeface="+mn-ea"/>
                <a:cs typeface="+mn-cs"/>
              </a:defRPr>
            </a:lvl2pPr>
            <a:lvl3pPr marL="1143000" indent="-228600" algn="l" defTabSz="914400" rtl="0" eaLnBrk="1" latinLnBrk="0" hangingPunct="1">
              <a:lnSpc>
                <a:spcPct val="100000"/>
              </a:lnSpc>
              <a:spcBef>
                <a:spcPts val="500"/>
              </a:spcBef>
              <a:spcAft>
                <a:spcPts val="40"/>
              </a:spcAft>
              <a:buFont typeface="Arial" panose="020B0604020202020204" pitchFamily="34" charset="0"/>
              <a:buChar char="•"/>
              <a:defRPr sz="1800" kern="1200">
                <a:solidFill>
                  <a:schemeClr val="tx1">
                    <a:lumMod val="90000"/>
                    <a:lumOff val="10000"/>
                  </a:schemeClr>
                </a:solidFill>
                <a:latin typeface="+mn-lt"/>
                <a:ea typeface="+mn-ea"/>
                <a:cs typeface="+mn-cs"/>
              </a:defRPr>
            </a:lvl3pPr>
            <a:lvl4pPr marL="16002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4pPr>
            <a:lvl5pPr marL="20574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a:gradFill>
                  <a:gsLst>
                    <a:gs pos="0">
                      <a:srgbClr val="3DB44A"/>
                    </a:gs>
                    <a:gs pos="33000">
                      <a:srgbClr val="3DB44A"/>
                    </a:gs>
                    <a:gs pos="100000">
                      <a:srgbClr val="29B9CD"/>
                    </a:gs>
                  </a:gsLst>
                  <a:lin ang="2700000" scaled="1"/>
                </a:gradFill>
                <a:latin typeface="+mj-lt"/>
                <a:cs typeface="Segoe UI Light" panose="020B0502040204020203" pitchFamily="34" charset="0"/>
              </a:rPr>
              <a:t>Architecture</a:t>
            </a:r>
            <a:r>
              <a:rPr lang="en-US"/>
              <a:t> </a:t>
            </a:r>
            <a:r>
              <a:rPr lang="en-US" sz="3200">
                <a:gradFill>
                  <a:gsLst>
                    <a:gs pos="0">
                      <a:srgbClr val="3DB44A"/>
                    </a:gs>
                    <a:gs pos="33000">
                      <a:srgbClr val="3DB44A"/>
                    </a:gs>
                    <a:gs pos="100000">
                      <a:srgbClr val="29B9CD"/>
                    </a:gs>
                  </a:gsLst>
                  <a:lin ang="2700000" scaled="1"/>
                </a:gradFill>
                <a:latin typeface="+mj-lt"/>
                <a:cs typeface="Segoe UI Light" panose="020B0502040204020203" pitchFamily="34" charset="0"/>
              </a:rPr>
              <a:t>- Mobile</a:t>
            </a:r>
          </a:p>
        </p:txBody>
      </p:sp>
      <p:pic>
        <p:nvPicPr>
          <p:cNvPr id="4" name="Picture 4" descr="Diagram&#10;&#10;Description automatically generated">
            <a:extLst>
              <a:ext uri="{FF2B5EF4-FFF2-40B4-BE49-F238E27FC236}">
                <a16:creationId xmlns:a16="http://schemas.microsoft.com/office/drawing/2014/main" id="{B7348573-46CE-F3A5-3468-0A28140D0EDA}"/>
              </a:ext>
            </a:extLst>
          </p:cNvPr>
          <p:cNvPicPr>
            <a:picLocks noChangeAspect="1"/>
          </p:cNvPicPr>
          <p:nvPr/>
        </p:nvPicPr>
        <p:blipFill>
          <a:blip r:embed="rId2"/>
          <a:stretch>
            <a:fillRect/>
          </a:stretch>
        </p:blipFill>
        <p:spPr>
          <a:xfrm>
            <a:off x="378178" y="1190062"/>
            <a:ext cx="9516930" cy="5200157"/>
          </a:xfrm>
          <a:prstGeom prst="rect">
            <a:avLst/>
          </a:prstGeom>
        </p:spPr>
      </p:pic>
    </p:spTree>
    <p:extLst>
      <p:ext uri="{BB962C8B-B14F-4D97-AF65-F5344CB8AC3E}">
        <p14:creationId xmlns:p14="http://schemas.microsoft.com/office/powerpoint/2010/main" val="4026806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97BB944-3A6F-E1AE-D5A4-2F1BFF23E8E9}"/>
              </a:ext>
            </a:extLst>
          </p:cNvPr>
          <p:cNvSpPr>
            <a:spLocks noGrp="1"/>
          </p:cNvSpPr>
          <p:nvPr>
            <p:ph type="sldNum" sz="quarter" idx="10"/>
          </p:nvPr>
        </p:nvSpPr>
        <p:spPr/>
        <p:txBody>
          <a:bodyPr/>
          <a:lstStyle/>
          <a:p>
            <a:fld id="{2ADF02F0-7A45-4BFB-A264-947079AA91A4}" type="slidenum">
              <a:rPr lang="en-US" smtClean="0"/>
              <a:pPr/>
              <a:t>11</a:t>
            </a:fld>
            <a:endParaRPr lang="en-US"/>
          </a:p>
        </p:txBody>
      </p:sp>
      <p:sp>
        <p:nvSpPr>
          <p:cNvPr id="6" name="Text Placeholder 1">
            <a:extLst>
              <a:ext uri="{FF2B5EF4-FFF2-40B4-BE49-F238E27FC236}">
                <a16:creationId xmlns:a16="http://schemas.microsoft.com/office/drawing/2014/main" id="{A5D274BA-E96C-2179-5F1D-4344A3070540}"/>
              </a:ext>
            </a:extLst>
          </p:cNvPr>
          <p:cNvSpPr txBox="1">
            <a:spLocks/>
          </p:cNvSpPr>
          <p:nvPr/>
        </p:nvSpPr>
        <p:spPr>
          <a:xfrm>
            <a:off x="381000" y="284018"/>
            <a:ext cx="9753599" cy="506269"/>
          </a:xfrm>
          <a:prstGeom prst="rect">
            <a:avLst/>
          </a:prstGeom>
        </p:spPr>
        <p:txBody>
          <a:bodyPr lIns="91440" tIns="45720" rIns="91440" bIns="45720" anchor="t"/>
          <a:lstStyle>
            <a:lvl1pPr marL="228600" indent="-228600" algn="l" defTabSz="914400" rtl="0" eaLnBrk="1" latinLnBrk="0" hangingPunct="1">
              <a:lnSpc>
                <a:spcPct val="100000"/>
              </a:lnSpc>
              <a:spcBef>
                <a:spcPts val="1000"/>
              </a:spcBef>
              <a:spcAft>
                <a:spcPts val="40"/>
              </a:spcAft>
              <a:buFont typeface="Arial" panose="020B0604020202020204" pitchFamily="34" charset="0"/>
              <a:buChar char="•"/>
              <a:defRPr sz="2400" kern="1200">
                <a:solidFill>
                  <a:schemeClr val="tx1">
                    <a:lumMod val="90000"/>
                    <a:lumOff val="10000"/>
                  </a:schemeClr>
                </a:solidFill>
                <a:latin typeface="+mn-lt"/>
                <a:ea typeface="+mn-ea"/>
                <a:cs typeface="+mn-cs"/>
              </a:defRPr>
            </a:lvl1pPr>
            <a:lvl2pPr marL="685800" indent="-228600" algn="l" defTabSz="914400" rtl="0" eaLnBrk="1" latinLnBrk="0" hangingPunct="1">
              <a:lnSpc>
                <a:spcPct val="100000"/>
              </a:lnSpc>
              <a:spcBef>
                <a:spcPts val="500"/>
              </a:spcBef>
              <a:spcAft>
                <a:spcPts val="40"/>
              </a:spcAft>
              <a:buFont typeface="Arial" panose="020B0604020202020204" pitchFamily="34" charset="0"/>
              <a:buChar char="•"/>
              <a:defRPr sz="2000" kern="1200">
                <a:solidFill>
                  <a:schemeClr val="tx1">
                    <a:lumMod val="90000"/>
                    <a:lumOff val="10000"/>
                  </a:schemeClr>
                </a:solidFill>
                <a:latin typeface="+mn-lt"/>
                <a:ea typeface="+mn-ea"/>
                <a:cs typeface="+mn-cs"/>
              </a:defRPr>
            </a:lvl2pPr>
            <a:lvl3pPr marL="1143000" indent="-228600" algn="l" defTabSz="914400" rtl="0" eaLnBrk="1" latinLnBrk="0" hangingPunct="1">
              <a:lnSpc>
                <a:spcPct val="100000"/>
              </a:lnSpc>
              <a:spcBef>
                <a:spcPts val="500"/>
              </a:spcBef>
              <a:spcAft>
                <a:spcPts val="40"/>
              </a:spcAft>
              <a:buFont typeface="Arial" panose="020B0604020202020204" pitchFamily="34" charset="0"/>
              <a:buChar char="•"/>
              <a:defRPr sz="1800" kern="1200">
                <a:solidFill>
                  <a:schemeClr val="tx1">
                    <a:lumMod val="90000"/>
                    <a:lumOff val="10000"/>
                  </a:schemeClr>
                </a:solidFill>
                <a:latin typeface="+mn-lt"/>
                <a:ea typeface="+mn-ea"/>
                <a:cs typeface="+mn-cs"/>
              </a:defRPr>
            </a:lvl3pPr>
            <a:lvl4pPr marL="16002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4pPr>
            <a:lvl5pPr marL="20574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a:gradFill>
                  <a:gsLst>
                    <a:gs pos="0">
                      <a:srgbClr val="3DB44A"/>
                    </a:gs>
                    <a:gs pos="33000">
                      <a:srgbClr val="3DB44A"/>
                    </a:gs>
                    <a:gs pos="100000">
                      <a:srgbClr val="29B9CD"/>
                    </a:gs>
                  </a:gsLst>
                  <a:lin ang="2700000" scaled="1"/>
                </a:gradFill>
                <a:latin typeface="+mj-lt"/>
                <a:cs typeface="Segoe UI Light" panose="020B0502040204020203" pitchFamily="34" charset="0"/>
              </a:rPr>
              <a:t>Design Considerations</a:t>
            </a:r>
          </a:p>
        </p:txBody>
      </p:sp>
      <p:sp>
        <p:nvSpPr>
          <p:cNvPr id="3" name="TextBox 2">
            <a:extLst>
              <a:ext uri="{FF2B5EF4-FFF2-40B4-BE49-F238E27FC236}">
                <a16:creationId xmlns:a16="http://schemas.microsoft.com/office/drawing/2014/main" id="{DBA1EE4B-172C-E059-5A85-347254B6B6AE}"/>
              </a:ext>
            </a:extLst>
          </p:cNvPr>
          <p:cNvSpPr txBox="1"/>
          <p:nvPr/>
        </p:nvSpPr>
        <p:spPr>
          <a:xfrm>
            <a:off x="373994" y="1268812"/>
            <a:ext cx="11153954" cy="2949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Wingdings" panose="05000000000000000000" pitchFamily="2" charset="2"/>
              <a:buChar char="Ø"/>
            </a:pPr>
            <a:r>
              <a:rPr lang="en-US"/>
              <a:t>Cloud First Design</a:t>
            </a:r>
          </a:p>
          <a:p>
            <a:pPr marL="285750" indent="-285750">
              <a:lnSpc>
                <a:spcPct val="150000"/>
              </a:lnSpc>
              <a:buFont typeface="Wingdings" panose="05000000000000000000" pitchFamily="2" charset="2"/>
              <a:buChar char="Ø"/>
            </a:pPr>
            <a:r>
              <a:rPr lang="en-US"/>
              <a:t>Microservices / API First</a:t>
            </a:r>
          </a:p>
          <a:p>
            <a:pPr marL="285750" indent="-285750">
              <a:lnSpc>
                <a:spcPct val="150000"/>
              </a:lnSpc>
              <a:buFont typeface="Wingdings" panose="05000000000000000000" pitchFamily="2" charset="2"/>
              <a:buChar char="Ø"/>
            </a:pPr>
            <a:r>
              <a:rPr lang="en-US"/>
              <a:t>Scalable </a:t>
            </a:r>
          </a:p>
          <a:p>
            <a:pPr marL="285750" indent="-285750">
              <a:lnSpc>
                <a:spcPct val="150000"/>
              </a:lnSpc>
              <a:buFont typeface="Wingdings" panose="05000000000000000000" pitchFamily="2" charset="2"/>
              <a:buChar char="Ø"/>
            </a:pPr>
            <a:r>
              <a:rPr lang="en-US"/>
              <a:t>Modularity </a:t>
            </a:r>
          </a:p>
          <a:p>
            <a:pPr marL="285750" indent="-285750">
              <a:lnSpc>
                <a:spcPct val="150000"/>
              </a:lnSpc>
              <a:buFont typeface="Wingdings" panose="05000000000000000000" pitchFamily="2" charset="2"/>
              <a:buChar char="Ø"/>
            </a:pPr>
            <a:r>
              <a:rPr lang="en-US"/>
              <a:t>Maintainability </a:t>
            </a:r>
          </a:p>
          <a:p>
            <a:pPr marL="285750" indent="-285750">
              <a:lnSpc>
                <a:spcPct val="150000"/>
              </a:lnSpc>
              <a:buFont typeface="Wingdings" panose="05000000000000000000" pitchFamily="2" charset="2"/>
              <a:buChar char="Ø"/>
            </a:pPr>
            <a:r>
              <a:rPr lang="en-US"/>
              <a:t>Common look &amp; feel. Follow MSIL User Experience Guidelines for GUI design</a:t>
            </a:r>
          </a:p>
          <a:p>
            <a:pPr marL="285750" indent="-285750">
              <a:lnSpc>
                <a:spcPct val="150000"/>
              </a:lnSpc>
              <a:buFont typeface="Wingdings" panose="05000000000000000000" pitchFamily="2" charset="2"/>
              <a:buChar char="Ø"/>
            </a:pPr>
            <a:r>
              <a:rPr lang="en-US"/>
              <a:t>Use existing MSIL Authentication system</a:t>
            </a:r>
          </a:p>
        </p:txBody>
      </p:sp>
    </p:spTree>
    <p:extLst>
      <p:ext uri="{BB962C8B-B14F-4D97-AF65-F5344CB8AC3E}">
        <p14:creationId xmlns:p14="http://schemas.microsoft.com/office/powerpoint/2010/main" val="377577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B74B5E-0DBF-4047-ACA6-43E821F8B1F2}"/>
              </a:ext>
            </a:extLst>
          </p:cNvPr>
          <p:cNvSpPr>
            <a:spLocks noGrp="1"/>
          </p:cNvSpPr>
          <p:nvPr>
            <p:ph type="body" sz="quarter" idx="15"/>
          </p:nvPr>
        </p:nvSpPr>
        <p:spPr/>
        <p:txBody>
          <a:bodyPr/>
          <a:lstStyle/>
          <a:p>
            <a:r>
              <a:rPr lang="en-US"/>
              <a:t>High level Approach</a:t>
            </a:r>
          </a:p>
        </p:txBody>
      </p:sp>
      <p:sp>
        <p:nvSpPr>
          <p:cNvPr id="3" name="Slide Number Placeholder 2">
            <a:extLst>
              <a:ext uri="{FF2B5EF4-FFF2-40B4-BE49-F238E27FC236}">
                <a16:creationId xmlns:a16="http://schemas.microsoft.com/office/drawing/2014/main" id="{0BE6A5C7-548A-4CCF-A9C4-5D9A6AC42EAD}"/>
              </a:ext>
            </a:extLst>
          </p:cNvPr>
          <p:cNvSpPr>
            <a:spLocks noGrp="1"/>
          </p:cNvSpPr>
          <p:nvPr>
            <p:ph type="sldNum" sz="quarter" idx="21"/>
          </p:nvPr>
        </p:nvSpPr>
        <p:spPr/>
        <p:txBody>
          <a:bodyPr/>
          <a:lstStyle/>
          <a:p>
            <a:fld id="{2ADF02F0-7A45-4BFB-A264-947079AA91A4}" type="slidenum">
              <a:rPr lang="en-US" smtClean="0"/>
              <a:t>12</a:t>
            </a:fld>
            <a:endParaRPr lang="en-US"/>
          </a:p>
        </p:txBody>
      </p:sp>
      <p:sp>
        <p:nvSpPr>
          <p:cNvPr id="4" name="TextBox 3">
            <a:extLst>
              <a:ext uri="{FF2B5EF4-FFF2-40B4-BE49-F238E27FC236}">
                <a16:creationId xmlns:a16="http://schemas.microsoft.com/office/drawing/2014/main" id="{11D8E126-D87A-4E66-9DE7-7EE4D81EDF93}"/>
              </a:ext>
            </a:extLst>
          </p:cNvPr>
          <p:cNvSpPr txBox="1"/>
          <p:nvPr/>
        </p:nvSpPr>
        <p:spPr>
          <a:xfrm>
            <a:off x="373994" y="1268812"/>
            <a:ext cx="11153954" cy="51509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b="1">
                <a:cs typeface="Arial"/>
              </a:rPr>
              <a:t>Authentication &amp; Authorization</a:t>
            </a:r>
          </a:p>
          <a:p>
            <a:pPr algn="just"/>
            <a:endParaRPr lang="en-US" b="1">
              <a:cs typeface="Arial"/>
            </a:endParaRPr>
          </a:p>
          <a:p>
            <a:pPr algn="just"/>
            <a:r>
              <a:rPr lang="en-US">
                <a:cs typeface="Arial"/>
              </a:rPr>
              <a:t>MSIL federated Integration for all MSIL users, Non-MSIL user registration and profile management will be part of platform. RBAC service will help managing all kind of roles.</a:t>
            </a:r>
          </a:p>
          <a:p>
            <a:pPr algn="just">
              <a:buFontTx/>
              <a:buChar char="•"/>
            </a:pPr>
            <a:endParaRPr lang="en-US">
              <a:cs typeface="Arial"/>
            </a:endParaRPr>
          </a:p>
          <a:p>
            <a:pPr marL="0" marR="0" lvl="2" indent="0" algn="just" hangingPunct="0">
              <a:spcBef>
                <a:spcPts val="0"/>
              </a:spcBef>
              <a:spcAft>
                <a:spcPts val="0"/>
              </a:spcAft>
              <a:buNone/>
              <a:tabLst>
                <a:tab pos="482600" algn="l"/>
                <a:tab pos="1202690" algn="l"/>
              </a:tabLst>
            </a:pPr>
            <a:r>
              <a:rPr lang="en-US" sz="1700" b="1">
                <a:solidFill>
                  <a:srgbClr val="000000"/>
                </a:solidFill>
                <a:cs typeface="Segoe UI"/>
              </a:rPr>
              <a:t>Platform Services</a:t>
            </a:r>
          </a:p>
          <a:p>
            <a:pPr marL="0" marR="0" lvl="2" indent="0" algn="just" hangingPunct="0">
              <a:spcBef>
                <a:spcPts val="0"/>
              </a:spcBef>
              <a:spcAft>
                <a:spcPts val="0"/>
              </a:spcAft>
              <a:buNone/>
              <a:tabLst>
                <a:tab pos="482600" algn="l"/>
                <a:tab pos="1202690" algn="l"/>
              </a:tabLst>
            </a:pPr>
            <a:endParaRPr lang="en-IN" sz="1700" b="1">
              <a:solidFill>
                <a:srgbClr val="000000"/>
              </a:solidFill>
              <a:cs typeface="Segoe UI"/>
            </a:endParaRPr>
          </a:p>
          <a:p>
            <a:pPr algn="just">
              <a:lnSpc>
                <a:spcPct val="115000"/>
              </a:lnSpc>
              <a:spcBef>
                <a:spcPts val="0"/>
              </a:spcBef>
              <a:spcAft>
                <a:spcPts val="1000"/>
              </a:spcAft>
            </a:pPr>
            <a:r>
              <a:rPr lang="en-US" sz="1700">
                <a:ea typeface="Yu Gothic Light" panose="020B0300000000000000" pitchFamily="34" charset="-128"/>
                <a:cs typeface="Times New Roman" panose="02020603050405020304" pitchFamily="18" charset="0"/>
              </a:rPr>
              <a:t>Backend services will be  container based micro services.</a:t>
            </a:r>
            <a:endParaRPr lang="en-IN" sz="1700">
              <a:ea typeface="Yu Gothic Light" panose="020B0300000000000000" pitchFamily="34" charset="-128"/>
              <a:cs typeface="Times New Roman" panose="02020603050405020304" pitchFamily="18" charset="0"/>
            </a:endParaRPr>
          </a:p>
          <a:p>
            <a:pPr marL="285750" indent="-285750" algn="just">
              <a:lnSpc>
                <a:spcPct val="115000"/>
              </a:lnSpc>
              <a:spcBef>
                <a:spcPts val="0"/>
              </a:spcBef>
              <a:spcAft>
                <a:spcPts val="1000"/>
              </a:spcAft>
              <a:buFont typeface="Arial" panose="020B0604020202020204" pitchFamily="34" charset="0"/>
              <a:buChar char="•"/>
            </a:pPr>
            <a:r>
              <a:rPr lang="en-US" sz="1700">
                <a:ea typeface="Yu Gothic Light" panose="020B0300000000000000" pitchFamily="34" charset="-128"/>
                <a:cs typeface="Times New Roman" panose="02020603050405020304" pitchFamily="18" charset="0"/>
              </a:rPr>
              <a:t>All tailor-made composite APIs for the business requirements will be exposed through API Gateway. </a:t>
            </a:r>
            <a:endParaRPr lang="en-IN" sz="1700">
              <a:ea typeface="Yu Gothic Light" panose="020B0300000000000000" pitchFamily="34" charset="-128"/>
              <a:cs typeface="Times New Roman" panose="02020603050405020304" pitchFamily="18" charset="0"/>
            </a:endParaRPr>
          </a:p>
          <a:p>
            <a:pPr marL="285750" indent="-285750" algn="just">
              <a:lnSpc>
                <a:spcPct val="115000"/>
              </a:lnSpc>
              <a:spcBef>
                <a:spcPts val="0"/>
              </a:spcBef>
              <a:spcAft>
                <a:spcPts val="1000"/>
              </a:spcAft>
              <a:buFont typeface="Arial" panose="020B0604020202020204" pitchFamily="34" charset="0"/>
              <a:buChar char="•"/>
            </a:pPr>
            <a:r>
              <a:rPr lang="en-US" sz="1700">
                <a:ea typeface="Yu Gothic Light" panose="020B0300000000000000" pitchFamily="34" charset="-128"/>
                <a:cs typeface="Times New Roman" panose="02020603050405020304" pitchFamily="18" charset="0"/>
              </a:rPr>
              <a:t>All API response will be JSON except the download report which will support pdf.</a:t>
            </a:r>
            <a:endParaRPr lang="en-IN" sz="1700">
              <a:ea typeface="Yu Gothic Light" panose="020B0300000000000000" pitchFamily="34" charset="-128"/>
              <a:cs typeface="Times New Roman" panose="02020603050405020304" pitchFamily="18" charset="0"/>
            </a:endParaRPr>
          </a:p>
          <a:p>
            <a:pPr marL="285750" indent="-285750" algn="just">
              <a:lnSpc>
                <a:spcPct val="115000"/>
              </a:lnSpc>
              <a:spcBef>
                <a:spcPts val="0"/>
              </a:spcBef>
              <a:spcAft>
                <a:spcPts val="1000"/>
              </a:spcAft>
              <a:buFont typeface="Arial" panose="020B0604020202020204" pitchFamily="34" charset="0"/>
              <a:buChar char="•"/>
            </a:pPr>
            <a:r>
              <a:rPr lang="en-US" sz="1700">
                <a:ea typeface="Yu Gothic Light" panose="020B0300000000000000" pitchFamily="34" charset="-128"/>
                <a:cs typeface="Times New Roman" panose="02020603050405020304" pitchFamily="18" charset="0"/>
              </a:rPr>
              <a:t>Security</a:t>
            </a:r>
            <a:endParaRPr lang="en-IN" sz="1700">
              <a:ea typeface="Yu Gothic Light" panose="020B0300000000000000" pitchFamily="34" charset="-128"/>
              <a:cs typeface="Times New Roman" panose="02020603050405020304" pitchFamily="18" charset="0"/>
            </a:endParaRPr>
          </a:p>
          <a:p>
            <a:pPr marL="742950" lvl="3" indent="-285750" algn="just">
              <a:lnSpc>
                <a:spcPct val="115000"/>
              </a:lnSpc>
              <a:spcBef>
                <a:spcPts val="0"/>
              </a:spcBef>
              <a:spcAft>
                <a:spcPts val="1000"/>
              </a:spcAft>
              <a:buFont typeface="Arial" panose="020B0604020202020204" pitchFamily="34" charset="0"/>
              <a:buChar char="•"/>
            </a:pPr>
            <a:r>
              <a:rPr lang="en-US" sz="1700">
                <a:ea typeface="Yu Gothic Light" panose="020B0300000000000000" pitchFamily="34" charset="-128"/>
                <a:cs typeface="Times New Roman" panose="02020603050405020304" pitchFamily="18" charset="0"/>
              </a:rPr>
              <a:t>API will be secured through access token (JWT), which the Web clients will pass over auth headers on each request.</a:t>
            </a:r>
            <a:endParaRPr lang="en-IN" sz="1700">
              <a:ea typeface="Yu Gothic Light" panose="020B0300000000000000" pitchFamily="34" charset="-128"/>
              <a:cs typeface="Times New Roman" panose="02020603050405020304" pitchFamily="18" charset="0"/>
            </a:endParaRPr>
          </a:p>
          <a:p>
            <a:pPr marL="742950" lvl="3" indent="-285750" algn="just">
              <a:lnSpc>
                <a:spcPct val="115000"/>
              </a:lnSpc>
              <a:spcBef>
                <a:spcPts val="0"/>
              </a:spcBef>
              <a:spcAft>
                <a:spcPts val="1000"/>
              </a:spcAft>
              <a:buFont typeface="Arial" panose="020B0604020202020204" pitchFamily="34" charset="0"/>
              <a:buChar char="•"/>
            </a:pPr>
            <a:r>
              <a:rPr lang="en-US" sz="1700">
                <a:ea typeface="Yu Gothic Light" panose="020B0300000000000000" pitchFamily="34" charset="-128"/>
                <a:cs typeface="Times New Roman" panose="02020603050405020304" pitchFamily="18" charset="0"/>
              </a:rPr>
              <a:t>API will be authorized using auth tokens for each user based on their roles and permissions.</a:t>
            </a:r>
            <a:endParaRPr lang="en-IN" sz="1700">
              <a:ea typeface="Yu Gothic Light" panose="020B0300000000000000" pitchFamily="34" charset="-128"/>
              <a:cs typeface="Times New Roman" panose="02020603050405020304" pitchFamily="18" charset="0"/>
            </a:endParaRPr>
          </a:p>
          <a:p>
            <a:pPr marL="742950" lvl="3" indent="-285750" algn="just">
              <a:lnSpc>
                <a:spcPct val="115000"/>
              </a:lnSpc>
              <a:spcBef>
                <a:spcPts val="0"/>
              </a:spcBef>
              <a:spcAft>
                <a:spcPts val="1000"/>
              </a:spcAft>
              <a:buFont typeface="Arial" panose="020B0604020202020204" pitchFamily="34" charset="0"/>
              <a:buChar char="•"/>
            </a:pPr>
            <a:r>
              <a:rPr lang="en-US" sz="1700">
                <a:ea typeface="Yu Gothic Light" panose="020B0300000000000000" pitchFamily="34" charset="-128"/>
                <a:cs typeface="Times New Roman" panose="02020603050405020304" pitchFamily="18" charset="0"/>
              </a:rPr>
              <a:t>All communications are over SSL, which secures the request-response with data encryption.</a:t>
            </a:r>
            <a:endParaRPr lang="en-IN" sz="1700">
              <a:ea typeface="Yu Gothic Light" panose="020B0300000000000000" pitchFamily="34" charset="-128"/>
              <a:cs typeface="Times New Roman" panose="02020603050405020304" pitchFamily="18" charset="0"/>
            </a:endParaRPr>
          </a:p>
        </p:txBody>
      </p:sp>
    </p:spTree>
    <p:extLst>
      <p:ext uri="{BB962C8B-B14F-4D97-AF65-F5344CB8AC3E}">
        <p14:creationId xmlns:p14="http://schemas.microsoft.com/office/powerpoint/2010/main" val="160628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B74B5E-0DBF-4047-ACA6-43E821F8B1F2}"/>
              </a:ext>
            </a:extLst>
          </p:cNvPr>
          <p:cNvSpPr>
            <a:spLocks noGrp="1"/>
          </p:cNvSpPr>
          <p:nvPr>
            <p:ph type="body" sz="quarter" idx="15"/>
          </p:nvPr>
        </p:nvSpPr>
        <p:spPr/>
        <p:txBody>
          <a:bodyPr/>
          <a:lstStyle/>
          <a:p>
            <a:r>
              <a:rPr lang="en-US"/>
              <a:t>High level Approach</a:t>
            </a:r>
          </a:p>
        </p:txBody>
      </p:sp>
      <p:sp>
        <p:nvSpPr>
          <p:cNvPr id="3" name="Slide Number Placeholder 2">
            <a:extLst>
              <a:ext uri="{FF2B5EF4-FFF2-40B4-BE49-F238E27FC236}">
                <a16:creationId xmlns:a16="http://schemas.microsoft.com/office/drawing/2014/main" id="{0BE6A5C7-548A-4CCF-A9C4-5D9A6AC42EAD}"/>
              </a:ext>
            </a:extLst>
          </p:cNvPr>
          <p:cNvSpPr>
            <a:spLocks noGrp="1"/>
          </p:cNvSpPr>
          <p:nvPr>
            <p:ph type="sldNum" sz="quarter" idx="21"/>
          </p:nvPr>
        </p:nvSpPr>
        <p:spPr/>
        <p:txBody>
          <a:bodyPr/>
          <a:lstStyle/>
          <a:p>
            <a:fld id="{2ADF02F0-7A45-4BFB-A264-947079AA91A4}" type="slidenum">
              <a:rPr lang="en-US" smtClean="0"/>
              <a:t>13</a:t>
            </a:fld>
            <a:endParaRPr lang="en-US"/>
          </a:p>
        </p:txBody>
      </p:sp>
      <p:sp>
        <p:nvSpPr>
          <p:cNvPr id="4" name="TextBox 3">
            <a:extLst>
              <a:ext uri="{FF2B5EF4-FFF2-40B4-BE49-F238E27FC236}">
                <a16:creationId xmlns:a16="http://schemas.microsoft.com/office/drawing/2014/main" id="{11D8E126-D87A-4E66-9DE7-7EE4D81EDF93}"/>
              </a:ext>
            </a:extLst>
          </p:cNvPr>
          <p:cNvSpPr txBox="1"/>
          <p:nvPr/>
        </p:nvSpPr>
        <p:spPr>
          <a:xfrm>
            <a:off x="310055" y="1336629"/>
            <a:ext cx="11153954"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indent="0" algn="just" hangingPunct="0">
              <a:spcBef>
                <a:spcPts val="0"/>
              </a:spcBef>
              <a:spcAft>
                <a:spcPts val="0"/>
              </a:spcAft>
              <a:buNone/>
            </a:pPr>
            <a:r>
              <a:rPr lang="en-US" sz="1800" dirty="0">
                <a:effectLst/>
                <a:ea typeface="Yu Gothic Light" panose="020B0300000000000000" pitchFamily="34" charset="-128"/>
                <a:cs typeface="Arial" panose="020B0604020202020204" pitchFamily="34" charset="0"/>
              </a:rPr>
              <a:t>The application will have a set of well-defined services. The following are the services.</a:t>
            </a:r>
          </a:p>
          <a:p>
            <a:pPr algn="just">
              <a:buFontTx/>
              <a:buChar char="•"/>
            </a:pPr>
            <a:endParaRPr lang="en-US" dirty="0">
              <a:cs typeface="Arial"/>
            </a:endParaRPr>
          </a:p>
          <a:p>
            <a:pPr algn="just"/>
            <a:r>
              <a:rPr lang="en-US" b="1" dirty="0">
                <a:cs typeface="Arial"/>
              </a:rPr>
              <a:t>Master Sheet Management</a:t>
            </a:r>
            <a:r>
              <a:rPr lang="en-US" dirty="0">
                <a:cs typeface="Arial"/>
              </a:rPr>
              <a:t>: This Module will be supporting create, list , upload different kind of master sheet required for check sheet processing within check sheet repositories </a:t>
            </a:r>
          </a:p>
          <a:p>
            <a:pPr algn="just"/>
            <a:endParaRPr lang="en-US" dirty="0">
              <a:cs typeface="Arial"/>
            </a:endParaRPr>
          </a:p>
          <a:p>
            <a:pPr algn="just"/>
            <a:r>
              <a:rPr lang="en-US" b="1" dirty="0">
                <a:cs typeface="Arial"/>
              </a:rPr>
              <a:t>Workflow &amp; Auditing</a:t>
            </a:r>
            <a:r>
              <a:rPr lang="en-US" dirty="0">
                <a:cs typeface="Arial"/>
              </a:rPr>
              <a:t>:</a:t>
            </a:r>
            <a:r>
              <a:rPr lang="en-US" dirty="0">
                <a:ea typeface="+mn-lt"/>
                <a:cs typeface="Arial"/>
              </a:rPr>
              <a:t> This module will be support for approval workflow for master sheet, publish different check sheets</a:t>
            </a:r>
            <a:r>
              <a:rPr lang="en-US" dirty="0">
                <a:ea typeface="+mn-lt"/>
                <a:cs typeface="+mn-lt"/>
              </a:rPr>
              <a:t>. Grid and reference images upload, audit log, versioning of check sheets functionalities.</a:t>
            </a:r>
          </a:p>
          <a:p>
            <a:pPr algn="just">
              <a:buFont typeface="Arial"/>
              <a:buChar char="•"/>
            </a:pPr>
            <a:endParaRPr lang="en-US" dirty="0">
              <a:cs typeface="Segoe UI"/>
            </a:endParaRPr>
          </a:p>
          <a:p>
            <a:pPr algn="just"/>
            <a:r>
              <a:rPr lang="en-US" b="1" dirty="0">
                <a:cs typeface="Segoe UI"/>
              </a:rPr>
              <a:t>Notification</a:t>
            </a:r>
            <a:r>
              <a:rPr lang="en-US" dirty="0">
                <a:cs typeface="Segoe UI"/>
              </a:rPr>
              <a:t>: This module will be supporting Email Notification for different stockholders along with scheduled mode for remainder service.</a:t>
            </a:r>
          </a:p>
          <a:p>
            <a:pPr algn="just"/>
            <a:endParaRPr lang="en-US" dirty="0">
              <a:cs typeface="Segoe UI"/>
            </a:endParaRPr>
          </a:p>
          <a:p>
            <a:pPr algn="just"/>
            <a:r>
              <a:rPr lang="en-US" b="1" dirty="0">
                <a:ea typeface="+mn-lt"/>
                <a:cs typeface="+mn-lt"/>
              </a:rPr>
              <a:t>Reporting: </a:t>
            </a:r>
            <a:r>
              <a:rPr lang="en-US" dirty="0">
                <a:ea typeface="+mn-lt"/>
                <a:cs typeface="+mn-lt"/>
              </a:rPr>
              <a:t>All kind of possible report download, and view supported by this module. </a:t>
            </a:r>
          </a:p>
          <a:p>
            <a:pPr algn="just"/>
            <a:endParaRPr lang="en-US" b="1" dirty="0">
              <a:ea typeface="+mn-lt"/>
              <a:cs typeface="+mn-lt"/>
            </a:endParaRPr>
          </a:p>
          <a:p>
            <a:pPr algn="just"/>
            <a:r>
              <a:rPr lang="en-US" b="1" dirty="0">
                <a:ea typeface="+mn-lt"/>
                <a:cs typeface="+mn-lt"/>
              </a:rPr>
              <a:t>Skill Master Management- </a:t>
            </a:r>
            <a:r>
              <a:rPr lang="en-US" dirty="0">
                <a:ea typeface="+mn-lt"/>
                <a:cs typeface="+mn-lt"/>
              </a:rPr>
              <a:t>Manage and list for different skill masters required for Mobile application, this module is responsible for provide other API’s as well like summary, upload, inspection submit, station wise report views</a:t>
            </a:r>
            <a:endParaRPr lang="en-US" b="1" dirty="0">
              <a:ea typeface="+mn-lt"/>
              <a:cs typeface="+mn-lt"/>
            </a:endParaRPr>
          </a:p>
        </p:txBody>
      </p:sp>
    </p:spTree>
    <p:extLst>
      <p:ext uri="{BB962C8B-B14F-4D97-AF65-F5344CB8AC3E}">
        <p14:creationId xmlns:p14="http://schemas.microsoft.com/office/powerpoint/2010/main" val="1839958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B74B5E-0DBF-4047-ACA6-43E821F8B1F2}"/>
              </a:ext>
            </a:extLst>
          </p:cNvPr>
          <p:cNvSpPr>
            <a:spLocks noGrp="1"/>
          </p:cNvSpPr>
          <p:nvPr>
            <p:ph type="body" sz="quarter" idx="15"/>
          </p:nvPr>
        </p:nvSpPr>
        <p:spPr/>
        <p:txBody>
          <a:bodyPr/>
          <a:lstStyle/>
          <a:p>
            <a:r>
              <a:rPr lang="en-US"/>
              <a:t>High level Approach</a:t>
            </a:r>
          </a:p>
        </p:txBody>
      </p:sp>
      <p:sp>
        <p:nvSpPr>
          <p:cNvPr id="3" name="Slide Number Placeholder 2">
            <a:extLst>
              <a:ext uri="{FF2B5EF4-FFF2-40B4-BE49-F238E27FC236}">
                <a16:creationId xmlns:a16="http://schemas.microsoft.com/office/drawing/2014/main" id="{0BE6A5C7-548A-4CCF-A9C4-5D9A6AC42EAD}"/>
              </a:ext>
            </a:extLst>
          </p:cNvPr>
          <p:cNvSpPr>
            <a:spLocks noGrp="1"/>
          </p:cNvSpPr>
          <p:nvPr>
            <p:ph type="sldNum" sz="quarter" idx="21"/>
          </p:nvPr>
        </p:nvSpPr>
        <p:spPr/>
        <p:txBody>
          <a:bodyPr/>
          <a:lstStyle/>
          <a:p>
            <a:fld id="{2ADF02F0-7A45-4BFB-A264-947079AA91A4}" type="slidenum">
              <a:rPr lang="en-US" smtClean="0"/>
              <a:t>14</a:t>
            </a:fld>
            <a:endParaRPr lang="en-US"/>
          </a:p>
        </p:txBody>
      </p:sp>
      <p:sp>
        <p:nvSpPr>
          <p:cNvPr id="4" name="TextBox 3">
            <a:extLst>
              <a:ext uri="{FF2B5EF4-FFF2-40B4-BE49-F238E27FC236}">
                <a16:creationId xmlns:a16="http://schemas.microsoft.com/office/drawing/2014/main" id="{11D8E126-D87A-4E66-9DE7-7EE4D81EDF93}"/>
              </a:ext>
            </a:extLst>
          </p:cNvPr>
          <p:cNvSpPr txBox="1"/>
          <p:nvPr/>
        </p:nvSpPr>
        <p:spPr>
          <a:xfrm>
            <a:off x="373994" y="1147860"/>
            <a:ext cx="11153954"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Segoe UI"/>
              </a:rPr>
              <a:t>Web Application</a:t>
            </a:r>
          </a:p>
          <a:p>
            <a:r>
              <a:rPr lang="en-US">
                <a:cs typeface="Segoe UI"/>
              </a:rPr>
              <a:t>The Web application shall be built using the latest version of React and will be hosted on Amazon S3. Following are the major modules in the proposed web application.</a:t>
            </a:r>
          </a:p>
          <a:p>
            <a:pPr marL="742950" lvl="1" indent="-285750">
              <a:buFont typeface="Arial" panose="020B0604020202020204" pitchFamily="34" charset="0"/>
              <a:buChar char="•"/>
            </a:pPr>
            <a:r>
              <a:rPr lang="en-US">
                <a:cs typeface="Segoe UI"/>
              </a:rPr>
              <a:t>Master sheet Management</a:t>
            </a:r>
          </a:p>
          <a:p>
            <a:pPr marL="742950" lvl="1" indent="-285750">
              <a:buFont typeface="Arial" panose="020B0604020202020204" pitchFamily="34" charset="0"/>
              <a:buChar char="•"/>
            </a:pPr>
            <a:r>
              <a:rPr lang="en-US">
                <a:cs typeface="Segoe UI"/>
              </a:rPr>
              <a:t>Approval workflow</a:t>
            </a:r>
          </a:p>
          <a:p>
            <a:pPr marL="742950" lvl="1" indent="-285750">
              <a:buFont typeface="Arial" panose="020B0604020202020204" pitchFamily="34" charset="0"/>
              <a:buChar char="•"/>
            </a:pPr>
            <a:r>
              <a:rPr lang="en-US">
                <a:cs typeface="Segoe UI"/>
              </a:rPr>
              <a:t>Upload reference images </a:t>
            </a:r>
          </a:p>
          <a:p>
            <a:pPr marL="742950" lvl="1" indent="-285750">
              <a:buFont typeface="Arial" panose="020B0604020202020204" pitchFamily="34" charset="0"/>
              <a:buChar char="•"/>
            </a:pPr>
            <a:r>
              <a:rPr lang="en-US">
                <a:cs typeface="Segoe UI"/>
              </a:rPr>
              <a:t>View check sheets</a:t>
            </a:r>
          </a:p>
          <a:p>
            <a:pPr marL="742950" lvl="1" indent="-285750">
              <a:buFont typeface="Arial" panose="020B0604020202020204" pitchFamily="34" charset="0"/>
              <a:buChar char="•"/>
            </a:pPr>
            <a:r>
              <a:rPr lang="en-US">
                <a:cs typeface="Segoe UI"/>
              </a:rPr>
              <a:t>Notification</a:t>
            </a:r>
          </a:p>
          <a:p>
            <a:pPr marL="742950" lvl="1" indent="-285750">
              <a:buFont typeface="Arial" panose="020B0604020202020204" pitchFamily="34" charset="0"/>
              <a:buChar char="•"/>
            </a:pPr>
            <a:r>
              <a:rPr lang="en-US">
                <a:cs typeface="Segoe UI"/>
              </a:rPr>
              <a:t>Reports</a:t>
            </a:r>
          </a:p>
          <a:p>
            <a:pPr marL="742950" lvl="1" indent="-285750">
              <a:buFont typeface="Arial" panose="020B0604020202020204" pitchFamily="34" charset="0"/>
              <a:buChar char="•"/>
            </a:pPr>
            <a:r>
              <a:rPr lang="en-US">
                <a:cs typeface="Segoe UI"/>
              </a:rPr>
              <a:t>Skill master management</a:t>
            </a:r>
          </a:p>
          <a:p>
            <a:pPr marL="742950" lvl="1" indent="-285750">
              <a:buFont typeface="Arial" panose="020B0604020202020204" pitchFamily="34" charset="0"/>
              <a:buChar char="•"/>
            </a:pPr>
            <a:endParaRPr lang="en-US">
              <a:cs typeface="Segoe UI"/>
            </a:endParaRPr>
          </a:p>
          <a:p>
            <a:r>
              <a:rPr lang="en-US" b="1">
                <a:cs typeface="Segoe UI"/>
              </a:rPr>
              <a:t>Mobile Application</a:t>
            </a:r>
          </a:p>
          <a:p>
            <a:r>
              <a:rPr lang="en-US">
                <a:cs typeface="Segoe UI"/>
              </a:rPr>
              <a:t>The mobile application shall be developed using React Native framework. Below are major modules as mentioned in architecture</a:t>
            </a:r>
            <a:endParaRPr lang="en-US" b="1">
              <a:cs typeface="Segoe UI"/>
            </a:endParaRPr>
          </a:p>
          <a:p>
            <a:pPr marL="285750" indent="-285750">
              <a:buFont typeface="Arial"/>
              <a:buChar char="•"/>
            </a:pPr>
            <a:r>
              <a:rPr lang="en-US">
                <a:cs typeface="Segoe UI"/>
              </a:rPr>
              <a:t>Presentation Layer – This layer includes the screens visible for the user</a:t>
            </a:r>
          </a:p>
          <a:p>
            <a:pPr marL="285750" indent="-285750">
              <a:buFont typeface="Arial"/>
              <a:buChar char="•"/>
            </a:pPr>
            <a:r>
              <a:rPr lang="en-US">
                <a:cs typeface="Segoe UI"/>
              </a:rPr>
              <a:t>Business Layer – This layer includes all the business logic, Network services and state management modules</a:t>
            </a:r>
          </a:p>
          <a:p>
            <a:pPr marL="285750" indent="-285750">
              <a:buFont typeface="Arial"/>
              <a:buChar char="•"/>
            </a:pPr>
            <a:r>
              <a:rPr lang="en-US">
                <a:cs typeface="Segoe UI"/>
              </a:rPr>
              <a:t>Third Party Libraries – React Native plugins for QR scanning and Image annotation will be used</a:t>
            </a:r>
          </a:p>
        </p:txBody>
      </p:sp>
    </p:spTree>
    <p:extLst>
      <p:ext uri="{BB962C8B-B14F-4D97-AF65-F5344CB8AC3E}">
        <p14:creationId xmlns:p14="http://schemas.microsoft.com/office/powerpoint/2010/main" val="154700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40200" y="220770"/>
            <a:ext cx="9789451" cy="584775"/>
          </a:xfrm>
          <a:prstGeom prst="rect">
            <a:avLst/>
          </a:prstGeom>
          <a:noFill/>
        </p:spPr>
        <p:txBody>
          <a:bodyPr wrap="square" lIns="91440" tIns="45720" rIns="91440" bIns="45720" rtlCol="0" anchor="t">
            <a:spAutoFit/>
          </a:bodyPr>
          <a:lstStyle/>
          <a:p>
            <a:r>
              <a:rPr lang="en-US" sz="3200">
                <a:gradFill>
                  <a:gsLst>
                    <a:gs pos="0">
                      <a:srgbClr val="3DB44A"/>
                    </a:gs>
                    <a:gs pos="33000">
                      <a:srgbClr val="3DB44A"/>
                    </a:gs>
                    <a:gs pos="100000">
                      <a:srgbClr val="29B9CD"/>
                    </a:gs>
                  </a:gsLst>
                  <a:lin ang="2700000" scaled="1"/>
                </a:gradFill>
                <a:latin typeface="+mj-lt"/>
                <a:cs typeface="Segoe UI Light" panose="020B0502040204020203" pitchFamily="34" charset="0"/>
              </a:rPr>
              <a:t>Testing Approach</a:t>
            </a:r>
            <a:endParaRPr lang="en-US" sz="3200">
              <a:latin typeface="+mj-lt"/>
            </a:endParaRPr>
          </a:p>
        </p:txBody>
      </p:sp>
      <p:sp>
        <p:nvSpPr>
          <p:cNvPr id="54" name="Rectangle 53"/>
          <p:cNvSpPr/>
          <p:nvPr/>
        </p:nvSpPr>
        <p:spPr>
          <a:xfrm>
            <a:off x="-15766" y="6812314"/>
            <a:ext cx="12207766" cy="65908"/>
          </a:xfrm>
          <a:prstGeom prst="rect">
            <a:avLst/>
          </a:prstGeom>
          <a:solidFill>
            <a:srgbClr val="1EA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Slide Number Placeholder 168">
            <a:extLst>
              <a:ext uri="{FF2B5EF4-FFF2-40B4-BE49-F238E27FC236}">
                <a16:creationId xmlns:a16="http://schemas.microsoft.com/office/drawing/2014/main" id="{077DFB81-F0E6-8616-F353-9B4678FC609E}"/>
              </a:ext>
            </a:extLst>
          </p:cNvPr>
          <p:cNvSpPr>
            <a:spLocks noGrp="1"/>
          </p:cNvSpPr>
          <p:nvPr>
            <p:ph type="sldNum" sz="quarter" idx="10"/>
          </p:nvPr>
        </p:nvSpPr>
        <p:spPr>
          <a:prstGeom prst="rect">
            <a:avLst/>
          </a:prstGeom>
        </p:spPr>
        <p:txBody>
          <a:bodyPr vert="horz" lIns="91440" tIns="45720" rIns="91440" bIns="45720" rtlCol="0" anchor="ctr"/>
          <a:lstStyle>
            <a:lvl1pPr algn="r">
              <a:defRPr sz="900">
                <a:solidFill>
                  <a:schemeClr val="tx1">
                    <a:tint val="75000"/>
                  </a:schemeClr>
                </a:solidFill>
              </a:defRPr>
            </a:lvl1pPr>
          </a:lstStyle>
          <a:p>
            <a:fld id="{2ADF02F0-7A45-4BFB-A264-947079AA91A4}" type="slidenum">
              <a:rPr lang="en-US" sz="600" smtClean="0"/>
              <a:pPr/>
              <a:t>15</a:t>
            </a:fld>
            <a:endParaRPr lang="en-US" sz="600"/>
          </a:p>
        </p:txBody>
      </p:sp>
      <p:cxnSp>
        <p:nvCxnSpPr>
          <p:cNvPr id="6" name="Straight Arrow Connector 5">
            <a:extLst>
              <a:ext uri="{FF2B5EF4-FFF2-40B4-BE49-F238E27FC236}">
                <a16:creationId xmlns:a16="http://schemas.microsoft.com/office/drawing/2014/main" id="{ECC58726-F9C8-2D50-0FEC-3BA1C3716562}"/>
              </a:ext>
            </a:extLst>
          </p:cNvPr>
          <p:cNvCxnSpPr/>
          <p:nvPr/>
        </p:nvCxnSpPr>
        <p:spPr>
          <a:xfrm flipV="1">
            <a:off x="11161986" y="5580929"/>
            <a:ext cx="0" cy="337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F3F1030-B826-0FA5-9924-1A0685B975E2}"/>
              </a:ext>
            </a:extLst>
          </p:cNvPr>
          <p:cNvSpPr txBox="1"/>
          <p:nvPr/>
        </p:nvSpPr>
        <p:spPr>
          <a:xfrm>
            <a:off x="519309" y="1186106"/>
            <a:ext cx="10953111" cy="5106526"/>
          </a:xfrm>
          <a:prstGeom prst="rect">
            <a:avLst/>
          </a:prstGeom>
          <a:noFill/>
        </p:spPr>
        <p:txBody>
          <a:bodyPr wrap="square">
            <a:spAutoFit/>
          </a:bodyPr>
          <a:lstStyle/>
          <a:p>
            <a:r>
              <a:rPr lang="en-US" sz="1600">
                <a:effectLst/>
                <a:ea typeface="Yu Gothic Light"/>
              </a:rPr>
              <a:t>The functional testing shall be carried out as per the identified requirements in the requirement document. The focus areas of testing will be :</a:t>
            </a:r>
          </a:p>
          <a:p>
            <a:pPr marL="342900" marR="0" lvl="0" indent="-342900">
              <a:lnSpc>
                <a:spcPct val="115000"/>
              </a:lnSpc>
              <a:spcBef>
                <a:spcPts val="600"/>
              </a:spcBef>
              <a:spcAft>
                <a:spcPts val="100"/>
              </a:spcAft>
              <a:buFont typeface="Symbol" pitchFamily="2" charset="2"/>
              <a:buChar char=""/>
              <a:tabLst>
                <a:tab pos="88900" algn="l"/>
                <a:tab pos="177800" algn="l"/>
              </a:tabLst>
            </a:pPr>
            <a:r>
              <a:rPr lang="en-US" sz="1600" b="1">
                <a:effectLst/>
                <a:ea typeface="Yu Gothic Light"/>
                <a:cs typeface="Times New Roman"/>
              </a:rPr>
              <a:t>Functional Web application testing: </a:t>
            </a:r>
            <a:r>
              <a:rPr lang="en-US" sz="1600">
                <a:effectLst/>
                <a:ea typeface="Yu Gothic Light"/>
                <a:cs typeface="Times New Roman"/>
              </a:rPr>
              <a:t>Simulate different user behavior on the application and validate the behavior of the application as per the requirements. </a:t>
            </a:r>
            <a:r>
              <a:rPr lang="en-US" sz="1600">
                <a:ea typeface="Yu Gothic Light"/>
                <a:cs typeface="Times New Roman"/>
              </a:rPr>
              <a:t>Role Based Access Control (RBAC) testing would be conducted considering all the various type of users in the system.  Workflow testing would be considered to validate all the relevant approval/rejection flows.  Story validations are done at sprint level and end-to-end testing would be covered as part of integration &amp; regression testing.</a:t>
            </a:r>
            <a:endParaRPr lang="en-US" sz="1600">
              <a:effectLst/>
              <a:ea typeface="Yu Gothic Light" panose="020B0300000000000000" pitchFamily="34" charset="-128"/>
              <a:cs typeface="Times New Roman" panose="02020603050405020304" pitchFamily="18" charset="0"/>
            </a:endParaRPr>
          </a:p>
          <a:p>
            <a:pPr marL="342900" indent="-342900" fontAlgn="base">
              <a:spcBef>
                <a:spcPts val="600"/>
              </a:spcBef>
              <a:buFont typeface="Symbol" pitchFamily="2" charset="2"/>
              <a:buChar char=""/>
            </a:pPr>
            <a:r>
              <a:rPr lang="en-US" sz="1600" b="1">
                <a:ea typeface="Yu Gothic Light"/>
                <a:cs typeface="Times New Roman"/>
              </a:rPr>
              <a:t>Mobile App testing:</a:t>
            </a:r>
            <a:r>
              <a:rPr lang="en-US" sz="1600">
                <a:ea typeface="Yu Gothic Light"/>
                <a:cs typeface="Times New Roman"/>
              </a:rPr>
              <a:t> Mobile features for shop floor operator would be validated on all the agreed devices.  Our mobile app testing would cover functional testing, interruption testing &amp; installation/uninstallation testing.  All the test cases would be executed on latest Android and iOS devices.  Sanity test cases would be executed on all the other agreed devices.</a:t>
            </a:r>
          </a:p>
          <a:p>
            <a:pPr marL="342900" marR="0" lvl="0" indent="-342900" fontAlgn="base">
              <a:spcBef>
                <a:spcPts val="600"/>
              </a:spcBef>
              <a:spcAft>
                <a:spcPts val="0"/>
              </a:spcAft>
              <a:buFont typeface="Symbol" pitchFamily="2" charset="2"/>
              <a:buChar char=""/>
            </a:pPr>
            <a:r>
              <a:rPr lang="en-US" sz="1600" b="1">
                <a:effectLst/>
                <a:ea typeface="Yu Gothic Light"/>
              </a:rPr>
              <a:t>UI Testing: </a:t>
            </a:r>
            <a:r>
              <a:rPr lang="en-US" sz="1600">
                <a:effectLst/>
                <a:ea typeface="Yu Gothic Light"/>
              </a:rPr>
              <a:t>Verify every page in the web application with focus on the User Interface aspects such as the font sizes and colors, hyperlinks, logos, images and banners, position of various UI elements on the pages etc. and ensure look and feel are as per the requirements.</a:t>
            </a:r>
          </a:p>
          <a:p>
            <a:pPr marL="342900" indent="-342900" fontAlgn="base">
              <a:spcBef>
                <a:spcPts val="600"/>
              </a:spcBef>
              <a:buFont typeface="Symbol" pitchFamily="2" charset="2"/>
              <a:buChar char=""/>
            </a:pPr>
            <a:r>
              <a:rPr lang="en-US" sz="1600" b="1">
                <a:ea typeface="Times New Roman" panose="02020603050405020304" pitchFamily="18" charset="0"/>
              </a:rPr>
              <a:t>Compatibility Testing : </a:t>
            </a:r>
            <a:r>
              <a:rPr lang="en-US" sz="1600">
                <a:effectLst/>
                <a:ea typeface="Yu Gothic Light"/>
                <a:cs typeface="Times New Roman"/>
              </a:rPr>
              <a:t>All the UI testcases would be executed at least once on the agreed browsers</a:t>
            </a:r>
            <a:r>
              <a:rPr lang="en-US" sz="1600">
                <a:ea typeface="Yu Gothic Light"/>
                <a:cs typeface="Times New Roman"/>
              </a:rPr>
              <a:t>.  We would execute all the test cases on primary browser and sanity test cases (mainly on UI rendering) on other agreed browsers.</a:t>
            </a:r>
          </a:p>
          <a:p>
            <a:pPr marL="342900" indent="-342900" fontAlgn="base">
              <a:spcBef>
                <a:spcPts val="600"/>
              </a:spcBef>
              <a:buFont typeface="Symbol" pitchFamily="2" charset="2"/>
              <a:buChar char=""/>
            </a:pPr>
            <a:r>
              <a:rPr kumimoji="0" lang="en-US" sz="1600" b="1" i="0" u="none" strike="noStrike" cap="none" spc="0" normalizeH="0" baseline="0">
                <a:ln>
                  <a:noFill/>
                </a:ln>
                <a:solidFill>
                  <a:srgbClr val="000000"/>
                </a:solidFill>
                <a:effectLst/>
                <a:uFillTx/>
                <a:ea typeface="Yu Gothic Light"/>
                <a:cs typeface="Times New Roman"/>
                <a:sym typeface="Segoe UI"/>
              </a:rPr>
              <a:t>Performance Testing:</a:t>
            </a:r>
            <a:r>
              <a:rPr kumimoji="0" lang="en-US" sz="1600" b="0" i="0" u="none" strike="noStrike" cap="none" spc="0" normalizeH="0" baseline="0">
                <a:ln>
                  <a:noFill/>
                </a:ln>
                <a:solidFill>
                  <a:srgbClr val="000000"/>
                </a:solidFill>
                <a:effectLst/>
                <a:uFillTx/>
                <a:ea typeface="Yu Gothic Light"/>
                <a:cs typeface="Times New Roman"/>
                <a:sym typeface="Segoe UI"/>
              </a:rPr>
              <a:t> Basic performance testing covering critical services</a:t>
            </a:r>
            <a:endParaRPr kumimoji="0" lang="en-US" sz="1600" b="0" i="0" u="none" strike="noStrike" cap="none" spc="0" normalizeH="0" baseline="0">
              <a:ln>
                <a:noFill/>
              </a:ln>
              <a:solidFill>
                <a:srgbClr val="000000"/>
              </a:solidFill>
              <a:effectLst/>
              <a:uFillTx/>
              <a:ea typeface="Segoe UI"/>
              <a:cs typeface="Segoe UI"/>
              <a:sym typeface="Segoe UI"/>
            </a:endParaRPr>
          </a:p>
        </p:txBody>
      </p:sp>
    </p:spTree>
    <p:extLst>
      <p:ext uri="{BB962C8B-B14F-4D97-AF65-F5344CB8AC3E}">
        <p14:creationId xmlns:p14="http://schemas.microsoft.com/office/powerpoint/2010/main" val="4218043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DE21D8-5102-3F44-825A-9A2593EC16E6}"/>
              </a:ext>
            </a:extLst>
          </p:cNvPr>
          <p:cNvSpPr>
            <a:spLocks noGrp="1"/>
          </p:cNvSpPr>
          <p:nvPr>
            <p:ph type="body" sz="quarter" idx="15"/>
          </p:nvPr>
        </p:nvSpPr>
        <p:spPr/>
        <p:txBody>
          <a:bodyPr/>
          <a:lstStyle/>
          <a:p>
            <a:r>
              <a:rPr lang="en-US"/>
              <a:t>Technology Stack (Indicative)</a:t>
            </a:r>
          </a:p>
        </p:txBody>
      </p:sp>
      <p:sp>
        <p:nvSpPr>
          <p:cNvPr id="3" name="Slide Number Placeholder 2">
            <a:extLst>
              <a:ext uri="{FF2B5EF4-FFF2-40B4-BE49-F238E27FC236}">
                <a16:creationId xmlns:a16="http://schemas.microsoft.com/office/drawing/2014/main" id="{96F19C99-7A5B-6E48-A8A2-FA53CBCB40FF}"/>
              </a:ext>
            </a:extLst>
          </p:cNvPr>
          <p:cNvSpPr>
            <a:spLocks noGrp="1"/>
          </p:cNvSpPr>
          <p:nvPr>
            <p:ph type="sldNum" sz="quarter" idx="21"/>
          </p:nvPr>
        </p:nvSpPr>
        <p:spPr/>
        <p:txBody>
          <a:bodyPr/>
          <a:lstStyle/>
          <a:p>
            <a:fld id="{2ADF02F0-7A45-4BFB-A264-947079AA91A4}" type="slidenum">
              <a:rPr lang="en-US" smtClean="0"/>
              <a:t>16</a:t>
            </a:fld>
            <a:endParaRPr lang="en-US"/>
          </a:p>
        </p:txBody>
      </p:sp>
      <p:graphicFrame>
        <p:nvGraphicFramePr>
          <p:cNvPr id="5" name="Table 5">
            <a:extLst>
              <a:ext uri="{FF2B5EF4-FFF2-40B4-BE49-F238E27FC236}">
                <a16:creationId xmlns:a16="http://schemas.microsoft.com/office/drawing/2014/main" id="{C111ADC3-4966-9748-9910-00A979FF4EE6}"/>
              </a:ext>
            </a:extLst>
          </p:cNvPr>
          <p:cNvGraphicFramePr>
            <a:graphicFrameLocks noGrp="1"/>
          </p:cNvGraphicFramePr>
          <p:nvPr>
            <p:extLst>
              <p:ext uri="{D42A27DB-BD31-4B8C-83A1-F6EECF244321}">
                <p14:modId xmlns:p14="http://schemas.microsoft.com/office/powerpoint/2010/main" val="1814889962"/>
              </p:ext>
            </p:extLst>
          </p:nvPr>
        </p:nvGraphicFramePr>
        <p:xfrm>
          <a:off x="1484370" y="1499040"/>
          <a:ext cx="9223260" cy="4245912"/>
        </p:xfrm>
        <a:graphic>
          <a:graphicData uri="http://schemas.openxmlformats.org/drawingml/2006/table">
            <a:tbl>
              <a:tblPr firstRow="1" bandRow="1">
                <a:tableStyleId>{21E4AEA4-8DFA-4A89-87EB-49C32662AFE0}</a:tableStyleId>
              </a:tblPr>
              <a:tblGrid>
                <a:gridCol w="4611630">
                  <a:extLst>
                    <a:ext uri="{9D8B030D-6E8A-4147-A177-3AD203B41FA5}">
                      <a16:colId xmlns:a16="http://schemas.microsoft.com/office/drawing/2014/main" val="1369180014"/>
                    </a:ext>
                  </a:extLst>
                </a:gridCol>
                <a:gridCol w="4611630">
                  <a:extLst>
                    <a:ext uri="{9D8B030D-6E8A-4147-A177-3AD203B41FA5}">
                      <a16:colId xmlns:a16="http://schemas.microsoft.com/office/drawing/2014/main" val="4247896556"/>
                    </a:ext>
                  </a:extLst>
                </a:gridCol>
              </a:tblGrid>
              <a:tr h="385992">
                <a:tc>
                  <a:txBody>
                    <a:bodyPr/>
                    <a:lstStyle/>
                    <a:p>
                      <a:r>
                        <a:rPr lang="en-US"/>
                        <a:t>Feature</a:t>
                      </a:r>
                    </a:p>
                  </a:txBody>
                  <a:tcPr/>
                </a:tc>
                <a:tc>
                  <a:txBody>
                    <a:bodyPr/>
                    <a:lstStyle/>
                    <a:p>
                      <a:r>
                        <a:rPr lang="en-US"/>
                        <a:t>Technology Stack</a:t>
                      </a:r>
                    </a:p>
                  </a:txBody>
                  <a:tcPr/>
                </a:tc>
                <a:extLst>
                  <a:ext uri="{0D108BD9-81ED-4DB2-BD59-A6C34878D82A}">
                    <a16:rowId xmlns:a16="http://schemas.microsoft.com/office/drawing/2014/main" val="3452256809"/>
                  </a:ext>
                </a:extLst>
              </a:tr>
              <a:tr h="385992">
                <a:tc>
                  <a:txBody>
                    <a:bodyPr/>
                    <a:lstStyle/>
                    <a:p>
                      <a:pPr marL="0" marR="0" lvl="0" indent="0" algn="l" rtl="0" eaLnBrk="1" fontAlgn="auto" latinLnBrk="0" hangingPunct="1">
                        <a:lnSpc>
                          <a:spcPct val="100000"/>
                        </a:lnSpc>
                        <a:spcBef>
                          <a:spcPts val="0"/>
                        </a:spcBef>
                        <a:spcAft>
                          <a:spcPts val="0"/>
                        </a:spcAft>
                        <a:buClrTx/>
                        <a:buSzTx/>
                        <a:buFontTx/>
                        <a:buNone/>
                      </a:pPr>
                      <a:r>
                        <a:rPr lang="en-US" sz="1800">
                          <a:effectLst/>
                        </a:rPr>
                        <a:t>User Interface </a:t>
                      </a:r>
                      <a:endParaRPr lang="en-IN" sz="1800">
                        <a:effectLst/>
                        <a:latin typeface="Calibri Light" panose="020F0302020204030204" pitchFamily="34" charset="0"/>
                        <a:ea typeface="Yu Gothic Light" panose="020B0300000000000000" pitchFamily="34" charset="-128"/>
                        <a:cs typeface="Times New Roman" panose="02020603050405020304" pitchFamily="18" charset="0"/>
                      </a:endParaRPr>
                    </a:p>
                  </a:txBody>
                  <a:tcPr/>
                </a:tc>
                <a:tc>
                  <a:txBody>
                    <a:bodyPr/>
                    <a:lstStyle/>
                    <a:p>
                      <a:r>
                        <a:rPr lang="en-US"/>
                        <a:t>React JS, React Native</a:t>
                      </a:r>
                    </a:p>
                  </a:txBody>
                  <a:tcPr/>
                </a:tc>
                <a:extLst>
                  <a:ext uri="{0D108BD9-81ED-4DB2-BD59-A6C34878D82A}">
                    <a16:rowId xmlns:a16="http://schemas.microsoft.com/office/drawing/2014/main" val="1030189241"/>
                  </a:ext>
                </a:extLst>
              </a:tr>
              <a:tr h="385992">
                <a:tc>
                  <a:txBody>
                    <a:bodyPr/>
                    <a:lstStyle/>
                    <a:p>
                      <a:r>
                        <a:rPr lang="en-US"/>
                        <a:t>Unit Test </a:t>
                      </a:r>
                    </a:p>
                  </a:txBody>
                  <a:tcPr/>
                </a:tc>
                <a:tc>
                  <a:txBody>
                    <a:bodyPr/>
                    <a:lstStyle/>
                    <a:p>
                      <a:r>
                        <a:rPr lang="en-US"/>
                        <a:t>Jest</a:t>
                      </a:r>
                    </a:p>
                  </a:txBody>
                  <a:tcPr/>
                </a:tc>
                <a:extLst>
                  <a:ext uri="{0D108BD9-81ED-4DB2-BD59-A6C34878D82A}">
                    <a16:rowId xmlns:a16="http://schemas.microsoft.com/office/drawing/2014/main" val="130433312"/>
                  </a:ext>
                </a:extLst>
              </a:tr>
              <a:tr h="385992">
                <a:tc>
                  <a:txBody>
                    <a:bodyPr/>
                    <a:lstStyle/>
                    <a:p>
                      <a:r>
                        <a:rPr lang="en-US"/>
                        <a:t>Cloud</a:t>
                      </a:r>
                    </a:p>
                  </a:txBody>
                  <a:tcPr/>
                </a:tc>
                <a:tc>
                  <a:txBody>
                    <a:bodyPr/>
                    <a:lstStyle/>
                    <a:p>
                      <a:r>
                        <a:rPr lang="en-US"/>
                        <a:t>AWS</a:t>
                      </a:r>
                    </a:p>
                  </a:txBody>
                  <a:tcPr/>
                </a:tc>
                <a:extLst>
                  <a:ext uri="{0D108BD9-81ED-4DB2-BD59-A6C34878D82A}">
                    <a16:rowId xmlns:a16="http://schemas.microsoft.com/office/drawing/2014/main" val="107751408"/>
                  </a:ext>
                </a:extLst>
              </a:tr>
              <a:tr h="385992">
                <a:tc>
                  <a:txBody>
                    <a:bodyPr/>
                    <a:lstStyle/>
                    <a:p>
                      <a:r>
                        <a:rPr lang="en-US"/>
                        <a:t>API Gateway</a:t>
                      </a:r>
                    </a:p>
                  </a:txBody>
                  <a:tcPr/>
                </a:tc>
                <a:tc>
                  <a:txBody>
                    <a:bodyPr/>
                    <a:lstStyle/>
                    <a:p>
                      <a:r>
                        <a:rPr lang="en-US"/>
                        <a:t>AWS API gateway</a:t>
                      </a:r>
                    </a:p>
                  </a:txBody>
                  <a:tcPr/>
                </a:tc>
                <a:extLst>
                  <a:ext uri="{0D108BD9-81ED-4DB2-BD59-A6C34878D82A}">
                    <a16:rowId xmlns:a16="http://schemas.microsoft.com/office/drawing/2014/main" val="971585439"/>
                  </a:ext>
                </a:extLst>
              </a:tr>
              <a:tr h="385992">
                <a:tc>
                  <a:txBody>
                    <a:bodyPr/>
                    <a:lstStyle/>
                    <a:p>
                      <a:r>
                        <a:rPr lang="en-US"/>
                        <a:t>Microservice / Scripting Language</a:t>
                      </a:r>
                    </a:p>
                  </a:txBody>
                  <a:tcPr/>
                </a:tc>
                <a:tc>
                  <a:txBody>
                    <a:bodyPr/>
                    <a:lstStyle/>
                    <a:p>
                      <a:r>
                        <a:rPr lang="en-US"/>
                        <a:t>Node</a:t>
                      </a:r>
                    </a:p>
                  </a:txBody>
                  <a:tcPr/>
                </a:tc>
                <a:extLst>
                  <a:ext uri="{0D108BD9-81ED-4DB2-BD59-A6C34878D82A}">
                    <a16:rowId xmlns:a16="http://schemas.microsoft.com/office/drawing/2014/main" val="2646444408"/>
                  </a:ext>
                </a:extLst>
              </a:tr>
              <a:tr h="385992">
                <a:tc>
                  <a:txBody>
                    <a:bodyPr/>
                    <a:lstStyle/>
                    <a:p>
                      <a:r>
                        <a:rPr lang="en-US"/>
                        <a:t>Messaging</a:t>
                      </a:r>
                    </a:p>
                  </a:txBody>
                  <a:tcPr/>
                </a:tc>
                <a:tc>
                  <a:txBody>
                    <a:bodyPr/>
                    <a:lstStyle/>
                    <a:p>
                      <a:r>
                        <a:rPr lang="en-US"/>
                        <a:t>SQS, SNS</a:t>
                      </a:r>
                    </a:p>
                  </a:txBody>
                  <a:tcPr/>
                </a:tc>
                <a:extLst>
                  <a:ext uri="{0D108BD9-81ED-4DB2-BD59-A6C34878D82A}">
                    <a16:rowId xmlns:a16="http://schemas.microsoft.com/office/drawing/2014/main" val="2159691441"/>
                  </a:ext>
                </a:extLst>
              </a:tr>
              <a:tr h="385992">
                <a:tc>
                  <a:txBody>
                    <a:bodyPr/>
                    <a:lstStyle/>
                    <a:p>
                      <a:r>
                        <a:rPr lang="en-US"/>
                        <a:t>Cache</a:t>
                      </a:r>
                    </a:p>
                  </a:txBody>
                  <a:tcPr/>
                </a:tc>
                <a:tc>
                  <a:txBody>
                    <a:bodyPr/>
                    <a:lstStyle/>
                    <a:p>
                      <a:r>
                        <a:rPr lang="en-US"/>
                        <a:t>Redis</a:t>
                      </a:r>
                    </a:p>
                  </a:txBody>
                  <a:tcPr/>
                </a:tc>
                <a:extLst>
                  <a:ext uri="{0D108BD9-81ED-4DB2-BD59-A6C34878D82A}">
                    <a16:rowId xmlns:a16="http://schemas.microsoft.com/office/drawing/2014/main" val="3023964147"/>
                  </a:ext>
                </a:extLst>
              </a:tr>
              <a:tr h="385992">
                <a:tc>
                  <a:txBody>
                    <a:bodyPr/>
                    <a:lstStyle/>
                    <a:p>
                      <a:r>
                        <a:rPr lang="en-US"/>
                        <a:t>Authentication &amp; Authorization</a:t>
                      </a:r>
                    </a:p>
                  </a:txBody>
                  <a:tcPr/>
                </a:tc>
                <a:tc>
                  <a:txBody>
                    <a:bodyPr/>
                    <a:lstStyle/>
                    <a:p>
                      <a:r>
                        <a:rPr lang="en-US"/>
                        <a:t>Active Directory , JWT</a:t>
                      </a:r>
                    </a:p>
                  </a:txBody>
                  <a:tcPr/>
                </a:tc>
                <a:extLst>
                  <a:ext uri="{0D108BD9-81ED-4DB2-BD59-A6C34878D82A}">
                    <a16:rowId xmlns:a16="http://schemas.microsoft.com/office/drawing/2014/main" val="2898503026"/>
                  </a:ext>
                </a:extLst>
              </a:tr>
              <a:tr h="385992">
                <a:tc>
                  <a:txBody>
                    <a:bodyPr/>
                    <a:lstStyle/>
                    <a:p>
                      <a:pPr lvl="0">
                        <a:buNone/>
                      </a:pPr>
                      <a:r>
                        <a:rPr lang="en-US"/>
                        <a:t>Database</a:t>
                      </a:r>
                    </a:p>
                  </a:txBody>
                  <a:tcPr/>
                </a:tc>
                <a:tc>
                  <a:txBody>
                    <a:bodyPr/>
                    <a:lstStyle/>
                    <a:p>
                      <a:pPr lvl="0">
                        <a:buNone/>
                      </a:pPr>
                      <a:r>
                        <a:rPr lang="en-US"/>
                        <a:t>RDS</a:t>
                      </a:r>
                    </a:p>
                  </a:txBody>
                  <a:tcPr/>
                </a:tc>
                <a:extLst>
                  <a:ext uri="{0D108BD9-81ED-4DB2-BD59-A6C34878D82A}">
                    <a16:rowId xmlns:a16="http://schemas.microsoft.com/office/drawing/2014/main" val="3805715120"/>
                  </a:ext>
                </a:extLst>
              </a:tr>
              <a:tr h="385992">
                <a:tc>
                  <a:txBody>
                    <a:bodyPr/>
                    <a:lstStyle/>
                    <a:p>
                      <a:r>
                        <a:rPr lang="en-US"/>
                        <a:t>DevOps</a:t>
                      </a:r>
                    </a:p>
                  </a:txBody>
                  <a:tcPr/>
                </a:tc>
                <a:tc>
                  <a:txBody>
                    <a:bodyPr/>
                    <a:lstStyle/>
                    <a:p>
                      <a:r>
                        <a:rPr lang="en-US"/>
                        <a:t>Git, CI/CD, Docker, Kubernetes</a:t>
                      </a:r>
                    </a:p>
                  </a:txBody>
                  <a:tcPr/>
                </a:tc>
                <a:extLst>
                  <a:ext uri="{0D108BD9-81ED-4DB2-BD59-A6C34878D82A}">
                    <a16:rowId xmlns:a16="http://schemas.microsoft.com/office/drawing/2014/main" val="3888797258"/>
                  </a:ext>
                </a:extLst>
              </a:tr>
            </a:tbl>
          </a:graphicData>
        </a:graphic>
      </p:graphicFrame>
    </p:spTree>
    <p:extLst>
      <p:ext uri="{BB962C8B-B14F-4D97-AF65-F5344CB8AC3E}">
        <p14:creationId xmlns:p14="http://schemas.microsoft.com/office/powerpoint/2010/main" val="2613383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965400-B7CF-44B7-934A-ABB8E029C2E4}"/>
              </a:ext>
            </a:extLst>
          </p:cNvPr>
          <p:cNvSpPr>
            <a:spLocks noGrp="1"/>
          </p:cNvSpPr>
          <p:nvPr>
            <p:ph type="body" sz="quarter" idx="15"/>
          </p:nvPr>
        </p:nvSpPr>
        <p:spPr/>
        <p:txBody>
          <a:bodyPr/>
          <a:lstStyle/>
          <a:p>
            <a:endParaRPr lang="en-US"/>
          </a:p>
        </p:txBody>
      </p:sp>
      <p:sp>
        <p:nvSpPr>
          <p:cNvPr id="3" name="Slide Number Placeholder 2">
            <a:extLst>
              <a:ext uri="{FF2B5EF4-FFF2-40B4-BE49-F238E27FC236}">
                <a16:creationId xmlns:a16="http://schemas.microsoft.com/office/drawing/2014/main" id="{5CE053C9-BB14-41AB-9ECB-9A6B2B3F9EE6}"/>
              </a:ext>
            </a:extLst>
          </p:cNvPr>
          <p:cNvSpPr>
            <a:spLocks noGrp="1"/>
          </p:cNvSpPr>
          <p:nvPr>
            <p:ph type="sldNum" sz="quarter" idx="21"/>
          </p:nvPr>
        </p:nvSpPr>
        <p:spPr/>
        <p:txBody>
          <a:bodyPr/>
          <a:lstStyle/>
          <a:p>
            <a:fld id="{2ADF02F0-7A45-4BFB-A264-947079AA91A4}" type="slidenum">
              <a:rPr lang="en-US" smtClean="0"/>
              <a:t>17</a:t>
            </a:fld>
            <a:endParaRPr lang="en-US"/>
          </a:p>
        </p:txBody>
      </p:sp>
      <p:pic>
        <p:nvPicPr>
          <p:cNvPr id="5" name="Picture 4">
            <a:extLst>
              <a:ext uri="{FF2B5EF4-FFF2-40B4-BE49-F238E27FC236}">
                <a16:creationId xmlns:a16="http://schemas.microsoft.com/office/drawing/2014/main" id="{8B6373FD-8699-423F-A2FE-4C49184EE451}"/>
              </a:ext>
            </a:extLst>
          </p:cNvPr>
          <p:cNvPicPr>
            <a:picLocks noChangeAspect="1"/>
          </p:cNvPicPr>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5E455365-D04E-4827-89DC-8A6F11F6F6CE}"/>
              </a:ext>
            </a:extLst>
          </p:cNvPr>
          <p:cNvSpPr/>
          <p:nvPr/>
        </p:nvSpPr>
        <p:spPr>
          <a:xfrm>
            <a:off x="8537182" y="2192672"/>
            <a:ext cx="3530677" cy="1938992"/>
          </a:xfrm>
          <a:prstGeom prst="rect">
            <a:avLst/>
          </a:prstGeom>
        </p:spPr>
        <p:txBody>
          <a:bodyPr wrap="square">
            <a:spAutoFit/>
          </a:bodyPr>
          <a:lstStyle/>
          <a:p>
            <a:r>
              <a:rPr lang="en-US" sz="4000">
                <a:solidFill>
                  <a:schemeClr val="bg1"/>
                </a:solidFill>
                <a:latin typeface="Segoe UI Semibold" panose="020B0702040204020203" pitchFamily="34" charset="0"/>
                <a:cs typeface="Segoe UI Semibold" panose="020B0702040204020203" pitchFamily="34" charset="0"/>
              </a:rPr>
              <a:t>Assumptions and  Dependencies</a:t>
            </a:r>
          </a:p>
        </p:txBody>
      </p:sp>
      <p:pic>
        <p:nvPicPr>
          <p:cNvPr id="9" name="Picture 8">
            <a:extLst>
              <a:ext uri="{FF2B5EF4-FFF2-40B4-BE49-F238E27FC236}">
                <a16:creationId xmlns:a16="http://schemas.microsoft.com/office/drawing/2014/main" id="{FF699832-B6F0-4AEE-8E68-7AF0FAEB97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30228" y="124989"/>
            <a:ext cx="2189001" cy="857690"/>
          </a:xfrm>
          <a:prstGeom prst="rect">
            <a:avLst/>
          </a:prstGeom>
        </p:spPr>
      </p:pic>
      <p:sp>
        <p:nvSpPr>
          <p:cNvPr id="4" name="Rectangle 3">
            <a:extLst>
              <a:ext uri="{FF2B5EF4-FFF2-40B4-BE49-F238E27FC236}">
                <a16:creationId xmlns:a16="http://schemas.microsoft.com/office/drawing/2014/main" id="{29060076-8430-4D20-8E85-E6D2F880B831}"/>
              </a:ext>
            </a:extLst>
          </p:cNvPr>
          <p:cNvSpPr/>
          <p:nvPr/>
        </p:nvSpPr>
        <p:spPr>
          <a:xfrm>
            <a:off x="8060009" y="1825476"/>
            <a:ext cx="294490" cy="2673384"/>
          </a:xfrm>
          <a:prstGeom prst="rect">
            <a:avLst/>
          </a:prstGeom>
          <a:gradFill>
            <a:gsLst>
              <a:gs pos="0">
                <a:srgbClr val="089696"/>
              </a:gs>
              <a:gs pos="53000">
                <a:srgbClr val="3EB34A"/>
              </a:gs>
              <a:gs pos="100000">
                <a:srgbClr val="8ACD4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15750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18AB44-5BFF-3C6D-E9E1-2C5DABA95441}"/>
              </a:ext>
            </a:extLst>
          </p:cNvPr>
          <p:cNvSpPr>
            <a:spLocks noGrp="1"/>
          </p:cNvSpPr>
          <p:nvPr>
            <p:ph type="body" sz="quarter" idx="15"/>
          </p:nvPr>
        </p:nvSpPr>
        <p:spPr>
          <a:xfrm>
            <a:off x="228600" y="164592"/>
            <a:ext cx="9753599" cy="933450"/>
          </a:xfrm>
        </p:spPr>
        <p:txBody>
          <a:bodyPr/>
          <a:lstStyle/>
          <a:p>
            <a:r>
              <a:rPr lang="en-US"/>
              <a:t>Assumptions</a:t>
            </a:r>
            <a:endParaRPr lang="en-IN"/>
          </a:p>
        </p:txBody>
      </p:sp>
      <p:sp>
        <p:nvSpPr>
          <p:cNvPr id="3" name="Slide Number Placeholder 2">
            <a:extLst>
              <a:ext uri="{FF2B5EF4-FFF2-40B4-BE49-F238E27FC236}">
                <a16:creationId xmlns:a16="http://schemas.microsoft.com/office/drawing/2014/main" id="{1CD4418C-AA9F-564D-D5EB-DEC5EE5C6F6D}"/>
              </a:ext>
            </a:extLst>
          </p:cNvPr>
          <p:cNvSpPr>
            <a:spLocks noGrp="1"/>
          </p:cNvSpPr>
          <p:nvPr>
            <p:ph type="sldNum" sz="quarter" idx="21"/>
          </p:nvPr>
        </p:nvSpPr>
        <p:spPr/>
        <p:txBody>
          <a:bodyPr/>
          <a:lstStyle/>
          <a:p>
            <a:fld id="{2ADF02F0-7A45-4BFB-A264-947079AA91A4}" type="slidenum">
              <a:rPr lang="en-US" smtClean="0"/>
              <a:t>18</a:t>
            </a:fld>
            <a:endParaRPr lang="en-US"/>
          </a:p>
        </p:txBody>
      </p:sp>
      <p:sp>
        <p:nvSpPr>
          <p:cNvPr id="7" name="TextBox 6">
            <a:extLst>
              <a:ext uri="{FF2B5EF4-FFF2-40B4-BE49-F238E27FC236}">
                <a16:creationId xmlns:a16="http://schemas.microsoft.com/office/drawing/2014/main" id="{D90C66AF-67DF-C092-DBDD-7B788ED11F97}"/>
              </a:ext>
            </a:extLst>
          </p:cNvPr>
          <p:cNvSpPr txBox="1"/>
          <p:nvPr/>
        </p:nvSpPr>
        <p:spPr>
          <a:xfrm>
            <a:off x="228600" y="1186930"/>
            <a:ext cx="11834870" cy="33889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lvl="1" indent="-285750">
              <a:lnSpc>
                <a:spcPct val="105000"/>
              </a:lnSpc>
              <a:spcBef>
                <a:spcPts val="600"/>
              </a:spcBef>
              <a:spcAft>
                <a:spcPts val="600"/>
              </a:spcAft>
              <a:buSzPct val="100000"/>
              <a:buFont typeface="Arial,Sans-Serif"/>
              <a:buChar char="•"/>
              <a:defRPr>
                <a:solidFill>
                  <a:srgbClr val="262626"/>
                </a:solidFill>
              </a:defRPr>
            </a:pPr>
            <a:r>
              <a:rPr lang="en-US" sz="1600">
                <a:solidFill>
                  <a:srgbClr val="262626"/>
                </a:solidFill>
              </a:rPr>
              <a:t>No other external system integration required except MSIL Federated integration for Authentication</a:t>
            </a:r>
            <a:endParaRPr lang="en-US" sz="1600">
              <a:solidFill>
                <a:srgbClr val="262626"/>
              </a:solidFill>
              <a:cs typeface="Segoe UI"/>
            </a:endParaRPr>
          </a:p>
          <a:p>
            <a:pPr marL="285750" lvl="1" indent="-285750">
              <a:lnSpc>
                <a:spcPct val="105000"/>
              </a:lnSpc>
              <a:spcBef>
                <a:spcPts val="600"/>
              </a:spcBef>
              <a:spcAft>
                <a:spcPts val="600"/>
              </a:spcAft>
              <a:buSzPct val="100000"/>
              <a:buFont typeface="Arial,Sans-Serif"/>
              <a:buChar char="•"/>
              <a:defRPr>
                <a:solidFill>
                  <a:srgbClr val="262626"/>
                </a:solidFill>
              </a:defRPr>
            </a:pPr>
            <a:r>
              <a:rPr lang="en-US" sz="1600">
                <a:solidFill>
                  <a:srgbClr val="262626"/>
                </a:solidFill>
              </a:rPr>
              <a:t>Barcode scan capability provided by MSIL infra team for integration</a:t>
            </a:r>
            <a:endParaRPr lang="en-US" sz="1600">
              <a:solidFill>
                <a:srgbClr val="262626"/>
              </a:solidFill>
              <a:cs typeface="Segoe UI"/>
            </a:endParaRPr>
          </a:p>
          <a:p>
            <a:pPr marL="285750" lvl="1" indent="-285750">
              <a:lnSpc>
                <a:spcPct val="105000"/>
              </a:lnSpc>
              <a:spcBef>
                <a:spcPts val="600"/>
              </a:spcBef>
              <a:spcAft>
                <a:spcPts val="600"/>
              </a:spcAft>
              <a:buSzPct val="100000"/>
              <a:buFont typeface="Arial,Sans-Serif"/>
              <a:buChar char="•"/>
              <a:defRPr>
                <a:solidFill>
                  <a:srgbClr val="262626"/>
                </a:solidFill>
              </a:defRPr>
            </a:pPr>
            <a:r>
              <a:rPr lang="en-US" sz="1600">
                <a:solidFill>
                  <a:srgbClr val="262626"/>
                </a:solidFill>
              </a:rPr>
              <a:t>All Master check sheets upload are done by MSIL admin user from local, not from any other external feed </a:t>
            </a:r>
            <a:endParaRPr lang="en-US" sz="1600">
              <a:solidFill>
                <a:srgbClr val="262626"/>
              </a:solidFill>
              <a:cs typeface="Segoe UI"/>
            </a:endParaRPr>
          </a:p>
          <a:p>
            <a:pPr marL="285750" lvl="1" indent="-285750">
              <a:lnSpc>
                <a:spcPct val="105000"/>
              </a:lnSpc>
              <a:spcBef>
                <a:spcPts val="600"/>
              </a:spcBef>
              <a:spcAft>
                <a:spcPts val="600"/>
              </a:spcAft>
              <a:buSzPct val="100000"/>
              <a:buFont typeface="Arial,Sans-Serif"/>
              <a:buChar char="•"/>
              <a:defRPr>
                <a:solidFill>
                  <a:srgbClr val="262626"/>
                </a:solidFill>
              </a:defRPr>
            </a:pPr>
            <a:r>
              <a:rPr lang="en-US" sz="1600">
                <a:solidFill>
                  <a:srgbClr val="262626"/>
                </a:solidFill>
              </a:rPr>
              <a:t>Reports are limited to only csv formatted</a:t>
            </a:r>
            <a:endParaRPr lang="en-US" sz="1600">
              <a:solidFill>
                <a:srgbClr val="262626"/>
              </a:solidFill>
              <a:cs typeface="Segoe UI"/>
            </a:endParaRPr>
          </a:p>
          <a:p>
            <a:pPr marL="285750" lvl="1" indent="-285750">
              <a:lnSpc>
                <a:spcPct val="105000"/>
              </a:lnSpc>
              <a:spcBef>
                <a:spcPts val="600"/>
              </a:spcBef>
              <a:spcAft>
                <a:spcPts val="600"/>
              </a:spcAft>
              <a:buSzPct val="100000"/>
              <a:buFont typeface="Arial,Sans-Serif"/>
              <a:buChar char="•"/>
              <a:defRPr>
                <a:solidFill>
                  <a:srgbClr val="262626"/>
                </a:solidFill>
              </a:defRPr>
            </a:pPr>
            <a:r>
              <a:rPr lang="en-US" sz="1600">
                <a:solidFill>
                  <a:srgbClr val="262626"/>
                </a:solidFill>
              </a:rPr>
              <a:t>Non-MSIL users and their skills will be  created and managed in this application</a:t>
            </a:r>
            <a:endParaRPr lang="en-US" sz="1600">
              <a:solidFill>
                <a:srgbClr val="262626"/>
              </a:solidFill>
              <a:cs typeface="Segoe UI"/>
            </a:endParaRPr>
          </a:p>
          <a:p>
            <a:pPr marL="285750" indent="-285750">
              <a:spcAft>
                <a:spcPts val="600"/>
              </a:spcAft>
              <a:buSzPct val="100000"/>
              <a:buFont typeface="Arial,Sans-Serif"/>
              <a:buChar char="•"/>
              <a:defRPr>
                <a:solidFill>
                  <a:srgbClr val="262626"/>
                </a:solidFill>
              </a:defRPr>
            </a:pPr>
            <a:r>
              <a:rPr lang="en-US" sz="1600">
                <a:solidFill>
                  <a:srgbClr val="262626"/>
                </a:solidFill>
              </a:rPr>
              <a:t>The web application UI will be supported in all the screen resolutions above 1280 x 768 pixels (Desktop/Laptop).</a:t>
            </a:r>
            <a:endParaRPr lang="en-US" sz="1600">
              <a:solidFill>
                <a:srgbClr val="262626"/>
              </a:solidFill>
              <a:cs typeface="Segoe UI"/>
            </a:endParaRPr>
          </a:p>
          <a:p>
            <a:pPr marL="285750" lvl="1" indent="-285750">
              <a:lnSpc>
                <a:spcPct val="105000"/>
              </a:lnSpc>
              <a:spcBef>
                <a:spcPts val="600"/>
              </a:spcBef>
              <a:spcAft>
                <a:spcPts val="600"/>
              </a:spcAft>
              <a:buSzPct val="100000"/>
              <a:buFont typeface="Arial,Sans-Serif"/>
              <a:buChar char="•"/>
              <a:defRPr>
                <a:solidFill>
                  <a:srgbClr val="262626"/>
                </a:solidFill>
              </a:defRPr>
            </a:pPr>
            <a:r>
              <a:rPr lang="en-US" sz="1600"/>
              <a:t>This effort estimation is based on the current understanding of the requirements and assumptions. The efforts might change based on the changes in the requirements.</a:t>
            </a:r>
            <a:endParaRPr lang="en-US" sz="1600">
              <a:cs typeface="Segoe UI"/>
            </a:endParaRPr>
          </a:p>
          <a:p>
            <a:pPr marL="285750" lvl="1" indent="-285750">
              <a:lnSpc>
                <a:spcPct val="105000"/>
              </a:lnSpc>
              <a:spcBef>
                <a:spcPts val="600"/>
              </a:spcBef>
              <a:spcAft>
                <a:spcPts val="600"/>
              </a:spcAft>
              <a:buSzPct val="100000"/>
              <a:buFont typeface="Arial,Sans-Serif"/>
              <a:buChar char="•"/>
              <a:defRPr>
                <a:solidFill>
                  <a:srgbClr val="262626"/>
                </a:solidFill>
              </a:defRPr>
            </a:pPr>
            <a:r>
              <a:rPr lang="en-US" sz="1600"/>
              <a:t>MSIL team will procure license for any commercial libraries used in the project</a:t>
            </a:r>
            <a:endParaRPr lang="en-US" sz="1600">
              <a:cs typeface="Segoe UI"/>
            </a:endParaRPr>
          </a:p>
        </p:txBody>
      </p:sp>
    </p:spTree>
    <p:extLst>
      <p:ext uri="{BB962C8B-B14F-4D97-AF65-F5344CB8AC3E}">
        <p14:creationId xmlns:p14="http://schemas.microsoft.com/office/powerpoint/2010/main" val="1292624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18AB44-5BFF-3C6D-E9E1-2C5DABA95441}"/>
              </a:ext>
            </a:extLst>
          </p:cNvPr>
          <p:cNvSpPr>
            <a:spLocks noGrp="1"/>
          </p:cNvSpPr>
          <p:nvPr>
            <p:ph type="body" sz="quarter" idx="15"/>
          </p:nvPr>
        </p:nvSpPr>
        <p:spPr>
          <a:xfrm>
            <a:off x="228600" y="164592"/>
            <a:ext cx="9753599" cy="933450"/>
          </a:xfrm>
        </p:spPr>
        <p:txBody>
          <a:bodyPr/>
          <a:lstStyle/>
          <a:p>
            <a:r>
              <a:rPr lang="en-US"/>
              <a:t>Dependencies on MSIL </a:t>
            </a:r>
            <a:endParaRPr lang="en-IN"/>
          </a:p>
        </p:txBody>
      </p:sp>
      <p:sp>
        <p:nvSpPr>
          <p:cNvPr id="3" name="Slide Number Placeholder 2">
            <a:extLst>
              <a:ext uri="{FF2B5EF4-FFF2-40B4-BE49-F238E27FC236}">
                <a16:creationId xmlns:a16="http://schemas.microsoft.com/office/drawing/2014/main" id="{1CD4418C-AA9F-564D-D5EB-DEC5EE5C6F6D}"/>
              </a:ext>
            </a:extLst>
          </p:cNvPr>
          <p:cNvSpPr>
            <a:spLocks noGrp="1"/>
          </p:cNvSpPr>
          <p:nvPr>
            <p:ph type="sldNum" sz="quarter" idx="21"/>
          </p:nvPr>
        </p:nvSpPr>
        <p:spPr/>
        <p:txBody>
          <a:bodyPr/>
          <a:lstStyle/>
          <a:p>
            <a:fld id="{2ADF02F0-7A45-4BFB-A264-947079AA91A4}" type="slidenum">
              <a:rPr lang="en-US" smtClean="0"/>
              <a:t>19</a:t>
            </a:fld>
            <a:endParaRPr lang="en-US"/>
          </a:p>
        </p:txBody>
      </p:sp>
      <p:graphicFrame>
        <p:nvGraphicFramePr>
          <p:cNvPr id="6" name="Table 4">
            <a:extLst>
              <a:ext uri="{FF2B5EF4-FFF2-40B4-BE49-F238E27FC236}">
                <a16:creationId xmlns:a16="http://schemas.microsoft.com/office/drawing/2014/main" id="{3A8BE7AE-A1A6-4BB5-74E3-912C76EE7374}"/>
              </a:ext>
            </a:extLst>
          </p:cNvPr>
          <p:cNvGraphicFramePr>
            <a:graphicFrameLocks noGrp="1"/>
          </p:cNvGraphicFramePr>
          <p:nvPr>
            <p:extLst>
              <p:ext uri="{D42A27DB-BD31-4B8C-83A1-F6EECF244321}">
                <p14:modId xmlns:p14="http://schemas.microsoft.com/office/powerpoint/2010/main" val="458052374"/>
              </p:ext>
            </p:extLst>
          </p:nvPr>
        </p:nvGraphicFramePr>
        <p:xfrm>
          <a:off x="533565" y="1130655"/>
          <a:ext cx="11188383" cy="5365844"/>
        </p:xfrm>
        <a:graphic>
          <a:graphicData uri="http://schemas.openxmlformats.org/drawingml/2006/table">
            <a:tbl>
              <a:tblPr firstRow="1" bandRow="1">
                <a:tableStyleId>{21E4AEA4-8DFA-4A89-87EB-49C32662AFE0}</a:tableStyleId>
              </a:tblPr>
              <a:tblGrid>
                <a:gridCol w="8073749">
                  <a:extLst>
                    <a:ext uri="{9D8B030D-6E8A-4147-A177-3AD203B41FA5}">
                      <a16:colId xmlns:a16="http://schemas.microsoft.com/office/drawing/2014/main" val="117639700"/>
                    </a:ext>
                  </a:extLst>
                </a:gridCol>
                <a:gridCol w="3114634">
                  <a:extLst>
                    <a:ext uri="{9D8B030D-6E8A-4147-A177-3AD203B41FA5}">
                      <a16:colId xmlns:a16="http://schemas.microsoft.com/office/drawing/2014/main" val="1776266957"/>
                    </a:ext>
                  </a:extLst>
                </a:gridCol>
              </a:tblGrid>
              <a:tr h="388217">
                <a:tc>
                  <a:txBody>
                    <a:bodyPr/>
                    <a:lstStyle/>
                    <a:p>
                      <a:pPr marL="0" indent="0" algn="ctr">
                        <a:spcBef>
                          <a:spcPts val="600"/>
                        </a:spcBef>
                        <a:buFont typeface="Arial" panose="020B0604020202020204" pitchFamily="34" charset="0"/>
                        <a:buNone/>
                      </a:pPr>
                      <a:r>
                        <a:rPr lang="en-US" sz="1400">
                          <a:cs typeface="Segoe UI"/>
                        </a:rPr>
                        <a:t>Dependency Factors</a:t>
                      </a:r>
                    </a:p>
                  </a:txBody>
                  <a:tcPr anchor="ctr"/>
                </a:tc>
                <a:tc>
                  <a:txBody>
                    <a:bodyPr/>
                    <a:lstStyle/>
                    <a:p>
                      <a:pPr algn="ctr"/>
                      <a:r>
                        <a:rPr lang="en-IN" sz="1400"/>
                        <a:t>To be available by</a:t>
                      </a:r>
                    </a:p>
                  </a:txBody>
                  <a:tcPr anchor="ctr"/>
                </a:tc>
                <a:extLst>
                  <a:ext uri="{0D108BD9-81ED-4DB2-BD59-A6C34878D82A}">
                    <a16:rowId xmlns:a16="http://schemas.microsoft.com/office/drawing/2014/main" val="892512345"/>
                  </a:ext>
                </a:extLst>
              </a:tr>
              <a:tr h="512884">
                <a:tc>
                  <a:txBody>
                    <a:bodyPr/>
                    <a:lstStyle/>
                    <a:p>
                      <a:pPr marL="0" marR="0">
                        <a:lnSpc>
                          <a:spcPct val="115000"/>
                        </a:lnSpc>
                        <a:spcBef>
                          <a:spcPts val="0"/>
                        </a:spcBef>
                        <a:spcAft>
                          <a:spcPts val="0"/>
                        </a:spcAft>
                      </a:pPr>
                      <a:r>
                        <a:rPr lang="en-US" sz="1400">
                          <a:effectLst/>
                          <a:latin typeface="+mn-lt"/>
                          <a:ea typeface="Yu Gothic Light" panose="020B0300000000000000" pitchFamily="34" charset="-128"/>
                          <a:cs typeface="Times New Roman" panose="02020603050405020304" pitchFamily="18" charset="0"/>
                        </a:rPr>
                        <a:t>Product owner for the knowledge transition of the application, clarification, and review of the user stories</a:t>
                      </a:r>
                    </a:p>
                  </a:txBody>
                  <a:tcPr marL="68580" marR="68580" marT="0" marB="0" anchor="ctr"/>
                </a:tc>
                <a:tc>
                  <a:txBody>
                    <a:bodyPr/>
                    <a:lstStyle/>
                    <a:p>
                      <a:pPr marL="0" marR="0">
                        <a:lnSpc>
                          <a:spcPct val="115000"/>
                        </a:lnSpc>
                        <a:spcBef>
                          <a:spcPts val="0"/>
                        </a:spcBef>
                        <a:spcAft>
                          <a:spcPts val="0"/>
                        </a:spcAft>
                      </a:pPr>
                      <a:r>
                        <a:rPr lang="en-US" sz="1400">
                          <a:effectLst/>
                          <a:latin typeface="+mn-lt"/>
                          <a:ea typeface="Yu Gothic Light" panose="020B0300000000000000" pitchFamily="34" charset="-128"/>
                          <a:cs typeface="Times New Roman" panose="02020603050405020304" pitchFamily="18" charset="0"/>
                        </a:rPr>
                        <a:t>Start of the project</a:t>
                      </a:r>
                    </a:p>
                  </a:txBody>
                  <a:tcPr marL="68580" marR="68580" marT="0" marB="0" anchor="ctr"/>
                </a:tc>
                <a:extLst>
                  <a:ext uri="{0D108BD9-81ED-4DB2-BD59-A6C34878D82A}">
                    <a16:rowId xmlns:a16="http://schemas.microsoft.com/office/drawing/2014/main" val="3712062827"/>
                  </a:ext>
                </a:extLst>
              </a:tr>
              <a:tr h="248695">
                <a:tc>
                  <a:txBody>
                    <a:bodyPr/>
                    <a:lstStyle/>
                    <a:p>
                      <a:pPr marL="0" marR="0">
                        <a:lnSpc>
                          <a:spcPct val="115000"/>
                        </a:lnSpc>
                        <a:spcBef>
                          <a:spcPts val="0"/>
                        </a:spcBef>
                        <a:spcAft>
                          <a:spcPts val="0"/>
                        </a:spcAft>
                      </a:pPr>
                      <a:r>
                        <a:rPr lang="en-US" sz="1400">
                          <a:effectLst/>
                          <a:latin typeface="+mn-lt"/>
                          <a:ea typeface="Yu Gothic Light" panose="020B0300000000000000" pitchFamily="34" charset="-128"/>
                          <a:cs typeface="Times New Roman" panose="02020603050405020304" pitchFamily="18" charset="0"/>
                        </a:rPr>
                        <a:t>Technical SPOC for feedback and clarifications</a:t>
                      </a:r>
                    </a:p>
                  </a:txBody>
                  <a:tcPr marL="68580" marR="68580" marT="0" marB="0" anchor="ctr"/>
                </a:tc>
                <a:tc>
                  <a:txBody>
                    <a:bodyPr/>
                    <a:lstStyle/>
                    <a:p>
                      <a:pPr marL="0" marR="0">
                        <a:lnSpc>
                          <a:spcPct val="115000"/>
                        </a:lnSpc>
                        <a:spcBef>
                          <a:spcPts val="0"/>
                        </a:spcBef>
                        <a:spcAft>
                          <a:spcPts val="0"/>
                        </a:spcAft>
                      </a:pPr>
                      <a:r>
                        <a:rPr lang="en-US" sz="1400">
                          <a:effectLst/>
                          <a:latin typeface="+mn-lt"/>
                          <a:ea typeface="Yu Gothic Light" panose="020B0300000000000000" pitchFamily="34" charset="-128"/>
                          <a:cs typeface="Times New Roman" panose="02020603050405020304" pitchFamily="18" charset="0"/>
                        </a:rPr>
                        <a:t>Start of the project</a:t>
                      </a:r>
                    </a:p>
                  </a:txBody>
                  <a:tcPr marL="68580" marR="68580" marT="0" marB="0" anchor="ctr"/>
                </a:tc>
                <a:extLst>
                  <a:ext uri="{0D108BD9-81ED-4DB2-BD59-A6C34878D82A}">
                    <a16:rowId xmlns:a16="http://schemas.microsoft.com/office/drawing/2014/main" val="2338915231"/>
                  </a:ext>
                </a:extLst>
              </a:tr>
              <a:tr h="512884">
                <a:tc>
                  <a:txBody>
                    <a:bodyPr/>
                    <a:lstStyle/>
                    <a:p>
                      <a:pPr marL="0" marR="0">
                        <a:lnSpc>
                          <a:spcPct val="115000"/>
                        </a:lnSpc>
                        <a:spcBef>
                          <a:spcPts val="0"/>
                        </a:spcBef>
                        <a:spcAft>
                          <a:spcPts val="0"/>
                        </a:spcAft>
                      </a:pPr>
                      <a:r>
                        <a:rPr lang="en-US" sz="1400">
                          <a:effectLst/>
                          <a:latin typeface="+mn-lt"/>
                          <a:ea typeface="Yu Gothic Light" panose="020B0300000000000000" pitchFamily="34" charset="-128"/>
                          <a:cs typeface="Times New Roman" panose="02020603050405020304" pitchFamily="18" charset="0"/>
                        </a:rPr>
                        <a:t>Provide any coding guideline or standards that happiest minds must follow for development</a:t>
                      </a:r>
                    </a:p>
                  </a:txBody>
                  <a:tcPr marL="68580" marR="68580" marT="0" marB="0" anchor="ctr"/>
                </a:tc>
                <a:tc>
                  <a:txBody>
                    <a:bodyPr/>
                    <a:lstStyle/>
                    <a:p>
                      <a:pPr marL="0" marR="0">
                        <a:lnSpc>
                          <a:spcPct val="115000"/>
                        </a:lnSpc>
                        <a:spcBef>
                          <a:spcPts val="0"/>
                        </a:spcBef>
                        <a:spcAft>
                          <a:spcPts val="0"/>
                        </a:spcAft>
                      </a:pPr>
                      <a:r>
                        <a:rPr lang="en-US" sz="1400">
                          <a:effectLst/>
                          <a:latin typeface="+mn-lt"/>
                          <a:ea typeface="Yu Gothic Light" panose="020B0300000000000000" pitchFamily="34" charset="-128"/>
                          <a:cs typeface="Times New Roman" panose="02020603050405020304" pitchFamily="18" charset="0"/>
                        </a:rPr>
                        <a:t>Start of the project</a:t>
                      </a:r>
                    </a:p>
                  </a:txBody>
                  <a:tcPr marL="68580" marR="68580" marT="0" marB="0" anchor="ctr"/>
                </a:tc>
                <a:extLst>
                  <a:ext uri="{0D108BD9-81ED-4DB2-BD59-A6C34878D82A}">
                    <a16:rowId xmlns:a16="http://schemas.microsoft.com/office/drawing/2014/main" val="3396836423"/>
                  </a:ext>
                </a:extLst>
              </a:tr>
              <a:tr h="358973">
                <a:tc>
                  <a:txBody>
                    <a:bodyPr/>
                    <a:lstStyle/>
                    <a:p>
                      <a:pPr marL="0" marR="0">
                        <a:spcBef>
                          <a:spcPts val="0"/>
                        </a:spcBef>
                        <a:spcAft>
                          <a:spcPts val="0"/>
                        </a:spcAft>
                      </a:pPr>
                      <a:r>
                        <a:rPr lang="en-US" sz="1400">
                          <a:effectLst/>
                          <a:latin typeface="+mn-lt"/>
                          <a:ea typeface="Times New Roman" panose="02020603050405020304" pitchFamily="18" charset="0"/>
                          <a:cs typeface="Times New Roman" panose="02020603050405020304" pitchFamily="18" charset="0"/>
                        </a:rPr>
                        <a:t>Sample Master check sheets, Report format , Sample QR code</a:t>
                      </a:r>
                    </a:p>
                  </a:txBody>
                  <a:tcPr marL="68580" marR="68580" marT="0" marB="0" anchor="ct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400">
                          <a:effectLst/>
                          <a:latin typeface="+mn-lt"/>
                          <a:ea typeface="Yu Gothic Light" panose="020B0300000000000000" pitchFamily="34" charset="-128"/>
                          <a:cs typeface="Times New Roman" panose="02020603050405020304" pitchFamily="18" charset="0"/>
                        </a:rPr>
                        <a:t>Start of the project</a:t>
                      </a:r>
                    </a:p>
                  </a:txBody>
                  <a:tcPr marL="68580" marR="68580" marT="0" marB="0" anchor="ctr"/>
                </a:tc>
                <a:extLst>
                  <a:ext uri="{0D108BD9-81ED-4DB2-BD59-A6C34878D82A}">
                    <a16:rowId xmlns:a16="http://schemas.microsoft.com/office/drawing/2014/main" val="651258872"/>
                  </a:ext>
                </a:extLst>
              </a:tr>
              <a:tr h="358973">
                <a:tc>
                  <a:txBody>
                    <a:bodyPr/>
                    <a:lstStyle/>
                    <a:p>
                      <a:pPr marL="0" marR="0">
                        <a:spcBef>
                          <a:spcPts val="0"/>
                        </a:spcBef>
                        <a:spcAft>
                          <a:spcPts val="0"/>
                        </a:spcAft>
                      </a:pPr>
                      <a:r>
                        <a:rPr lang="en-US" sz="1400">
                          <a:effectLst/>
                          <a:latin typeface="+mn-lt"/>
                          <a:ea typeface="Times New Roman" panose="02020603050405020304" pitchFamily="18" charset="0"/>
                          <a:cs typeface="Times New Roman" panose="02020603050405020304" pitchFamily="18" charset="0"/>
                        </a:rPr>
                        <a:t>MSIL Federated test users and SDK’s</a:t>
                      </a:r>
                    </a:p>
                  </a:txBody>
                  <a:tcPr marL="68580" marR="68580" marT="0" marB="0" anchor="ct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400">
                          <a:effectLst/>
                          <a:latin typeface="+mn-lt"/>
                          <a:ea typeface="Yu Gothic Light" panose="020B0300000000000000" pitchFamily="34" charset="-128"/>
                          <a:cs typeface="Times New Roman" panose="02020603050405020304" pitchFamily="18" charset="0"/>
                        </a:rPr>
                        <a:t>Start of the project</a:t>
                      </a:r>
                    </a:p>
                  </a:txBody>
                  <a:tcPr marL="68580" marR="68580" marT="0" marB="0" anchor="ctr"/>
                </a:tc>
                <a:extLst>
                  <a:ext uri="{0D108BD9-81ED-4DB2-BD59-A6C34878D82A}">
                    <a16:rowId xmlns:a16="http://schemas.microsoft.com/office/drawing/2014/main" val="1205879290"/>
                  </a:ext>
                </a:extLst>
              </a:tr>
              <a:tr h="358973">
                <a:tc>
                  <a:txBody>
                    <a:bodyPr/>
                    <a:lstStyle/>
                    <a:p>
                      <a:pPr marL="0" marR="0">
                        <a:spcBef>
                          <a:spcPts val="0"/>
                        </a:spcBef>
                        <a:spcAft>
                          <a:spcPts val="0"/>
                        </a:spcAft>
                      </a:pPr>
                      <a:r>
                        <a:rPr lang="en-US" sz="1400" b="1">
                          <a:solidFill>
                            <a:schemeClr val="tx1"/>
                          </a:solidFill>
                          <a:effectLst/>
                          <a:latin typeface="+mn-lt"/>
                          <a:ea typeface="Times New Roman" panose="02020603050405020304" pitchFamily="18" charset="0"/>
                          <a:cs typeface="Times New Roman" panose="02020603050405020304" pitchFamily="18" charset="0"/>
                        </a:rPr>
                        <a:t>UX for Mobile and Web App</a:t>
                      </a:r>
                    </a:p>
                  </a:txBody>
                  <a:tcPr marL="68580" marR="68580" marT="0" marB="0" anchor="ct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400" b="1">
                          <a:effectLst/>
                          <a:latin typeface="+mn-lt"/>
                          <a:ea typeface="Yu Gothic Light" panose="020B0300000000000000" pitchFamily="34" charset="-128"/>
                          <a:cs typeface="Times New Roman" panose="02020603050405020304" pitchFamily="18" charset="0"/>
                        </a:rPr>
                        <a:t>Start of the project</a:t>
                      </a:r>
                    </a:p>
                  </a:txBody>
                  <a:tcPr marL="68580" marR="68580" marT="0" marB="0" anchor="ctr"/>
                </a:tc>
                <a:extLst>
                  <a:ext uri="{0D108BD9-81ED-4DB2-BD59-A6C34878D82A}">
                    <a16:rowId xmlns:a16="http://schemas.microsoft.com/office/drawing/2014/main" val="2123668422"/>
                  </a:ext>
                </a:extLst>
              </a:tr>
              <a:tr h="358973">
                <a:tc>
                  <a:txBody>
                    <a:bodyPr/>
                    <a:lstStyle/>
                    <a:p>
                      <a:pPr marL="0" marR="0">
                        <a:spcBef>
                          <a:spcPts val="0"/>
                        </a:spcBef>
                        <a:spcAft>
                          <a:spcPts val="0"/>
                        </a:spcAft>
                      </a:pPr>
                      <a:r>
                        <a:rPr lang="en-US" sz="1400">
                          <a:effectLst/>
                          <a:latin typeface="+mn-lt"/>
                          <a:ea typeface="Times New Roman" panose="02020603050405020304" pitchFamily="18" charset="0"/>
                          <a:cs typeface="Times New Roman" panose="02020603050405020304" pitchFamily="18" charset="0"/>
                        </a:rPr>
                        <a:t>Email/Notification format and content</a:t>
                      </a:r>
                    </a:p>
                  </a:txBody>
                  <a:tcPr marL="68580" marR="68580" marT="0" marB="0" anchor="ct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400">
                          <a:effectLst/>
                          <a:latin typeface="+mn-lt"/>
                          <a:ea typeface="Yu Gothic Light" panose="020B0300000000000000" pitchFamily="34" charset="-128"/>
                          <a:cs typeface="Times New Roman" panose="02020603050405020304" pitchFamily="18" charset="0"/>
                        </a:rPr>
                        <a:t>Start of the project</a:t>
                      </a:r>
                    </a:p>
                  </a:txBody>
                  <a:tcPr marL="68580" marR="68580" marT="0" marB="0" anchor="ctr"/>
                </a:tc>
                <a:extLst>
                  <a:ext uri="{0D108BD9-81ED-4DB2-BD59-A6C34878D82A}">
                    <a16:rowId xmlns:a16="http://schemas.microsoft.com/office/drawing/2014/main" val="559882099"/>
                  </a:ext>
                </a:extLst>
              </a:tr>
              <a:tr h="5096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a:effectLst/>
                          <a:latin typeface="+mn-lt"/>
                          <a:ea typeface="Calibri" panose="020F0502020204030204" pitchFamily="34" charset="0"/>
                          <a:cs typeface="Times New Roman" panose="02020603050405020304" pitchFamily="18" charset="0"/>
                        </a:rPr>
                        <a:t>Code repository access (MSIL Git Repo)</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400">
                          <a:effectLst/>
                          <a:latin typeface="+mn-lt"/>
                          <a:ea typeface="Yu Gothic Light" panose="020B0300000000000000" pitchFamily="34" charset="-128"/>
                          <a:cs typeface="Times New Roman" panose="02020603050405020304" pitchFamily="18" charset="0"/>
                        </a:rPr>
                        <a:t>Start of the project</a:t>
                      </a:r>
                    </a:p>
                    <a:p>
                      <a:pPr marL="0" marR="0">
                        <a:lnSpc>
                          <a:spcPct val="115000"/>
                        </a:lnSpc>
                        <a:spcBef>
                          <a:spcPts val="0"/>
                        </a:spcBef>
                        <a:spcAft>
                          <a:spcPts val="0"/>
                        </a:spcAft>
                      </a:pPr>
                      <a:endParaRPr lang="en-US" sz="1400">
                        <a:effectLst/>
                        <a:latin typeface="+mn-lt"/>
                        <a:ea typeface="Yu Gothic Light" panose="020B0300000000000000" pitchFamily="34" charset="-128"/>
                        <a:cs typeface="Times New Roman" panose="02020603050405020304" pitchFamily="18" charset="0"/>
                      </a:endParaRPr>
                    </a:p>
                  </a:txBody>
                  <a:tcPr marL="68580" marR="68580" marT="0" marB="0" anchor="ctr"/>
                </a:tc>
                <a:extLst>
                  <a:ext uri="{0D108BD9-81ED-4DB2-BD59-A6C34878D82A}">
                    <a16:rowId xmlns:a16="http://schemas.microsoft.com/office/drawing/2014/main" val="3820726712"/>
                  </a:ext>
                </a:extLst>
              </a:tr>
              <a:tr h="392056">
                <a:tc>
                  <a:txBody>
                    <a:bodyPr/>
                    <a:lstStyle/>
                    <a:p>
                      <a:pPr marL="0" marR="0">
                        <a:spcBef>
                          <a:spcPts val="0"/>
                        </a:spcBef>
                        <a:spcAft>
                          <a:spcPts val="0"/>
                        </a:spcAft>
                      </a:pPr>
                      <a:r>
                        <a:rPr lang="en-US" sz="1400" b="1">
                          <a:effectLst/>
                          <a:latin typeface="+mn-lt"/>
                          <a:ea typeface="Times New Roman" panose="02020603050405020304" pitchFamily="18" charset="0"/>
                          <a:cs typeface="Times New Roman" panose="02020603050405020304" pitchFamily="18" charset="0"/>
                        </a:rPr>
                        <a:t>AWS account for environment setup along with Database Details</a:t>
                      </a:r>
                    </a:p>
                  </a:txBody>
                  <a:tcPr marL="68580" marR="68580" marT="0" marB="0" anchor="ct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400" b="1">
                          <a:effectLst/>
                          <a:latin typeface="+mn-lt"/>
                          <a:ea typeface="Yu Gothic Light" panose="020B0300000000000000" pitchFamily="34" charset="-128"/>
                          <a:cs typeface="Times New Roman" panose="02020603050405020304" pitchFamily="18" charset="0"/>
                        </a:rPr>
                        <a:t>Start of the project</a:t>
                      </a:r>
                    </a:p>
                  </a:txBody>
                  <a:tcPr marL="68580" marR="68580" marT="0" marB="0" anchor="ctr"/>
                </a:tc>
                <a:extLst>
                  <a:ext uri="{0D108BD9-81ED-4DB2-BD59-A6C34878D82A}">
                    <a16:rowId xmlns:a16="http://schemas.microsoft.com/office/drawing/2014/main" val="976276363"/>
                  </a:ext>
                </a:extLst>
              </a:tr>
              <a:tr h="288689">
                <a:tc>
                  <a:txBody>
                    <a:bodyPr/>
                    <a:lstStyle/>
                    <a:p>
                      <a:pPr marL="0" marR="0">
                        <a:spcBef>
                          <a:spcPts val="0"/>
                        </a:spcBef>
                        <a:spcAft>
                          <a:spcPts val="0"/>
                        </a:spcAft>
                      </a:pPr>
                      <a:r>
                        <a:rPr lang="en-IN" sz="1400">
                          <a:effectLst/>
                          <a:latin typeface="+mn-lt"/>
                          <a:ea typeface="Calibri" panose="020F0502020204030204" pitchFamily="34" charset="0"/>
                          <a:cs typeface="Times New Roman" panose="02020603050405020304" pitchFamily="18" charset="0"/>
                        </a:rPr>
                        <a:t>Review UAT Test Case document</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US" sz="1400">
                          <a:effectLst/>
                          <a:latin typeface="+mn-lt"/>
                          <a:ea typeface="Yu Gothic Light" panose="020B0300000000000000" pitchFamily="34" charset="-128"/>
                          <a:cs typeface="Times New Roman" panose="02020603050405020304" pitchFamily="18" charset="0"/>
                        </a:rPr>
                        <a:t>As needed during the project</a:t>
                      </a:r>
                    </a:p>
                  </a:txBody>
                  <a:tcPr marL="68580" marR="68580" marT="0" marB="0" anchor="ctr"/>
                </a:tc>
                <a:extLst>
                  <a:ext uri="{0D108BD9-81ED-4DB2-BD59-A6C34878D82A}">
                    <a16:rowId xmlns:a16="http://schemas.microsoft.com/office/drawing/2014/main" val="3436584314"/>
                  </a:ext>
                </a:extLst>
              </a:tr>
              <a:tr h="538461">
                <a:tc>
                  <a:txBody>
                    <a:bodyPr/>
                    <a:lstStyle/>
                    <a:p>
                      <a:pPr marL="0" marR="0">
                        <a:spcBef>
                          <a:spcPts val="0"/>
                        </a:spcBef>
                        <a:spcAft>
                          <a:spcPts val="0"/>
                        </a:spcAft>
                      </a:pPr>
                      <a:r>
                        <a:rPr lang="en-IN" sz="1400">
                          <a:effectLst/>
                          <a:latin typeface="+mn-lt"/>
                          <a:ea typeface="Calibri" panose="020F0502020204030204" pitchFamily="34" charset="0"/>
                          <a:cs typeface="Times New Roman" panose="02020603050405020304" pitchFamily="18" charset="0"/>
                        </a:rPr>
                        <a:t>Response to Happiest Minds’ queries within two business days. Any delays in response might have an impact on the effort and schedule &amp; will be treated as a Change Request,</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US" sz="1400">
                          <a:effectLst/>
                          <a:latin typeface="+mn-lt"/>
                          <a:ea typeface="Yu Gothic Light" panose="020B0300000000000000" pitchFamily="34" charset="-128"/>
                          <a:cs typeface="Times New Roman" panose="02020603050405020304" pitchFamily="18" charset="0"/>
                        </a:rPr>
                        <a:t>As needed during the project</a:t>
                      </a:r>
                    </a:p>
                  </a:txBody>
                  <a:tcPr marL="68580" marR="68580" marT="0" marB="0" anchor="ctr"/>
                </a:tc>
                <a:extLst>
                  <a:ext uri="{0D108BD9-81ED-4DB2-BD59-A6C34878D82A}">
                    <a16:rowId xmlns:a16="http://schemas.microsoft.com/office/drawing/2014/main" val="2824405306"/>
                  </a:ext>
                </a:extLst>
              </a:tr>
              <a:tr h="538461">
                <a:tc>
                  <a:txBody>
                    <a:bodyPr/>
                    <a:lstStyle/>
                    <a:p>
                      <a:pPr marL="0" marR="0">
                        <a:spcBef>
                          <a:spcPts val="0"/>
                        </a:spcBef>
                        <a:spcAft>
                          <a:spcPts val="0"/>
                        </a:spcAft>
                      </a:pPr>
                      <a:r>
                        <a:rPr lang="en-IN" sz="1400">
                          <a:effectLst/>
                          <a:latin typeface="+mn-lt"/>
                          <a:ea typeface="Calibri" panose="020F0502020204030204" pitchFamily="34" charset="0"/>
                          <a:cs typeface="Times New Roman" panose="02020603050405020304" pitchFamily="18" charset="0"/>
                        </a:rPr>
                        <a:t>Feedback on the deliverables for each milestone must be provided within 3 days of the delivery by Happiest Minds, else, they shall be deemed accepted</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US" sz="1400">
                          <a:effectLst/>
                          <a:latin typeface="+mn-lt"/>
                          <a:ea typeface="Yu Gothic Light" panose="020B0300000000000000" pitchFamily="34" charset="-128"/>
                          <a:cs typeface="Times New Roman" panose="02020603050405020304" pitchFamily="18" charset="0"/>
                        </a:rPr>
                        <a:t>During entire project engagement</a:t>
                      </a:r>
                    </a:p>
                  </a:txBody>
                  <a:tcPr marL="68580" marR="68580" marT="0" marB="0" anchor="ctr"/>
                </a:tc>
                <a:extLst>
                  <a:ext uri="{0D108BD9-81ED-4DB2-BD59-A6C34878D82A}">
                    <a16:rowId xmlns:a16="http://schemas.microsoft.com/office/drawing/2014/main" val="640247250"/>
                  </a:ext>
                </a:extLst>
              </a:tr>
            </a:tbl>
          </a:graphicData>
        </a:graphic>
      </p:graphicFrame>
    </p:spTree>
    <p:extLst>
      <p:ext uri="{BB962C8B-B14F-4D97-AF65-F5344CB8AC3E}">
        <p14:creationId xmlns:p14="http://schemas.microsoft.com/office/powerpoint/2010/main" val="2445753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FA61AE-5A18-4854-AE6A-86E7933B2F63}"/>
              </a:ext>
            </a:extLst>
          </p:cNvPr>
          <p:cNvSpPr>
            <a:spLocks noGrp="1"/>
          </p:cNvSpPr>
          <p:nvPr>
            <p:ph type="sldNum" sz="quarter" idx="2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F02F0-7A45-4BFB-A264-947079AA91A4}" type="slidenum">
              <a:rPr kumimoji="0" lang="en-US" sz="900" b="0" i="0" u="none" strike="noStrike" kern="1200" cap="none" spc="0" normalizeH="0" baseline="0" noProof="0" smtClean="0">
                <a:ln>
                  <a:noFill/>
                </a:ln>
                <a:solidFill>
                  <a:srgbClr val="262626">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900" b="0" i="0" u="none" strike="noStrike" kern="1200" cap="none" spc="0" normalizeH="0" baseline="0" noProof="0">
              <a:ln>
                <a:noFill/>
              </a:ln>
              <a:solidFill>
                <a:srgbClr val="262626">
                  <a:tint val="75000"/>
                </a:srgbClr>
              </a:solidFill>
              <a:effectLst/>
              <a:uLnTx/>
              <a:uFillTx/>
              <a:latin typeface="Segoe UI"/>
              <a:ea typeface="+mn-ea"/>
              <a:cs typeface="+mn-cs"/>
            </a:endParaRPr>
          </a:p>
        </p:txBody>
      </p:sp>
      <p:pic>
        <p:nvPicPr>
          <p:cNvPr id="14" name="Picture 2">
            <a:extLst>
              <a:ext uri="{FF2B5EF4-FFF2-40B4-BE49-F238E27FC236}">
                <a16:creationId xmlns:a16="http://schemas.microsoft.com/office/drawing/2014/main" id="{D0C9D231-7714-4346-8278-9F97A7445DD2}"/>
              </a:ext>
            </a:extLst>
          </p:cNvPr>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32886" r="18764"/>
          <a:stretch/>
        </p:blipFill>
        <p:spPr bwMode="auto">
          <a:xfrm>
            <a:off x="0" y="0"/>
            <a:ext cx="592429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EFE8A7F1-B3BA-4963-951A-2DEAF412F3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61856" y="114237"/>
            <a:ext cx="2189001" cy="857690"/>
          </a:xfrm>
          <a:prstGeom prst="rect">
            <a:avLst/>
          </a:prstGeom>
        </p:spPr>
      </p:pic>
      <p:sp>
        <p:nvSpPr>
          <p:cNvPr id="21" name="Flowchart: Delay 20">
            <a:extLst>
              <a:ext uri="{FF2B5EF4-FFF2-40B4-BE49-F238E27FC236}">
                <a16:creationId xmlns:a16="http://schemas.microsoft.com/office/drawing/2014/main" id="{1AA20B51-50E4-4B98-8786-87E42CECA5CC}"/>
              </a:ext>
            </a:extLst>
          </p:cNvPr>
          <p:cNvSpPr/>
          <p:nvPr/>
        </p:nvSpPr>
        <p:spPr>
          <a:xfrm>
            <a:off x="-16042" y="2244614"/>
            <a:ext cx="2801863" cy="2836453"/>
          </a:xfrm>
          <a:prstGeom prst="flowChartDelay">
            <a:avLst/>
          </a:prstGeom>
          <a:gradFill>
            <a:gsLst>
              <a:gs pos="0">
                <a:srgbClr val="8ACD47"/>
              </a:gs>
              <a:gs pos="52000">
                <a:srgbClr val="3EB34A"/>
              </a:gs>
              <a:gs pos="100000">
                <a:srgbClr val="089696"/>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5FCF9ABE-4145-4AC7-A498-10C62DFE77C2}"/>
              </a:ext>
            </a:extLst>
          </p:cNvPr>
          <p:cNvSpPr/>
          <p:nvPr/>
        </p:nvSpPr>
        <p:spPr>
          <a:xfrm>
            <a:off x="243524" y="3254263"/>
            <a:ext cx="209499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white"/>
                </a:solidFill>
                <a:effectLst/>
                <a:uLnTx/>
                <a:uFillTx/>
                <a:latin typeface="Segoe UI"/>
                <a:ea typeface="+mn-ea"/>
                <a:cs typeface="+mn-cs"/>
              </a:rPr>
              <a:t>AGENDA</a:t>
            </a:r>
          </a:p>
        </p:txBody>
      </p:sp>
      <p:sp>
        <p:nvSpPr>
          <p:cNvPr id="15" name="Content Placeholder 2">
            <a:extLst>
              <a:ext uri="{FF2B5EF4-FFF2-40B4-BE49-F238E27FC236}">
                <a16:creationId xmlns:a16="http://schemas.microsoft.com/office/drawing/2014/main" id="{2F99C647-AD3C-4347-BA71-1C48985973EA}"/>
              </a:ext>
            </a:extLst>
          </p:cNvPr>
          <p:cNvSpPr>
            <a:spLocks noGrp="1"/>
          </p:cNvSpPr>
          <p:nvPr>
            <p:ph sz="quarter" idx="20"/>
          </p:nvPr>
        </p:nvSpPr>
        <p:spPr>
          <a:xfrm>
            <a:off x="6225003" y="1523616"/>
            <a:ext cx="5966997" cy="5049166"/>
          </a:xfrm>
        </p:spPr>
        <p:txBody>
          <a:bodyPr vert="horz" lIns="91440" tIns="45720" rIns="91440" bIns="45720" rtlCol="0" anchor="t">
            <a:normAutofit/>
          </a:bodyPr>
          <a:lstStyle/>
          <a:p>
            <a:pPr marL="0" marR="0" lvl="0" indent="0" algn="l" defTabSz="914400" rtl="0" eaLnBrk="1" fontAlgn="auto" latinLnBrk="0" hangingPunct="1">
              <a:lnSpc>
                <a:spcPct val="90000"/>
              </a:lnSpc>
              <a:spcBef>
                <a:spcPts val="600"/>
              </a:spcBef>
              <a:spcAft>
                <a:spcPts val="600"/>
              </a:spcAft>
              <a:buClrTx/>
              <a:buSzTx/>
              <a:buNone/>
              <a:tabLst/>
              <a:defRPr/>
            </a:pPr>
            <a:endParaRPr kumimoji="0" lang="en-US" sz="1800" b="1" i="0" u="none" strike="noStrike" kern="1200" cap="none" spc="0" normalizeH="0" baseline="0" noProof="0">
              <a:ln>
                <a:noFill/>
              </a:ln>
              <a:solidFill>
                <a:srgbClr val="262626"/>
              </a:solidFill>
              <a:effectLst/>
              <a:uLnTx/>
              <a:uFillTx/>
              <a:latin typeface="Segoe UI"/>
              <a:ea typeface="+mn-lt"/>
              <a:cs typeface="Segoe UI"/>
            </a:endParaRPr>
          </a:p>
          <a:p>
            <a:pPr>
              <a:lnSpc>
                <a:spcPct val="90000"/>
              </a:lnSpc>
              <a:spcBef>
                <a:spcPts val="1200"/>
              </a:spcBef>
              <a:spcAft>
                <a:spcPts val="1200"/>
              </a:spcAft>
              <a:defRPr/>
            </a:pPr>
            <a:r>
              <a:rPr lang="en-US" sz="1900" b="1">
                <a:solidFill>
                  <a:srgbClr val="262626"/>
                </a:solidFill>
                <a:latin typeface="Segoe UI"/>
                <a:ea typeface="+mn-lt"/>
                <a:cs typeface="Segoe UI"/>
              </a:rPr>
              <a:t>Our Understanding of the Requirement</a:t>
            </a:r>
          </a:p>
          <a:p>
            <a:pPr>
              <a:lnSpc>
                <a:spcPct val="90000"/>
              </a:lnSpc>
              <a:spcBef>
                <a:spcPts val="1200"/>
              </a:spcBef>
              <a:spcAft>
                <a:spcPts val="1200"/>
              </a:spcAft>
              <a:defRPr/>
            </a:pPr>
            <a:r>
              <a:rPr lang="en-US" sz="1900" b="1">
                <a:solidFill>
                  <a:srgbClr val="262626"/>
                </a:solidFill>
                <a:latin typeface="Segoe UI"/>
                <a:ea typeface="+mn-lt"/>
                <a:cs typeface="Segoe UI"/>
              </a:rPr>
              <a:t>System Architecture</a:t>
            </a:r>
          </a:p>
          <a:p>
            <a:pPr>
              <a:lnSpc>
                <a:spcPct val="90000"/>
              </a:lnSpc>
              <a:spcBef>
                <a:spcPts val="1200"/>
              </a:spcBef>
              <a:spcAft>
                <a:spcPts val="1200"/>
              </a:spcAft>
              <a:defRPr/>
            </a:pPr>
            <a:r>
              <a:rPr lang="en-US" sz="1900" b="1">
                <a:solidFill>
                  <a:srgbClr val="262626"/>
                </a:solidFill>
                <a:latin typeface="Segoe UI"/>
                <a:ea typeface="+mn-lt"/>
                <a:cs typeface="Segoe UI"/>
              </a:rPr>
              <a:t>Assumptions and Dependencies</a:t>
            </a:r>
          </a:p>
          <a:p>
            <a:pPr>
              <a:lnSpc>
                <a:spcPct val="90000"/>
              </a:lnSpc>
              <a:spcBef>
                <a:spcPts val="1200"/>
              </a:spcBef>
              <a:spcAft>
                <a:spcPts val="1200"/>
              </a:spcAft>
              <a:defRPr/>
            </a:pPr>
            <a:r>
              <a:rPr lang="en-US" sz="1900" b="1">
                <a:solidFill>
                  <a:srgbClr val="262626"/>
                </a:solidFill>
                <a:latin typeface="Segoe UI"/>
                <a:ea typeface="+mn-lt"/>
                <a:cs typeface="Segoe UI"/>
              </a:rPr>
              <a:t>Execution &amp; Governance</a:t>
            </a:r>
            <a:endParaRPr lang="en-US" b="1">
              <a:solidFill>
                <a:schemeClr val="tx1"/>
              </a:solidFill>
            </a:endParaRPr>
          </a:p>
          <a:p>
            <a:pPr lvl="2"/>
            <a:endParaRPr lang="en-US" b="1">
              <a:solidFill>
                <a:schemeClr val="tx1"/>
              </a:solidFill>
            </a:endParaRPr>
          </a:p>
          <a:p>
            <a:pPr lvl="2"/>
            <a:endParaRPr lang="en-US" b="1">
              <a:solidFill>
                <a:schemeClr val="tx1"/>
              </a:solidFill>
            </a:endParaRPr>
          </a:p>
          <a:p>
            <a:endParaRPr lang="en-US" b="1">
              <a:solidFill>
                <a:schemeClr val="tx1"/>
              </a:solidFill>
            </a:endParaRPr>
          </a:p>
        </p:txBody>
      </p:sp>
    </p:spTree>
    <p:extLst>
      <p:ext uri="{BB962C8B-B14F-4D97-AF65-F5344CB8AC3E}">
        <p14:creationId xmlns:p14="http://schemas.microsoft.com/office/powerpoint/2010/main" val="2560630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965400-B7CF-44B7-934A-ABB8E029C2E4}"/>
              </a:ext>
            </a:extLst>
          </p:cNvPr>
          <p:cNvSpPr>
            <a:spLocks noGrp="1"/>
          </p:cNvSpPr>
          <p:nvPr>
            <p:ph type="body" sz="quarter" idx="15"/>
          </p:nvPr>
        </p:nvSpPr>
        <p:spPr/>
        <p:txBody>
          <a:bodyPr/>
          <a:lstStyle/>
          <a:p>
            <a:endParaRPr lang="en-US"/>
          </a:p>
        </p:txBody>
      </p:sp>
      <p:sp>
        <p:nvSpPr>
          <p:cNvPr id="3" name="Slide Number Placeholder 2">
            <a:extLst>
              <a:ext uri="{FF2B5EF4-FFF2-40B4-BE49-F238E27FC236}">
                <a16:creationId xmlns:a16="http://schemas.microsoft.com/office/drawing/2014/main" id="{5CE053C9-BB14-41AB-9ECB-9A6B2B3F9EE6}"/>
              </a:ext>
            </a:extLst>
          </p:cNvPr>
          <p:cNvSpPr>
            <a:spLocks noGrp="1"/>
          </p:cNvSpPr>
          <p:nvPr>
            <p:ph type="sldNum" sz="quarter" idx="21"/>
          </p:nvPr>
        </p:nvSpPr>
        <p:spPr/>
        <p:txBody>
          <a:bodyPr/>
          <a:lstStyle/>
          <a:p>
            <a:fld id="{2ADF02F0-7A45-4BFB-A264-947079AA91A4}" type="slidenum">
              <a:rPr lang="en-US" smtClean="0"/>
              <a:t>20</a:t>
            </a:fld>
            <a:endParaRPr lang="en-US"/>
          </a:p>
        </p:txBody>
      </p:sp>
      <p:pic>
        <p:nvPicPr>
          <p:cNvPr id="5" name="Picture 4">
            <a:extLst>
              <a:ext uri="{FF2B5EF4-FFF2-40B4-BE49-F238E27FC236}">
                <a16:creationId xmlns:a16="http://schemas.microsoft.com/office/drawing/2014/main" id="{8B6373FD-8699-423F-A2FE-4C49184EE451}"/>
              </a:ext>
            </a:extLst>
          </p:cNvPr>
          <p:cNvPicPr>
            <a:picLocks noChangeAspect="1"/>
          </p:cNvPicPr>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5E455365-D04E-4827-89DC-8A6F11F6F6CE}"/>
              </a:ext>
            </a:extLst>
          </p:cNvPr>
          <p:cNvSpPr/>
          <p:nvPr/>
        </p:nvSpPr>
        <p:spPr>
          <a:xfrm>
            <a:off x="8588552" y="2500448"/>
            <a:ext cx="3369395" cy="1323439"/>
          </a:xfrm>
          <a:prstGeom prst="rect">
            <a:avLst/>
          </a:prstGeom>
        </p:spPr>
        <p:txBody>
          <a:bodyPr wrap="square">
            <a:spAutoFit/>
          </a:bodyPr>
          <a:lstStyle/>
          <a:p>
            <a:r>
              <a:rPr lang="en-US" sz="4000">
                <a:solidFill>
                  <a:schemeClr val="bg1"/>
                </a:solidFill>
                <a:latin typeface="Segoe UI Semibold" panose="020B0702040204020203" pitchFamily="34" charset="0"/>
                <a:cs typeface="Segoe UI Semibold" panose="020B0702040204020203" pitchFamily="34" charset="0"/>
              </a:rPr>
              <a:t>Execution Approach</a:t>
            </a:r>
          </a:p>
        </p:txBody>
      </p:sp>
      <p:pic>
        <p:nvPicPr>
          <p:cNvPr id="9" name="Picture 8">
            <a:extLst>
              <a:ext uri="{FF2B5EF4-FFF2-40B4-BE49-F238E27FC236}">
                <a16:creationId xmlns:a16="http://schemas.microsoft.com/office/drawing/2014/main" id="{FF699832-B6F0-4AEE-8E68-7AF0FAEB97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30228" y="124989"/>
            <a:ext cx="2189001" cy="857690"/>
          </a:xfrm>
          <a:prstGeom prst="rect">
            <a:avLst/>
          </a:prstGeom>
        </p:spPr>
      </p:pic>
      <p:sp>
        <p:nvSpPr>
          <p:cNvPr id="4" name="Rectangle 3">
            <a:extLst>
              <a:ext uri="{FF2B5EF4-FFF2-40B4-BE49-F238E27FC236}">
                <a16:creationId xmlns:a16="http://schemas.microsoft.com/office/drawing/2014/main" id="{29060076-8430-4D20-8E85-E6D2F880B831}"/>
              </a:ext>
            </a:extLst>
          </p:cNvPr>
          <p:cNvSpPr/>
          <p:nvPr/>
        </p:nvSpPr>
        <p:spPr>
          <a:xfrm>
            <a:off x="8060009" y="1825476"/>
            <a:ext cx="294490" cy="2673384"/>
          </a:xfrm>
          <a:prstGeom prst="rect">
            <a:avLst/>
          </a:prstGeom>
          <a:gradFill>
            <a:gsLst>
              <a:gs pos="0">
                <a:srgbClr val="089696"/>
              </a:gs>
              <a:gs pos="53000">
                <a:srgbClr val="3EB34A"/>
              </a:gs>
              <a:gs pos="100000">
                <a:srgbClr val="8ACD4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95029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228600" y="164592"/>
            <a:ext cx="9753599" cy="933450"/>
          </a:xfrm>
        </p:spPr>
        <p:txBody>
          <a:bodyPr vert="horz" lIns="91440" tIns="45720" rIns="91440" bIns="45720" rtlCol="0" anchor="ctr">
            <a:noAutofit/>
          </a:bodyPr>
          <a:lstStyle/>
          <a:p>
            <a:r>
              <a:rPr lang="en-US"/>
              <a:t>Our Agile Process</a:t>
            </a:r>
            <a:endParaRPr lang="en-IN"/>
          </a:p>
        </p:txBody>
      </p:sp>
      <p:sp>
        <p:nvSpPr>
          <p:cNvPr id="5" name="Slide Number Placeholder 4">
            <a:extLst>
              <a:ext uri="{FF2B5EF4-FFF2-40B4-BE49-F238E27FC236}">
                <a16:creationId xmlns:a16="http://schemas.microsoft.com/office/drawing/2014/main" id="{D54D446D-99C8-49FE-9C86-4B93BE39CEED}"/>
              </a:ext>
            </a:extLst>
          </p:cNvPr>
          <p:cNvSpPr>
            <a:spLocks noGrp="1"/>
          </p:cNvSpPr>
          <p:nvPr>
            <p:ph type="sldNum" sz="quarter" idx="2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F02F0-7A45-4BFB-A264-947079AA91A4}" type="slidenum">
              <a:rPr kumimoji="0" lang="en-US" sz="900" b="0" i="0" u="none" strike="noStrike" kern="1200" cap="none" spc="0" normalizeH="0" baseline="0" noProof="0" smtClean="0">
                <a:ln>
                  <a:noFill/>
                </a:ln>
                <a:solidFill>
                  <a:srgbClr val="262626">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900" b="0" i="0" u="none" strike="noStrike" kern="1200" cap="none" spc="0" normalizeH="0" baseline="0" noProof="0">
              <a:ln>
                <a:noFill/>
              </a:ln>
              <a:solidFill>
                <a:srgbClr val="262626">
                  <a:tint val="75000"/>
                </a:srgbClr>
              </a:solidFill>
              <a:effectLst/>
              <a:uLnTx/>
              <a:uFillTx/>
              <a:latin typeface="Segoe UI"/>
              <a:ea typeface="+mn-ea"/>
              <a:cs typeface="+mn-cs"/>
            </a:endParaRPr>
          </a:p>
        </p:txBody>
      </p:sp>
      <p:sp>
        <p:nvSpPr>
          <p:cNvPr id="2" name="Flowchart: Preparation 10">
            <a:extLst>
              <a:ext uri="{FF2B5EF4-FFF2-40B4-BE49-F238E27FC236}">
                <a16:creationId xmlns:a16="http://schemas.microsoft.com/office/drawing/2014/main" id="{229F8258-5B89-E2D5-4A5D-A3D5852AB548}"/>
              </a:ext>
            </a:extLst>
          </p:cNvPr>
          <p:cNvSpPr/>
          <p:nvPr/>
        </p:nvSpPr>
        <p:spPr>
          <a:xfrm>
            <a:off x="1135858" y="2082018"/>
            <a:ext cx="1786597" cy="1575581"/>
          </a:xfrm>
          <a:prstGeom prst="flowChartPreparation">
            <a:avLst/>
          </a:prstGeom>
          <a:gradFill>
            <a:gsLst>
              <a:gs pos="0">
                <a:srgbClr val="8ACD47"/>
              </a:gs>
              <a:gs pos="53000">
                <a:srgbClr val="1CA178"/>
              </a:gs>
              <a:gs pos="100000">
                <a:srgbClr val="089696"/>
              </a:gs>
            </a:gsLst>
            <a:lin ang="5400000" scaled="1"/>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6" name="Flowchart: Preparation 11">
            <a:extLst>
              <a:ext uri="{FF2B5EF4-FFF2-40B4-BE49-F238E27FC236}">
                <a16:creationId xmlns:a16="http://schemas.microsoft.com/office/drawing/2014/main" id="{3FB63E98-51C5-F5B6-3DC4-D029501A90FF}"/>
              </a:ext>
            </a:extLst>
          </p:cNvPr>
          <p:cNvSpPr/>
          <p:nvPr/>
        </p:nvSpPr>
        <p:spPr>
          <a:xfrm>
            <a:off x="4467555" y="4003545"/>
            <a:ext cx="1786597" cy="1575581"/>
          </a:xfrm>
          <a:prstGeom prst="flowChartPreparation">
            <a:avLst/>
          </a:prstGeom>
          <a:solidFill>
            <a:srgbClr val="F0D50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b="1"/>
          </a:p>
        </p:txBody>
      </p:sp>
      <p:sp>
        <p:nvSpPr>
          <p:cNvPr id="10" name="Flowchart: Preparation 12">
            <a:extLst>
              <a:ext uri="{FF2B5EF4-FFF2-40B4-BE49-F238E27FC236}">
                <a16:creationId xmlns:a16="http://schemas.microsoft.com/office/drawing/2014/main" id="{EEE2433D-5BC9-B737-0EFB-C1D3F9180E13}"/>
              </a:ext>
            </a:extLst>
          </p:cNvPr>
          <p:cNvSpPr/>
          <p:nvPr/>
        </p:nvSpPr>
        <p:spPr>
          <a:xfrm>
            <a:off x="2816272" y="1142124"/>
            <a:ext cx="1786597" cy="1575581"/>
          </a:xfrm>
          <a:prstGeom prst="flowChartPreparation">
            <a:avLst/>
          </a:prstGeom>
          <a:solidFill>
            <a:srgbClr val="F0D50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b="1"/>
          </a:p>
        </p:txBody>
      </p:sp>
      <p:sp>
        <p:nvSpPr>
          <p:cNvPr id="12" name="Flowchart: Preparation 13">
            <a:extLst>
              <a:ext uri="{FF2B5EF4-FFF2-40B4-BE49-F238E27FC236}">
                <a16:creationId xmlns:a16="http://schemas.microsoft.com/office/drawing/2014/main" id="{0D0548FE-4BAC-6466-3599-DF1C570DACCC}"/>
              </a:ext>
            </a:extLst>
          </p:cNvPr>
          <p:cNvSpPr/>
          <p:nvPr/>
        </p:nvSpPr>
        <p:spPr>
          <a:xfrm>
            <a:off x="1135858" y="4009026"/>
            <a:ext cx="1786597" cy="1575581"/>
          </a:xfrm>
          <a:prstGeom prst="flowChartPreparation">
            <a:avLst/>
          </a:prstGeom>
          <a:solidFill>
            <a:srgbClr val="F0D50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b="1"/>
          </a:p>
        </p:txBody>
      </p:sp>
      <p:sp>
        <p:nvSpPr>
          <p:cNvPr id="50" name="Flowchart: Preparation 14">
            <a:extLst>
              <a:ext uri="{FF2B5EF4-FFF2-40B4-BE49-F238E27FC236}">
                <a16:creationId xmlns:a16="http://schemas.microsoft.com/office/drawing/2014/main" id="{BFF488D5-913D-99E8-B33F-1B3E1244CAAE}"/>
              </a:ext>
            </a:extLst>
          </p:cNvPr>
          <p:cNvSpPr/>
          <p:nvPr/>
        </p:nvSpPr>
        <p:spPr>
          <a:xfrm>
            <a:off x="4490325" y="2090523"/>
            <a:ext cx="1786597" cy="1575581"/>
          </a:xfrm>
          <a:prstGeom prst="flowChartPreparation">
            <a:avLst/>
          </a:prstGeom>
          <a:gradFill>
            <a:gsLst>
              <a:gs pos="0">
                <a:srgbClr val="8ACD47"/>
              </a:gs>
              <a:gs pos="53000">
                <a:srgbClr val="1CA178"/>
              </a:gs>
              <a:gs pos="100000">
                <a:srgbClr val="089696"/>
              </a:gs>
            </a:gsLst>
            <a:lin ang="5400000" scaled="1"/>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1" name="Flowchart: Preparation 15">
            <a:extLst>
              <a:ext uri="{FF2B5EF4-FFF2-40B4-BE49-F238E27FC236}">
                <a16:creationId xmlns:a16="http://schemas.microsoft.com/office/drawing/2014/main" id="{E69F2515-95DD-5E5B-B694-49E265099DCC}"/>
              </a:ext>
            </a:extLst>
          </p:cNvPr>
          <p:cNvSpPr/>
          <p:nvPr/>
        </p:nvSpPr>
        <p:spPr>
          <a:xfrm>
            <a:off x="2816271" y="4959838"/>
            <a:ext cx="1786597" cy="1575581"/>
          </a:xfrm>
          <a:prstGeom prst="flowChartPreparation">
            <a:avLst/>
          </a:prstGeom>
          <a:gradFill>
            <a:gsLst>
              <a:gs pos="0">
                <a:srgbClr val="8ACD47"/>
              </a:gs>
              <a:gs pos="53000">
                <a:srgbClr val="1CA178"/>
              </a:gs>
              <a:gs pos="100000">
                <a:srgbClr val="089696"/>
              </a:gs>
            </a:gsLst>
            <a:lin ang="5400000" scaled="1"/>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2" name="TextBox 51">
            <a:extLst>
              <a:ext uri="{FF2B5EF4-FFF2-40B4-BE49-F238E27FC236}">
                <a16:creationId xmlns:a16="http://schemas.microsoft.com/office/drawing/2014/main" id="{9DB62D0C-1373-78E0-E363-05B3C3998303}"/>
              </a:ext>
            </a:extLst>
          </p:cNvPr>
          <p:cNvSpPr txBox="1"/>
          <p:nvPr/>
        </p:nvSpPr>
        <p:spPr>
          <a:xfrm>
            <a:off x="1797039" y="2717705"/>
            <a:ext cx="759656" cy="531932"/>
          </a:xfrm>
          <a:prstGeom prst="rect">
            <a:avLst/>
          </a:prstGeom>
          <a:noFill/>
        </p:spPr>
        <p:txBody>
          <a:bodyPr wrap="square" rtlCol="0">
            <a:spAutoFit/>
          </a:bodyPr>
          <a:lstStyle/>
          <a:p>
            <a:endParaRPr lang="en-US"/>
          </a:p>
        </p:txBody>
      </p:sp>
      <p:sp>
        <p:nvSpPr>
          <p:cNvPr id="53" name="TextBox 52">
            <a:extLst>
              <a:ext uri="{FF2B5EF4-FFF2-40B4-BE49-F238E27FC236}">
                <a16:creationId xmlns:a16="http://schemas.microsoft.com/office/drawing/2014/main" id="{57DBE628-2756-F800-DA08-9177C040A667}"/>
              </a:ext>
            </a:extLst>
          </p:cNvPr>
          <p:cNvSpPr txBox="1"/>
          <p:nvPr/>
        </p:nvSpPr>
        <p:spPr>
          <a:xfrm>
            <a:off x="1178057" y="2588459"/>
            <a:ext cx="1463040" cy="640080"/>
          </a:xfrm>
          <a:prstGeom prst="rect">
            <a:avLst/>
          </a:prstGeom>
          <a:noFill/>
        </p:spPr>
        <p:txBody>
          <a:bodyPr wrap="square" rtlCol="0">
            <a:spAutoFit/>
          </a:bodyPr>
          <a:lstStyle/>
          <a:p>
            <a:pPr algn="ctr"/>
            <a:r>
              <a:rPr lang="en-US" sz="1600">
                <a:solidFill>
                  <a:schemeClr val="bg1"/>
                </a:solidFill>
              </a:rPr>
              <a:t>Sprint Retrospective</a:t>
            </a:r>
          </a:p>
          <a:p>
            <a:pPr algn="ctr"/>
            <a:endParaRPr lang="en-US" sz="1600">
              <a:solidFill>
                <a:schemeClr val="bg1"/>
              </a:solidFill>
            </a:endParaRPr>
          </a:p>
        </p:txBody>
      </p:sp>
      <p:sp>
        <p:nvSpPr>
          <p:cNvPr id="54" name="TextBox 53">
            <a:extLst>
              <a:ext uri="{FF2B5EF4-FFF2-40B4-BE49-F238E27FC236}">
                <a16:creationId xmlns:a16="http://schemas.microsoft.com/office/drawing/2014/main" id="{F2884C40-1C0C-D04B-FAC4-7CD283085FFF}"/>
              </a:ext>
            </a:extLst>
          </p:cNvPr>
          <p:cNvSpPr txBox="1"/>
          <p:nvPr/>
        </p:nvSpPr>
        <p:spPr>
          <a:xfrm>
            <a:off x="4608228" y="2431363"/>
            <a:ext cx="1554480" cy="830997"/>
          </a:xfrm>
          <a:prstGeom prst="rect">
            <a:avLst/>
          </a:prstGeom>
          <a:noFill/>
        </p:spPr>
        <p:txBody>
          <a:bodyPr wrap="square" rtlCol="0">
            <a:spAutoFit/>
          </a:bodyPr>
          <a:lstStyle/>
          <a:p>
            <a:pPr lvl="0" algn="ctr"/>
            <a:r>
              <a:rPr lang="en-US" sz="1600">
                <a:solidFill>
                  <a:schemeClr val="bg1"/>
                </a:solidFill>
              </a:rPr>
              <a:t>Prioritized Product backlog</a:t>
            </a:r>
          </a:p>
        </p:txBody>
      </p:sp>
      <p:sp>
        <p:nvSpPr>
          <p:cNvPr id="55" name="TextBox 54">
            <a:extLst>
              <a:ext uri="{FF2B5EF4-FFF2-40B4-BE49-F238E27FC236}">
                <a16:creationId xmlns:a16="http://schemas.microsoft.com/office/drawing/2014/main" id="{E7D90E3E-50C7-0001-AB6C-98FE7A8FE049}"/>
              </a:ext>
            </a:extLst>
          </p:cNvPr>
          <p:cNvSpPr txBox="1"/>
          <p:nvPr/>
        </p:nvSpPr>
        <p:spPr>
          <a:xfrm>
            <a:off x="2931828" y="5453577"/>
            <a:ext cx="1554480" cy="646331"/>
          </a:xfrm>
          <a:prstGeom prst="rect">
            <a:avLst/>
          </a:prstGeom>
          <a:noFill/>
        </p:spPr>
        <p:txBody>
          <a:bodyPr wrap="square" rtlCol="0">
            <a:spAutoFit/>
          </a:bodyPr>
          <a:lstStyle/>
          <a:p>
            <a:pPr lvl="0" algn="ctr"/>
            <a:r>
              <a:rPr lang="en-US">
                <a:solidFill>
                  <a:schemeClr val="bg1"/>
                </a:solidFill>
              </a:rPr>
              <a:t>Sprints</a:t>
            </a:r>
          </a:p>
          <a:p>
            <a:pPr lvl="0" algn="ctr"/>
            <a:r>
              <a:rPr lang="en-US">
                <a:solidFill>
                  <a:schemeClr val="bg1"/>
                </a:solidFill>
              </a:rPr>
              <a:t>Time box</a:t>
            </a:r>
          </a:p>
        </p:txBody>
      </p:sp>
      <p:sp>
        <p:nvSpPr>
          <p:cNvPr id="56" name="TextBox 55">
            <a:extLst>
              <a:ext uri="{FF2B5EF4-FFF2-40B4-BE49-F238E27FC236}">
                <a16:creationId xmlns:a16="http://schemas.microsoft.com/office/drawing/2014/main" id="{AFFE1893-089C-6437-6C44-D04E91CB84B6}"/>
              </a:ext>
            </a:extLst>
          </p:cNvPr>
          <p:cNvSpPr txBox="1"/>
          <p:nvPr/>
        </p:nvSpPr>
        <p:spPr>
          <a:xfrm>
            <a:off x="1269498" y="4466495"/>
            <a:ext cx="1554480" cy="584775"/>
          </a:xfrm>
          <a:prstGeom prst="rect">
            <a:avLst/>
          </a:prstGeom>
          <a:noFill/>
        </p:spPr>
        <p:txBody>
          <a:bodyPr wrap="square" rtlCol="0">
            <a:spAutoFit/>
          </a:bodyPr>
          <a:lstStyle/>
          <a:p>
            <a:pPr lvl="0" algn="ctr"/>
            <a:r>
              <a:rPr lang="en-US" sz="1600"/>
              <a:t>Daily </a:t>
            </a:r>
          </a:p>
          <a:p>
            <a:pPr lvl="0" algn="ctr"/>
            <a:r>
              <a:rPr lang="en-US" sz="1600"/>
              <a:t>meetings</a:t>
            </a:r>
          </a:p>
        </p:txBody>
      </p:sp>
      <p:sp>
        <p:nvSpPr>
          <p:cNvPr id="57" name="TextBox 56">
            <a:extLst>
              <a:ext uri="{FF2B5EF4-FFF2-40B4-BE49-F238E27FC236}">
                <a16:creationId xmlns:a16="http://schemas.microsoft.com/office/drawing/2014/main" id="{C3A0C1CA-EAB6-4CC0-AA04-49093E67C313}"/>
              </a:ext>
            </a:extLst>
          </p:cNvPr>
          <p:cNvSpPr txBox="1"/>
          <p:nvPr/>
        </p:nvSpPr>
        <p:spPr>
          <a:xfrm>
            <a:off x="4601200" y="4478215"/>
            <a:ext cx="1554480" cy="584775"/>
          </a:xfrm>
          <a:prstGeom prst="rect">
            <a:avLst/>
          </a:prstGeom>
          <a:noFill/>
        </p:spPr>
        <p:txBody>
          <a:bodyPr wrap="square" rtlCol="0">
            <a:spAutoFit/>
          </a:bodyPr>
          <a:lstStyle/>
          <a:p>
            <a:pPr lvl="0" algn="ctr"/>
            <a:r>
              <a:rPr lang="en-US" sz="1600"/>
              <a:t>Sprint </a:t>
            </a:r>
          </a:p>
          <a:p>
            <a:pPr lvl="0" algn="ctr"/>
            <a:r>
              <a:rPr lang="en-US" sz="1600"/>
              <a:t>Planning</a:t>
            </a:r>
          </a:p>
        </p:txBody>
      </p:sp>
      <p:sp>
        <p:nvSpPr>
          <p:cNvPr id="58" name="TextBox 57">
            <a:extLst>
              <a:ext uri="{FF2B5EF4-FFF2-40B4-BE49-F238E27FC236}">
                <a16:creationId xmlns:a16="http://schemas.microsoft.com/office/drawing/2014/main" id="{1C0F74F3-2018-5AD5-5A81-E4569F596F47}"/>
              </a:ext>
            </a:extLst>
          </p:cNvPr>
          <p:cNvSpPr txBox="1"/>
          <p:nvPr/>
        </p:nvSpPr>
        <p:spPr>
          <a:xfrm>
            <a:off x="2981070" y="1606062"/>
            <a:ext cx="1554480" cy="584775"/>
          </a:xfrm>
          <a:prstGeom prst="rect">
            <a:avLst/>
          </a:prstGeom>
          <a:noFill/>
        </p:spPr>
        <p:txBody>
          <a:bodyPr wrap="square" rtlCol="0">
            <a:spAutoFit/>
          </a:bodyPr>
          <a:lstStyle/>
          <a:p>
            <a:pPr lvl="0" algn="ctr"/>
            <a:r>
              <a:rPr lang="en-US" sz="1600"/>
              <a:t>SCRUM</a:t>
            </a:r>
          </a:p>
          <a:p>
            <a:pPr lvl="0" algn="ctr"/>
            <a:r>
              <a:rPr lang="en-US" sz="1600"/>
              <a:t>teams</a:t>
            </a:r>
          </a:p>
        </p:txBody>
      </p:sp>
      <p:sp>
        <p:nvSpPr>
          <p:cNvPr id="59" name="Oval 58">
            <a:extLst>
              <a:ext uri="{FF2B5EF4-FFF2-40B4-BE49-F238E27FC236}">
                <a16:creationId xmlns:a16="http://schemas.microsoft.com/office/drawing/2014/main" id="{09673F61-642C-7067-438A-797FEF637BBF}"/>
              </a:ext>
            </a:extLst>
          </p:cNvPr>
          <p:cNvSpPr/>
          <p:nvPr/>
        </p:nvSpPr>
        <p:spPr>
          <a:xfrm>
            <a:off x="2337968" y="2459498"/>
            <a:ext cx="2743200" cy="27432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3211BFAA-62F3-8215-6BB4-97610AC3F921}"/>
              </a:ext>
            </a:extLst>
          </p:cNvPr>
          <p:cNvSpPr txBox="1"/>
          <p:nvPr/>
        </p:nvSpPr>
        <p:spPr>
          <a:xfrm>
            <a:off x="2922456" y="3995229"/>
            <a:ext cx="1554480" cy="584775"/>
          </a:xfrm>
          <a:prstGeom prst="rect">
            <a:avLst/>
          </a:prstGeom>
          <a:noFill/>
        </p:spPr>
        <p:txBody>
          <a:bodyPr wrap="square" rtlCol="0">
            <a:spAutoFit/>
          </a:bodyPr>
          <a:lstStyle/>
          <a:p>
            <a:pPr lvl="0" algn="ctr"/>
            <a:r>
              <a:rPr lang="en-US" sz="1600"/>
              <a:t>SCRUM</a:t>
            </a:r>
          </a:p>
          <a:p>
            <a:pPr lvl="0" algn="ctr"/>
            <a:r>
              <a:rPr lang="en-US" sz="1600"/>
              <a:t>Framework</a:t>
            </a:r>
          </a:p>
        </p:txBody>
      </p:sp>
      <p:pic>
        <p:nvPicPr>
          <p:cNvPr id="61" name="Picture 60" descr="Shape&#10;&#10;Description automatically generated with low confidence">
            <a:extLst>
              <a:ext uri="{FF2B5EF4-FFF2-40B4-BE49-F238E27FC236}">
                <a16:creationId xmlns:a16="http://schemas.microsoft.com/office/drawing/2014/main" id="{220F1629-1382-1A25-80DA-739BE728F5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8216" y="3153372"/>
            <a:ext cx="822960" cy="822960"/>
          </a:xfrm>
          <a:prstGeom prst="rect">
            <a:avLst/>
          </a:prstGeom>
        </p:spPr>
      </p:pic>
      <p:sp>
        <p:nvSpPr>
          <p:cNvPr id="62" name="Rectangle 61">
            <a:extLst>
              <a:ext uri="{FF2B5EF4-FFF2-40B4-BE49-F238E27FC236}">
                <a16:creationId xmlns:a16="http://schemas.microsoft.com/office/drawing/2014/main" id="{158D9B34-3AA9-A8C3-E6FB-EF663E974027}"/>
              </a:ext>
            </a:extLst>
          </p:cNvPr>
          <p:cNvSpPr/>
          <p:nvPr/>
        </p:nvSpPr>
        <p:spPr>
          <a:xfrm>
            <a:off x="7167149" y="1909040"/>
            <a:ext cx="4023360" cy="731520"/>
          </a:xfrm>
          <a:prstGeom prst="rect">
            <a:avLst/>
          </a:prstGeom>
          <a:gradFill>
            <a:gsLst>
              <a:gs pos="0">
                <a:srgbClr val="8ACD47"/>
              </a:gs>
              <a:gs pos="53000">
                <a:srgbClr val="1CA178"/>
              </a:gs>
              <a:gs pos="100000">
                <a:srgbClr val="089696"/>
              </a:gs>
            </a:gsLst>
            <a:lin ang="5400000" scaled="1"/>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63" name="Rectangle 7">
            <a:extLst>
              <a:ext uri="{FF2B5EF4-FFF2-40B4-BE49-F238E27FC236}">
                <a16:creationId xmlns:a16="http://schemas.microsoft.com/office/drawing/2014/main" id="{D7239704-9425-1738-BD1A-F702ED3871E5}"/>
              </a:ext>
            </a:extLst>
          </p:cNvPr>
          <p:cNvSpPr>
            <a:spLocks noChangeArrowheads="1"/>
          </p:cNvSpPr>
          <p:nvPr/>
        </p:nvSpPr>
        <p:spPr bwMode="auto">
          <a:xfrm>
            <a:off x="7164793" y="2691316"/>
            <a:ext cx="4023360" cy="2834640"/>
          </a:xfrm>
          <a:prstGeom prst="rect">
            <a:avLst/>
          </a:prstGeom>
          <a:pattFill prst="ltUpDiag">
            <a:fgClr>
              <a:schemeClr val="bg1">
                <a:lumMod val="85000"/>
              </a:schemeClr>
            </a:fgClr>
            <a:bgClr>
              <a:schemeClr val="bg1"/>
            </a:bgClr>
          </a:pattFill>
          <a:ln>
            <a:noFill/>
          </a:ln>
        </p:spPr>
        <p:txBody>
          <a:bodyPr vert="horz" wrap="square" lIns="91440" tIns="45720" rIns="91440" bIns="45720" numCol="1" anchor="t" anchorCtr="0" compatLnSpc="1">
            <a:prstTxWarp prst="textNoShape">
              <a:avLst/>
            </a:prstTxWarp>
          </a:bodyPr>
          <a:lstStyle/>
          <a:p>
            <a:endParaRPr lang="en-US"/>
          </a:p>
        </p:txBody>
      </p:sp>
      <p:sp>
        <p:nvSpPr>
          <p:cNvPr id="64" name="TextBox 63">
            <a:extLst>
              <a:ext uri="{FF2B5EF4-FFF2-40B4-BE49-F238E27FC236}">
                <a16:creationId xmlns:a16="http://schemas.microsoft.com/office/drawing/2014/main" id="{D13C173B-C010-1348-19A6-3B8CD52A0856}"/>
              </a:ext>
            </a:extLst>
          </p:cNvPr>
          <p:cNvSpPr txBox="1"/>
          <p:nvPr/>
        </p:nvSpPr>
        <p:spPr>
          <a:xfrm>
            <a:off x="7358313" y="2684550"/>
            <a:ext cx="3749040" cy="2939266"/>
          </a:xfrm>
          <a:prstGeom prst="rect">
            <a:avLst/>
          </a:prstGeom>
          <a:noFill/>
        </p:spPr>
        <p:txBody>
          <a:bodyPr wrap="square" rtlCol="0">
            <a:spAutoFit/>
          </a:bodyPr>
          <a:lstStyle/>
          <a:p>
            <a:pPr marL="342900" indent="-342900">
              <a:spcBef>
                <a:spcPts val="600"/>
              </a:spcBef>
              <a:buFont typeface="Arial" panose="020B0604020202020204" pitchFamily="34" charset="0"/>
              <a:buChar char="•"/>
            </a:pPr>
            <a:r>
              <a:rPr lang="en-US" sz="1400">
                <a:solidFill>
                  <a:schemeClr val="tx1">
                    <a:lumMod val="65000"/>
                    <a:lumOff val="35000"/>
                  </a:schemeClr>
                </a:solidFill>
              </a:rPr>
              <a:t>Creating tailor made team structure</a:t>
            </a:r>
          </a:p>
          <a:p>
            <a:pPr marL="342900" indent="-342900">
              <a:spcBef>
                <a:spcPts val="600"/>
              </a:spcBef>
              <a:buFont typeface="Arial" panose="020B0604020202020204" pitchFamily="34" charset="0"/>
              <a:buChar char="•"/>
            </a:pPr>
            <a:r>
              <a:rPr lang="en-US" sz="1400">
                <a:solidFill>
                  <a:schemeClr val="tx1">
                    <a:lumMod val="65000"/>
                    <a:lumOff val="35000"/>
                  </a:schemeClr>
                </a:solidFill>
              </a:rPr>
              <a:t>Inducing high customer engagement</a:t>
            </a:r>
          </a:p>
          <a:p>
            <a:pPr marL="342900" indent="-342900">
              <a:spcBef>
                <a:spcPts val="600"/>
              </a:spcBef>
              <a:buFont typeface="Arial" panose="020B0604020202020204" pitchFamily="34" charset="0"/>
              <a:buChar char="•"/>
            </a:pPr>
            <a:r>
              <a:rPr lang="en-US" sz="1400">
                <a:solidFill>
                  <a:schemeClr val="tx1">
                    <a:lumMod val="65000"/>
                    <a:lumOff val="35000"/>
                  </a:schemeClr>
                </a:solidFill>
              </a:rPr>
              <a:t>Directional alignment of the team</a:t>
            </a:r>
          </a:p>
          <a:p>
            <a:pPr marL="342900" indent="-342900">
              <a:spcBef>
                <a:spcPts val="600"/>
              </a:spcBef>
              <a:buFont typeface="Arial" panose="020B0604020202020204" pitchFamily="34" charset="0"/>
              <a:buChar char="•"/>
            </a:pPr>
            <a:r>
              <a:rPr lang="en-US" sz="1400">
                <a:solidFill>
                  <a:schemeClr val="tx1">
                    <a:lumMod val="65000"/>
                    <a:lumOff val="35000"/>
                  </a:schemeClr>
                </a:solidFill>
              </a:rPr>
              <a:t>Facilitating near real-time updates</a:t>
            </a:r>
          </a:p>
          <a:p>
            <a:pPr marL="342900" indent="-342900">
              <a:spcBef>
                <a:spcPts val="600"/>
              </a:spcBef>
              <a:buFont typeface="Arial" panose="020B0604020202020204" pitchFamily="34" charset="0"/>
              <a:buChar char="•"/>
            </a:pPr>
            <a:r>
              <a:rPr lang="en-US" sz="1400">
                <a:solidFill>
                  <a:schemeClr val="tx1">
                    <a:lumMod val="65000"/>
                    <a:lumOff val="35000"/>
                  </a:schemeClr>
                </a:solidFill>
              </a:rPr>
              <a:t>Maintain transparency</a:t>
            </a:r>
          </a:p>
          <a:p>
            <a:pPr marL="342900" indent="-342900">
              <a:spcBef>
                <a:spcPts val="600"/>
              </a:spcBef>
              <a:buFont typeface="Arial" panose="020B0604020202020204" pitchFamily="34" charset="0"/>
              <a:buChar char="•"/>
            </a:pPr>
            <a:r>
              <a:rPr lang="en-US" sz="1400">
                <a:solidFill>
                  <a:schemeClr val="tx1">
                    <a:lumMod val="65000"/>
                    <a:lumOff val="35000"/>
                  </a:schemeClr>
                </a:solidFill>
              </a:rPr>
              <a:t>Keeping daily check on delays</a:t>
            </a:r>
          </a:p>
          <a:p>
            <a:pPr marL="342900" indent="-342900">
              <a:spcBef>
                <a:spcPts val="600"/>
              </a:spcBef>
              <a:buFont typeface="Arial" panose="020B0604020202020204" pitchFamily="34" charset="0"/>
              <a:buChar char="•"/>
            </a:pPr>
            <a:r>
              <a:rPr lang="en-US" sz="1400">
                <a:solidFill>
                  <a:schemeClr val="tx1">
                    <a:lumMod val="65000"/>
                    <a:lumOff val="35000"/>
                  </a:schemeClr>
                </a:solidFill>
              </a:rPr>
              <a:t>Facilitating customer feedback</a:t>
            </a:r>
          </a:p>
          <a:p>
            <a:pPr marL="342900" indent="-342900">
              <a:spcBef>
                <a:spcPts val="600"/>
              </a:spcBef>
              <a:buFont typeface="Arial" panose="020B0604020202020204" pitchFamily="34" charset="0"/>
              <a:buChar char="•"/>
            </a:pPr>
            <a:r>
              <a:rPr lang="en-US" sz="1400">
                <a:solidFill>
                  <a:schemeClr val="tx1">
                    <a:lumMod val="65000"/>
                    <a:lumOff val="35000"/>
                  </a:schemeClr>
                </a:solidFill>
              </a:rPr>
              <a:t>Predictable Quality and delivery</a:t>
            </a:r>
          </a:p>
          <a:p>
            <a:pPr marL="342900" indent="-342900">
              <a:spcBef>
                <a:spcPts val="600"/>
              </a:spcBef>
              <a:buFont typeface="Arial" panose="020B0604020202020204" pitchFamily="34" charset="0"/>
              <a:buChar char="•"/>
            </a:pPr>
            <a:r>
              <a:rPr lang="en-US" sz="1400">
                <a:solidFill>
                  <a:schemeClr val="tx1">
                    <a:lumMod val="65000"/>
                    <a:lumOff val="35000"/>
                  </a:schemeClr>
                </a:solidFill>
              </a:rPr>
              <a:t>Continuous learning and improvement</a:t>
            </a:r>
          </a:p>
          <a:p>
            <a:pPr marL="342900" indent="-342900">
              <a:spcBef>
                <a:spcPts val="600"/>
              </a:spcBef>
              <a:buFont typeface="Arial" panose="020B0604020202020204" pitchFamily="34" charset="0"/>
              <a:buChar char="•"/>
            </a:pPr>
            <a:r>
              <a:rPr lang="en-US" sz="1400">
                <a:solidFill>
                  <a:schemeClr val="tx1">
                    <a:lumMod val="65000"/>
                    <a:lumOff val="35000"/>
                  </a:schemeClr>
                </a:solidFill>
              </a:rPr>
              <a:t>Foster Best practices</a:t>
            </a:r>
            <a:endParaRPr lang="en-US" sz="1400"/>
          </a:p>
        </p:txBody>
      </p:sp>
      <p:sp>
        <p:nvSpPr>
          <p:cNvPr id="65" name="TextBox 64">
            <a:extLst>
              <a:ext uri="{FF2B5EF4-FFF2-40B4-BE49-F238E27FC236}">
                <a16:creationId xmlns:a16="http://schemas.microsoft.com/office/drawing/2014/main" id="{6EE2E341-6BAD-18F2-C4B4-FD36B2E5C853}"/>
              </a:ext>
            </a:extLst>
          </p:cNvPr>
          <p:cNvSpPr txBox="1"/>
          <p:nvPr/>
        </p:nvSpPr>
        <p:spPr>
          <a:xfrm>
            <a:off x="7259837" y="1979380"/>
            <a:ext cx="3749040" cy="738664"/>
          </a:xfrm>
          <a:prstGeom prst="rect">
            <a:avLst/>
          </a:prstGeom>
          <a:noFill/>
        </p:spPr>
        <p:txBody>
          <a:bodyPr wrap="square" rtlCol="0">
            <a:spAutoFit/>
          </a:bodyPr>
          <a:lstStyle/>
          <a:p>
            <a:r>
              <a:rPr lang="en-US" sz="1400" b="1">
                <a:solidFill>
                  <a:schemeClr val="bg1"/>
                </a:solidFill>
              </a:rPr>
              <a:t>Happiest Minds leverages</a:t>
            </a:r>
          </a:p>
          <a:p>
            <a:r>
              <a:rPr lang="en-US" sz="1400" b="1">
                <a:solidFill>
                  <a:schemeClr val="bg1"/>
                </a:solidFill>
              </a:rPr>
              <a:t>SCRUM Agile framework for:</a:t>
            </a:r>
          </a:p>
          <a:p>
            <a:endParaRPr lang="en-US" sz="1400">
              <a:solidFill>
                <a:schemeClr val="bg1"/>
              </a:solidFill>
            </a:endParaRPr>
          </a:p>
        </p:txBody>
      </p:sp>
    </p:spTree>
    <p:extLst>
      <p:ext uri="{BB962C8B-B14F-4D97-AF65-F5344CB8AC3E}">
        <p14:creationId xmlns:p14="http://schemas.microsoft.com/office/powerpoint/2010/main" val="3381345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228600" y="164592"/>
            <a:ext cx="9753599" cy="933450"/>
          </a:xfrm>
        </p:spPr>
        <p:txBody>
          <a:bodyPr vert="horz" lIns="91440" tIns="45720" rIns="91440" bIns="45720" rtlCol="0" anchor="ctr">
            <a:noAutofit/>
          </a:bodyPr>
          <a:lstStyle/>
          <a:p>
            <a:r>
              <a:rPr lang="en-US"/>
              <a:t>Agile: Sprint Cycle</a:t>
            </a:r>
            <a:endParaRPr lang="en-IN"/>
          </a:p>
        </p:txBody>
      </p:sp>
      <p:sp>
        <p:nvSpPr>
          <p:cNvPr id="5" name="Slide Number Placeholder 4">
            <a:extLst>
              <a:ext uri="{FF2B5EF4-FFF2-40B4-BE49-F238E27FC236}">
                <a16:creationId xmlns:a16="http://schemas.microsoft.com/office/drawing/2014/main" id="{D54D446D-99C8-49FE-9C86-4B93BE39CEED}"/>
              </a:ext>
            </a:extLst>
          </p:cNvPr>
          <p:cNvSpPr>
            <a:spLocks noGrp="1"/>
          </p:cNvSpPr>
          <p:nvPr>
            <p:ph type="sldNum" sz="quarter" idx="2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F02F0-7A45-4BFB-A264-947079AA91A4}" type="slidenum">
              <a:rPr kumimoji="0" lang="en-US" sz="900" b="0" i="0" u="none" strike="noStrike" kern="1200" cap="none" spc="0" normalizeH="0" baseline="0" noProof="0" smtClean="0">
                <a:ln>
                  <a:noFill/>
                </a:ln>
                <a:solidFill>
                  <a:srgbClr val="262626">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900" b="0" i="0" u="none" strike="noStrike" kern="1200" cap="none" spc="0" normalizeH="0" baseline="0" noProof="0">
              <a:ln>
                <a:noFill/>
              </a:ln>
              <a:solidFill>
                <a:srgbClr val="262626">
                  <a:tint val="75000"/>
                </a:srgbClr>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00703615-9DC6-5CEC-2A03-66B155170E55}"/>
              </a:ext>
            </a:extLst>
          </p:cNvPr>
          <p:cNvGrpSpPr/>
          <p:nvPr/>
        </p:nvGrpSpPr>
        <p:grpSpPr>
          <a:xfrm>
            <a:off x="548370" y="1262269"/>
            <a:ext cx="11095261" cy="5296037"/>
            <a:chOff x="730407" y="1242900"/>
            <a:chExt cx="11095261" cy="5267134"/>
          </a:xfrm>
        </p:grpSpPr>
        <p:pic>
          <p:nvPicPr>
            <p:cNvPr id="7" name="Graphic 2" descr="List">
              <a:extLst>
                <a:ext uri="{FF2B5EF4-FFF2-40B4-BE49-F238E27FC236}">
                  <a16:creationId xmlns:a16="http://schemas.microsoft.com/office/drawing/2014/main" id="{F215F24C-3BEA-775C-3086-BD1275D313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7274" y="3442695"/>
              <a:ext cx="914400" cy="914400"/>
            </a:xfrm>
            <a:prstGeom prst="rect">
              <a:avLst/>
            </a:prstGeom>
          </p:spPr>
        </p:pic>
        <p:pic>
          <p:nvPicPr>
            <p:cNvPr id="8" name="Graphic 3" descr="Customer review">
              <a:extLst>
                <a:ext uri="{FF2B5EF4-FFF2-40B4-BE49-F238E27FC236}">
                  <a16:creationId xmlns:a16="http://schemas.microsoft.com/office/drawing/2014/main" id="{42999582-DC63-637C-AD79-411865A9435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26984" y="2200275"/>
              <a:ext cx="914400" cy="914400"/>
            </a:xfrm>
            <a:prstGeom prst="rect">
              <a:avLst/>
            </a:prstGeom>
          </p:spPr>
        </p:pic>
        <p:pic>
          <p:nvPicPr>
            <p:cNvPr id="9" name="Graphic 4" descr="Group brainstorm">
              <a:extLst>
                <a:ext uri="{FF2B5EF4-FFF2-40B4-BE49-F238E27FC236}">
                  <a16:creationId xmlns:a16="http://schemas.microsoft.com/office/drawing/2014/main" id="{24DEEDE5-86BC-7EB7-63F9-6B36D64DE86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26984" y="4321950"/>
              <a:ext cx="914400" cy="914400"/>
            </a:xfrm>
            <a:prstGeom prst="rect">
              <a:avLst/>
            </a:prstGeom>
          </p:spPr>
        </p:pic>
        <p:pic>
          <p:nvPicPr>
            <p:cNvPr id="11" name="Graphic 5" descr="Checklist">
              <a:extLst>
                <a:ext uri="{FF2B5EF4-FFF2-40B4-BE49-F238E27FC236}">
                  <a16:creationId xmlns:a16="http://schemas.microsoft.com/office/drawing/2014/main" id="{E29E3113-94DF-DDED-A946-A3C91029B67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90150" y="3122674"/>
              <a:ext cx="914400" cy="914400"/>
            </a:xfrm>
            <a:prstGeom prst="rect">
              <a:avLst/>
            </a:prstGeom>
          </p:spPr>
        </p:pic>
        <p:pic>
          <p:nvPicPr>
            <p:cNvPr id="13" name="Graphic 6" descr="User">
              <a:extLst>
                <a:ext uri="{FF2B5EF4-FFF2-40B4-BE49-F238E27FC236}">
                  <a16:creationId xmlns:a16="http://schemas.microsoft.com/office/drawing/2014/main" id="{6EC0F85B-0260-74EB-EDF6-2BEABA4C2FE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7428" y="1295399"/>
              <a:ext cx="668707" cy="668707"/>
            </a:xfrm>
            <a:prstGeom prst="rect">
              <a:avLst/>
            </a:prstGeom>
          </p:spPr>
        </p:pic>
        <p:pic>
          <p:nvPicPr>
            <p:cNvPr id="14" name="Graphic 7" descr="Users">
              <a:extLst>
                <a:ext uri="{FF2B5EF4-FFF2-40B4-BE49-F238E27FC236}">
                  <a16:creationId xmlns:a16="http://schemas.microsoft.com/office/drawing/2014/main" id="{3B70FB0B-73B5-B9D7-B01E-05C991417E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665727" y="2667000"/>
              <a:ext cx="914400" cy="914400"/>
            </a:xfrm>
            <a:prstGeom prst="rect">
              <a:avLst/>
            </a:prstGeom>
          </p:spPr>
        </p:pic>
        <p:pic>
          <p:nvPicPr>
            <p:cNvPr id="15" name="Graphic 8" descr="User">
              <a:extLst>
                <a:ext uri="{FF2B5EF4-FFF2-40B4-BE49-F238E27FC236}">
                  <a16:creationId xmlns:a16="http://schemas.microsoft.com/office/drawing/2014/main" id="{5079CDCB-ED19-7F75-9C98-2596CDDB04F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736436" y="2128028"/>
              <a:ext cx="725476" cy="725476"/>
            </a:xfrm>
            <a:prstGeom prst="rect">
              <a:avLst/>
            </a:prstGeom>
          </p:spPr>
        </p:pic>
        <p:pic>
          <p:nvPicPr>
            <p:cNvPr id="16" name="Graphic 9" descr="Users">
              <a:extLst>
                <a:ext uri="{FF2B5EF4-FFF2-40B4-BE49-F238E27FC236}">
                  <a16:creationId xmlns:a16="http://schemas.microsoft.com/office/drawing/2014/main" id="{99CEB338-F392-25BB-8AB4-BAB46EB44ED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158436" y="1334847"/>
              <a:ext cx="914400" cy="914400"/>
            </a:xfrm>
            <a:prstGeom prst="rect">
              <a:avLst/>
            </a:prstGeom>
          </p:spPr>
        </p:pic>
        <p:sp>
          <p:nvSpPr>
            <p:cNvPr id="17" name="Arrow: Down 16">
              <a:extLst>
                <a:ext uri="{FF2B5EF4-FFF2-40B4-BE49-F238E27FC236}">
                  <a16:creationId xmlns:a16="http://schemas.microsoft.com/office/drawing/2014/main" id="{3561D5CE-C7DE-18DE-FC64-3DFA63CCB115}"/>
                </a:ext>
              </a:extLst>
            </p:cNvPr>
            <p:cNvSpPr/>
            <p:nvPr/>
          </p:nvSpPr>
          <p:spPr>
            <a:xfrm>
              <a:off x="1020276" y="2032591"/>
              <a:ext cx="423013" cy="842032"/>
            </a:xfrm>
            <a:prstGeom prst="downArrow">
              <a:avLst/>
            </a:prstGeom>
            <a:gradFill rotWithShape="1">
              <a:gsLst>
                <a:gs pos="0">
                  <a:srgbClr val="04959A">
                    <a:satMod val="103000"/>
                    <a:lumMod val="102000"/>
                    <a:tint val="94000"/>
                  </a:srgbClr>
                </a:gs>
                <a:gs pos="50000">
                  <a:srgbClr val="04959A">
                    <a:satMod val="110000"/>
                    <a:lumMod val="100000"/>
                    <a:shade val="100000"/>
                  </a:srgbClr>
                </a:gs>
                <a:gs pos="100000">
                  <a:srgbClr val="04959A">
                    <a:lumMod val="99000"/>
                    <a:satMod val="120000"/>
                    <a:shade val="78000"/>
                  </a:srgbClr>
                </a:gs>
              </a:gsLst>
              <a:lin ang="5400000" scaled="0"/>
            </a:gradFill>
            <a:ln>
              <a:noFill/>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8" name="Arrow: Right 17">
              <a:extLst>
                <a:ext uri="{FF2B5EF4-FFF2-40B4-BE49-F238E27FC236}">
                  <a16:creationId xmlns:a16="http://schemas.microsoft.com/office/drawing/2014/main" id="{B19EFCD4-260C-2637-6336-B862AB8071A5}"/>
                </a:ext>
              </a:extLst>
            </p:cNvPr>
            <p:cNvSpPr/>
            <p:nvPr/>
          </p:nvSpPr>
          <p:spPr>
            <a:xfrm>
              <a:off x="2492844" y="3372486"/>
              <a:ext cx="1456614" cy="409575"/>
            </a:xfrm>
            <a:prstGeom prst="rightArrow">
              <a:avLst/>
            </a:prstGeom>
            <a:gradFill rotWithShape="1">
              <a:gsLst>
                <a:gs pos="0">
                  <a:srgbClr val="04959A">
                    <a:satMod val="103000"/>
                    <a:lumMod val="102000"/>
                    <a:tint val="94000"/>
                  </a:srgbClr>
                </a:gs>
                <a:gs pos="50000">
                  <a:srgbClr val="04959A">
                    <a:satMod val="110000"/>
                    <a:lumMod val="100000"/>
                    <a:shade val="100000"/>
                  </a:srgbClr>
                </a:gs>
                <a:gs pos="100000">
                  <a:srgbClr val="04959A">
                    <a:lumMod val="99000"/>
                    <a:satMod val="120000"/>
                    <a:shade val="78000"/>
                  </a:srgbClr>
                </a:gs>
              </a:gsLst>
              <a:lin ang="5400000" scaled="0"/>
            </a:gradFill>
            <a:ln>
              <a:noFill/>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9" name="Arrow: Right 18">
              <a:extLst>
                <a:ext uri="{FF2B5EF4-FFF2-40B4-BE49-F238E27FC236}">
                  <a16:creationId xmlns:a16="http://schemas.microsoft.com/office/drawing/2014/main" id="{9C412D65-005C-5B52-A92D-56B0BEFC027B}"/>
                </a:ext>
              </a:extLst>
            </p:cNvPr>
            <p:cNvSpPr/>
            <p:nvPr/>
          </p:nvSpPr>
          <p:spPr>
            <a:xfrm>
              <a:off x="4909550" y="3636542"/>
              <a:ext cx="3042651" cy="442166"/>
            </a:xfrm>
            <a:prstGeom prst="rightArrow">
              <a:avLst/>
            </a:prstGeom>
            <a:gradFill rotWithShape="1">
              <a:gsLst>
                <a:gs pos="0">
                  <a:srgbClr val="04959A">
                    <a:satMod val="103000"/>
                    <a:lumMod val="102000"/>
                    <a:tint val="94000"/>
                  </a:srgbClr>
                </a:gs>
                <a:gs pos="50000">
                  <a:srgbClr val="04959A">
                    <a:satMod val="110000"/>
                    <a:lumMod val="100000"/>
                    <a:shade val="100000"/>
                  </a:srgbClr>
                </a:gs>
                <a:gs pos="100000">
                  <a:srgbClr val="04959A">
                    <a:lumMod val="99000"/>
                    <a:satMod val="120000"/>
                    <a:shade val="78000"/>
                  </a:srgbClr>
                </a:gs>
              </a:gsLst>
              <a:lin ang="5400000" scaled="0"/>
            </a:gradFill>
            <a:ln>
              <a:noFill/>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20" name="TextBox 13">
              <a:extLst>
                <a:ext uri="{FF2B5EF4-FFF2-40B4-BE49-F238E27FC236}">
                  <a16:creationId xmlns:a16="http://schemas.microsoft.com/office/drawing/2014/main" id="{8B1D5098-65FD-D1D2-4262-FF663E5DC8E0}"/>
                </a:ext>
              </a:extLst>
            </p:cNvPr>
            <p:cNvSpPr txBox="1"/>
            <p:nvPr/>
          </p:nvSpPr>
          <p:spPr>
            <a:xfrm>
              <a:off x="752486" y="2928562"/>
              <a:ext cx="1075539" cy="553998"/>
            </a:xfrm>
            <a:prstGeom prst="rect">
              <a:avLst/>
            </a:prstGeom>
            <a:solidFill>
              <a:sysClr val="window" lastClr="FFFFFF"/>
            </a:solidFill>
            <a:ln w="12700" cap="flat" cmpd="sng" algn="ctr">
              <a:solidFill>
                <a:srgbClr val="036365"/>
              </a:solidFill>
              <a:prstDash val="solid"/>
              <a:miter lim="800000"/>
            </a:ln>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62626"/>
                  </a:solidFill>
                  <a:effectLst/>
                  <a:uLnTx/>
                  <a:uFillTx/>
                  <a:latin typeface="Segoe UI"/>
                  <a:ea typeface="+mn-ea"/>
                  <a:cs typeface="+mn-cs"/>
                </a:rPr>
                <a:t>Prioritized Product Backlog</a:t>
              </a:r>
            </a:p>
          </p:txBody>
        </p:sp>
        <p:sp>
          <p:nvSpPr>
            <p:cNvPr id="21" name="TextBox 14">
              <a:extLst>
                <a:ext uri="{FF2B5EF4-FFF2-40B4-BE49-F238E27FC236}">
                  <a16:creationId xmlns:a16="http://schemas.microsoft.com/office/drawing/2014/main" id="{F97DCDCD-2065-3961-F06E-9CCDA2B5E9A2}"/>
                </a:ext>
              </a:extLst>
            </p:cNvPr>
            <p:cNvSpPr txBox="1"/>
            <p:nvPr/>
          </p:nvSpPr>
          <p:spPr>
            <a:xfrm>
              <a:off x="2591238" y="3796166"/>
              <a:ext cx="1190625" cy="553998"/>
            </a:xfrm>
            <a:prstGeom prst="rect">
              <a:avLst/>
            </a:prstGeom>
            <a:solidFill>
              <a:sysClr val="window" lastClr="FFFFFF"/>
            </a:solidFill>
            <a:ln w="12700" cap="flat" cmpd="sng" algn="ctr">
              <a:solidFill>
                <a:srgbClr val="036365"/>
              </a:solidFill>
              <a:prstDash val="solid"/>
              <a:miter lim="800000"/>
            </a:ln>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62626"/>
                  </a:solidFill>
                  <a:effectLst/>
                  <a:uLnTx/>
                  <a:uFillTx/>
                  <a:latin typeface="Segoe UI"/>
                  <a:ea typeface="+mn-ea"/>
                  <a:cs typeface="+mn-cs"/>
                </a:rPr>
                <a:t>Sprint planning at start of every sprint</a:t>
              </a:r>
            </a:p>
          </p:txBody>
        </p:sp>
        <p:sp>
          <p:nvSpPr>
            <p:cNvPr id="22" name="TextBox 15">
              <a:extLst>
                <a:ext uri="{FF2B5EF4-FFF2-40B4-BE49-F238E27FC236}">
                  <a16:creationId xmlns:a16="http://schemas.microsoft.com/office/drawing/2014/main" id="{84F21362-1F09-4BBA-CE8C-B8DEE357B0E9}"/>
                </a:ext>
              </a:extLst>
            </p:cNvPr>
            <p:cNvSpPr txBox="1"/>
            <p:nvPr/>
          </p:nvSpPr>
          <p:spPr>
            <a:xfrm>
              <a:off x="3881603" y="4039548"/>
              <a:ext cx="1061047" cy="246221"/>
            </a:xfrm>
            <a:prstGeom prst="rect">
              <a:avLst/>
            </a:prstGeom>
            <a:solidFill>
              <a:sysClr val="window" lastClr="FFFFFF"/>
            </a:solidFill>
            <a:ln w="12700" cap="flat" cmpd="sng" algn="ctr">
              <a:solidFill>
                <a:srgbClr val="036365"/>
              </a:solidFill>
              <a:prstDash val="solid"/>
              <a:miter lim="800000"/>
            </a:ln>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62626"/>
                  </a:solidFill>
                  <a:effectLst/>
                  <a:uLnTx/>
                  <a:uFillTx/>
                  <a:latin typeface="Segoe UI"/>
                  <a:ea typeface="+mn-ea"/>
                  <a:cs typeface="+mn-cs"/>
                </a:rPr>
                <a:t>Sprint Backlog</a:t>
              </a:r>
            </a:p>
          </p:txBody>
        </p:sp>
        <p:sp>
          <p:nvSpPr>
            <p:cNvPr id="23" name="TextBox 16">
              <a:extLst>
                <a:ext uri="{FF2B5EF4-FFF2-40B4-BE49-F238E27FC236}">
                  <a16:creationId xmlns:a16="http://schemas.microsoft.com/office/drawing/2014/main" id="{E8FE0E1B-1B1B-773F-6C1B-579C3F8B9E70}"/>
                </a:ext>
              </a:extLst>
            </p:cNvPr>
            <p:cNvSpPr txBox="1"/>
            <p:nvPr/>
          </p:nvSpPr>
          <p:spPr>
            <a:xfrm>
              <a:off x="5429081" y="3346494"/>
              <a:ext cx="1333837" cy="261610"/>
            </a:xfrm>
            <a:prstGeom prst="rect">
              <a:avLst/>
            </a:prstGeom>
            <a:gradFill rotWithShape="1">
              <a:gsLst>
                <a:gs pos="0">
                  <a:srgbClr val="036365">
                    <a:satMod val="103000"/>
                    <a:lumMod val="102000"/>
                    <a:tint val="94000"/>
                  </a:srgbClr>
                </a:gs>
                <a:gs pos="50000">
                  <a:srgbClr val="036365">
                    <a:satMod val="110000"/>
                    <a:lumMod val="100000"/>
                    <a:shade val="100000"/>
                  </a:srgbClr>
                </a:gs>
                <a:gs pos="100000">
                  <a:srgbClr val="036365">
                    <a:lumMod val="99000"/>
                    <a:satMod val="120000"/>
                    <a:shade val="78000"/>
                  </a:srgbClr>
                </a:gs>
              </a:gsLst>
              <a:lin ang="5400000" scaled="0"/>
            </a:gradFill>
            <a:ln>
              <a:noFill/>
            </a:ln>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a:ea typeface="+mn-ea"/>
                  <a:cs typeface="+mn-cs"/>
                </a:rPr>
                <a:t>Sprint of 2 weeks</a:t>
              </a:r>
            </a:p>
          </p:txBody>
        </p:sp>
        <p:sp>
          <p:nvSpPr>
            <p:cNvPr id="24" name="TextBox 17">
              <a:extLst>
                <a:ext uri="{FF2B5EF4-FFF2-40B4-BE49-F238E27FC236}">
                  <a16:creationId xmlns:a16="http://schemas.microsoft.com/office/drawing/2014/main" id="{3450DC20-41B4-D556-73F8-A7712E3949AB}"/>
                </a:ext>
              </a:extLst>
            </p:cNvPr>
            <p:cNvSpPr txBox="1"/>
            <p:nvPr/>
          </p:nvSpPr>
          <p:spPr>
            <a:xfrm>
              <a:off x="5844019" y="2019493"/>
              <a:ext cx="986325" cy="261610"/>
            </a:xfrm>
            <a:prstGeom prst="rect">
              <a:avLst/>
            </a:prstGeom>
            <a:gradFill rotWithShape="1">
              <a:gsLst>
                <a:gs pos="0">
                  <a:srgbClr val="036365">
                    <a:satMod val="103000"/>
                    <a:lumMod val="102000"/>
                    <a:tint val="94000"/>
                  </a:srgbClr>
                </a:gs>
                <a:gs pos="50000">
                  <a:srgbClr val="036365">
                    <a:satMod val="110000"/>
                    <a:lumMod val="100000"/>
                    <a:shade val="100000"/>
                  </a:srgbClr>
                </a:gs>
                <a:gs pos="100000">
                  <a:srgbClr val="036365">
                    <a:lumMod val="99000"/>
                    <a:satMod val="120000"/>
                    <a:shade val="78000"/>
                  </a:srgbClr>
                </a:gs>
              </a:gsLst>
              <a:lin ang="5400000" scaled="0"/>
            </a:gradFill>
            <a:ln>
              <a:noFill/>
            </a:ln>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a:ea typeface="+mn-ea"/>
                  <a:cs typeface="+mn-cs"/>
                </a:rPr>
                <a:t>Daily Scrum</a:t>
              </a:r>
            </a:p>
          </p:txBody>
        </p:sp>
        <p:pic>
          <p:nvPicPr>
            <p:cNvPr id="25" name="Graphic 18" descr="Box">
              <a:extLst>
                <a:ext uri="{FF2B5EF4-FFF2-40B4-BE49-F238E27FC236}">
                  <a16:creationId xmlns:a16="http://schemas.microsoft.com/office/drawing/2014/main" id="{C4B0D275-2C91-BB07-DE5F-4844E63DDFC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157326" y="3220624"/>
              <a:ext cx="914400" cy="914400"/>
            </a:xfrm>
            <a:prstGeom prst="rect">
              <a:avLst/>
            </a:prstGeom>
          </p:spPr>
        </p:pic>
        <p:sp>
          <p:nvSpPr>
            <p:cNvPr id="26" name="TextBox 19">
              <a:extLst>
                <a:ext uri="{FF2B5EF4-FFF2-40B4-BE49-F238E27FC236}">
                  <a16:creationId xmlns:a16="http://schemas.microsoft.com/office/drawing/2014/main" id="{69B7C486-5E21-65EF-EB9C-D0763F4D653F}"/>
                </a:ext>
              </a:extLst>
            </p:cNvPr>
            <p:cNvSpPr txBox="1"/>
            <p:nvPr/>
          </p:nvSpPr>
          <p:spPr>
            <a:xfrm>
              <a:off x="9093572" y="2124305"/>
              <a:ext cx="1190625" cy="553998"/>
            </a:xfrm>
            <a:prstGeom prst="rect">
              <a:avLst/>
            </a:prstGeom>
            <a:solidFill>
              <a:sysClr val="window" lastClr="FFFFFF"/>
            </a:solidFill>
            <a:ln w="12700" cap="flat" cmpd="sng" algn="ctr">
              <a:solidFill>
                <a:srgbClr val="036365"/>
              </a:solidFill>
              <a:prstDash val="solid"/>
              <a:miter lim="800000"/>
            </a:ln>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62626"/>
                  </a:solidFill>
                  <a:effectLst/>
                  <a:uLnTx/>
                  <a:uFillTx/>
                  <a:latin typeface="Segoe UI"/>
                  <a:ea typeface="+mn-ea"/>
                  <a:cs typeface="+mn-cs"/>
                </a:rPr>
                <a:t>Sprint Review at the end of every sprint</a:t>
              </a:r>
            </a:p>
          </p:txBody>
        </p:sp>
        <p:sp>
          <p:nvSpPr>
            <p:cNvPr id="27" name="TextBox 20">
              <a:extLst>
                <a:ext uri="{FF2B5EF4-FFF2-40B4-BE49-F238E27FC236}">
                  <a16:creationId xmlns:a16="http://schemas.microsoft.com/office/drawing/2014/main" id="{7F6CF78D-CA82-7B4C-559D-2544A252C98E}"/>
                </a:ext>
              </a:extLst>
            </p:cNvPr>
            <p:cNvSpPr txBox="1"/>
            <p:nvPr/>
          </p:nvSpPr>
          <p:spPr>
            <a:xfrm>
              <a:off x="9093572" y="4779150"/>
              <a:ext cx="1190625" cy="707886"/>
            </a:xfrm>
            <a:prstGeom prst="rect">
              <a:avLst/>
            </a:prstGeom>
            <a:solidFill>
              <a:sysClr val="window" lastClr="FFFFFF"/>
            </a:solidFill>
            <a:ln w="12700" cap="flat" cmpd="sng" algn="ctr">
              <a:solidFill>
                <a:srgbClr val="036365"/>
              </a:solidFill>
              <a:prstDash val="solid"/>
              <a:miter lim="800000"/>
            </a:ln>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62626"/>
                  </a:solidFill>
                  <a:effectLst/>
                  <a:uLnTx/>
                  <a:uFillTx/>
                  <a:latin typeface="Segoe UI"/>
                  <a:ea typeface="+mn-ea"/>
                  <a:cs typeface="+mn-cs"/>
                </a:rPr>
                <a:t>Sprint Retrospective at the end of every sprint</a:t>
              </a:r>
            </a:p>
          </p:txBody>
        </p:sp>
        <p:pic>
          <p:nvPicPr>
            <p:cNvPr id="28" name="Graphic 21" descr="User">
              <a:extLst>
                <a:ext uri="{FF2B5EF4-FFF2-40B4-BE49-F238E27FC236}">
                  <a16:creationId xmlns:a16="http://schemas.microsoft.com/office/drawing/2014/main" id="{669A385A-5D24-0180-1D7B-C593C6DF08F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506389" y="4980242"/>
              <a:ext cx="668708" cy="668708"/>
            </a:xfrm>
            <a:prstGeom prst="rect">
              <a:avLst/>
            </a:prstGeom>
          </p:spPr>
        </p:pic>
        <p:pic>
          <p:nvPicPr>
            <p:cNvPr id="29" name="Graphic 22" descr="User">
              <a:extLst>
                <a:ext uri="{FF2B5EF4-FFF2-40B4-BE49-F238E27FC236}">
                  <a16:creationId xmlns:a16="http://schemas.microsoft.com/office/drawing/2014/main" id="{BBFD4E36-B9C9-260E-B3D5-D5630036452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057140" y="6077603"/>
              <a:ext cx="430238" cy="430238"/>
            </a:xfrm>
            <a:prstGeom prst="rect">
              <a:avLst/>
            </a:prstGeom>
          </p:spPr>
        </p:pic>
        <p:pic>
          <p:nvPicPr>
            <p:cNvPr id="30" name="Graphic 23" descr="User">
              <a:extLst>
                <a:ext uri="{FF2B5EF4-FFF2-40B4-BE49-F238E27FC236}">
                  <a16:creationId xmlns:a16="http://schemas.microsoft.com/office/drawing/2014/main" id="{9CC33F3F-4A73-CBDF-D1D4-07B384D2902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11452" y="6044625"/>
              <a:ext cx="430650" cy="430650"/>
            </a:xfrm>
            <a:prstGeom prst="rect">
              <a:avLst/>
            </a:prstGeom>
          </p:spPr>
        </p:pic>
        <p:pic>
          <p:nvPicPr>
            <p:cNvPr id="31" name="Graphic 24" descr="User">
              <a:extLst>
                <a:ext uri="{FF2B5EF4-FFF2-40B4-BE49-F238E27FC236}">
                  <a16:creationId xmlns:a16="http://schemas.microsoft.com/office/drawing/2014/main" id="{D8B5847A-745A-7A85-1F1F-BD675C2FEAF0}"/>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617262" y="6067413"/>
              <a:ext cx="432497" cy="432497"/>
            </a:xfrm>
            <a:prstGeom prst="rect">
              <a:avLst/>
            </a:prstGeom>
          </p:spPr>
        </p:pic>
        <p:sp>
          <p:nvSpPr>
            <p:cNvPr id="32" name="TextBox 25">
              <a:extLst>
                <a:ext uri="{FF2B5EF4-FFF2-40B4-BE49-F238E27FC236}">
                  <a16:creationId xmlns:a16="http://schemas.microsoft.com/office/drawing/2014/main" id="{3C91FA9D-DC3A-DBE1-DBDF-F4DB42C9D358}"/>
                </a:ext>
              </a:extLst>
            </p:cNvPr>
            <p:cNvSpPr txBox="1"/>
            <p:nvPr/>
          </p:nvSpPr>
          <p:spPr>
            <a:xfrm>
              <a:off x="9071161" y="3608104"/>
              <a:ext cx="1074385" cy="246221"/>
            </a:xfrm>
            <a:prstGeom prst="rect">
              <a:avLst/>
            </a:prstGeom>
            <a:gradFill rotWithShape="1">
              <a:gsLst>
                <a:gs pos="0">
                  <a:srgbClr val="3EB44A">
                    <a:satMod val="103000"/>
                    <a:lumMod val="102000"/>
                    <a:tint val="94000"/>
                  </a:srgbClr>
                </a:gs>
                <a:gs pos="50000">
                  <a:srgbClr val="3EB44A">
                    <a:satMod val="110000"/>
                    <a:lumMod val="100000"/>
                    <a:shade val="100000"/>
                  </a:srgbClr>
                </a:gs>
                <a:gs pos="100000">
                  <a:srgbClr val="3EB44A">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white"/>
                  </a:solidFill>
                  <a:effectLst/>
                  <a:uLnTx/>
                  <a:uFillTx/>
                  <a:latin typeface="Segoe UI"/>
                  <a:ea typeface="+mn-ea"/>
                  <a:cs typeface="+mn-cs"/>
                </a:rPr>
                <a:t>Finished Work</a:t>
              </a:r>
            </a:p>
          </p:txBody>
        </p:sp>
        <p:sp>
          <p:nvSpPr>
            <p:cNvPr id="33" name="TextBox 26">
              <a:extLst>
                <a:ext uri="{FF2B5EF4-FFF2-40B4-BE49-F238E27FC236}">
                  <a16:creationId xmlns:a16="http://schemas.microsoft.com/office/drawing/2014/main" id="{914E84AC-8875-4C75-EF4F-06DB16F4DFDC}"/>
                </a:ext>
              </a:extLst>
            </p:cNvPr>
            <p:cNvSpPr txBox="1"/>
            <p:nvPr/>
          </p:nvSpPr>
          <p:spPr>
            <a:xfrm>
              <a:off x="1148153" y="6220887"/>
              <a:ext cx="518091" cy="275487"/>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62626"/>
                  </a:solidFill>
                  <a:effectLst/>
                  <a:uLnTx/>
                  <a:uFillTx/>
                  <a:latin typeface="Segoe UI"/>
                  <a:ea typeface="+mn-ea"/>
                  <a:cs typeface="+mn-cs"/>
                </a:rPr>
                <a:t>MSIL</a:t>
              </a:r>
            </a:p>
          </p:txBody>
        </p:sp>
        <p:sp>
          <p:nvSpPr>
            <p:cNvPr id="34" name="TextBox 27">
              <a:extLst>
                <a:ext uri="{FF2B5EF4-FFF2-40B4-BE49-F238E27FC236}">
                  <a16:creationId xmlns:a16="http://schemas.microsoft.com/office/drawing/2014/main" id="{48F23F34-47F6-E30F-F0EF-EC2DE82DC86E}"/>
                </a:ext>
              </a:extLst>
            </p:cNvPr>
            <p:cNvSpPr txBox="1"/>
            <p:nvPr/>
          </p:nvSpPr>
          <p:spPr>
            <a:xfrm>
              <a:off x="3390608" y="6234547"/>
              <a:ext cx="1755609" cy="27548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62626"/>
                  </a:solidFill>
                  <a:effectLst/>
                  <a:uLnTx/>
                  <a:uFillTx/>
                  <a:latin typeface="Segoe UI"/>
                  <a:ea typeface="+mn-ea"/>
                  <a:cs typeface="+mn-cs"/>
                </a:rPr>
                <a:t>SPOC (Happiest Minds)</a:t>
              </a:r>
            </a:p>
          </p:txBody>
        </p:sp>
        <p:sp>
          <p:nvSpPr>
            <p:cNvPr id="35" name="TextBox 28">
              <a:extLst>
                <a:ext uri="{FF2B5EF4-FFF2-40B4-BE49-F238E27FC236}">
                  <a16:creationId xmlns:a16="http://schemas.microsoft.com/office/drawing/2014/main" id="{F971046C-1347-CB44-85C4-E3F00A957FA6}"/>
                </a:ext>
              </a:extLst>
            </p:cNvPr>
            <p:cNvSpPr txBox="1"/>
            <p:nvPr/>
          </p:nvSpPr>
          <p:spPr>
            <a:xfrm>
              <a:off x="5938274" y="6229852"/>
              <a:ext cx="1633781" cy="27548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a:solidFill>
                    <a:srgbClr val="262626"/>
                  </a:solidFill>
                  <a:latin typeface="Segoe UI"/>
                </a:rPr>
                <a:t>Happiest</a:t>
              </a:r>
              <a:r>
                <a:rPr kumimoji="0" lang="en-US" sz="1200" b="0" i="0" u="none" strike="noStrike" kern="0" cap="none" spc="0" normalizeH="0" baseline="0" noProof="0">
                  <a:ln>
                    <a:noFill/>
                  </a:ln>
                  <a:solidFill>
                    <a:srgbClr val="262626"/>
                  </a:solidFill>
                  <a:effectLst/>
                  <a:uLnTx/>
                  <a:uFillTx/>
                  <a:latin typeface="Segoe UI"/>
                  <a:ea typeface="+mn-ea"/>
                  <a:cs typeface="+mn-cs"/>
                </a:rPr>
                <a:t> Minds team</a:t>
              </a:r>
            </a:p>
          </p:txBody>
        </p:sp>
        <p:pic>
          <p:nvPicPr>
            <p:cNvPr id="36" name="Graphic 29" descr="User">
              <a:extLst>
                <a:ext uri="{FF2B5EF4-FFF2-40B4-BE49-F238E27FC236}">
                  <a16:creationId xmlns:a16="http://schemas.microsoft.com/office/drawing/2014/main" id="{FA440398-9473-12E7-58FE-F637FFB398A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787032" y="1499506"/>
              <a:ext cx="660230" cy="660230"/>
            </a:xfrm>
            <a:prstGeom prst="rect">
              <a:avLst/>
            </a:prstGeom>
          </p:spPr>
        </p:pic>
        <p:pic>
          <p:nvPicPr>
            <p:cNvPr id="37" name="Graphic 30" descr="User">
              <a:extLst>
                <a:ext uri="{FF2B5EF4-FFF2-40B4-BE49-F238E27FC236}">
                  <a16:creationId xmlns:a16="http://schemas.microsoft.com/office/drawing/2014/main" id="{E48D95F3-7A7A-29FE-DC89-5AEDA85AE26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169419" y="1504762"/>
              <a:ext cx="668707" cy="668707"/>
            </a:xfrm>
            <a:prstGeom prst="rect">
              <a:avLst/>
            </a:prstGeom>
          </p:spPr>
        </p:pic>
        <p:sp>
          <p:nvSpPr>
            <p:cNvPr id="38" name="Arrow: Curved Up 37">
              <a:extLst>
                <a:ext uri="{FF2B5EF4-FFF2-40B4-BE49-F238E27FC236}">
                  <a16:creationId xmlns:a16="http://schemas.microsoft.com/office/drawing/2014/main" id="{397281F3-A868-2E72-2D03-2D4AD6786391}"/>
                </a:ext>
              </a:extLst>
            </p:cNvPr>
            <p:cNvSpPr/>
            <p:nvPr/>
          </p:nvSpPr>
          <p:spPr>
            <a:xfrm rot="16200000">
              <a:off x="1505398" y="3941086"/>
              <a:ext cx="1091674" cy="801834"/>
            </a:xfrm>
            <a:prstGeom prst="curvedUpArrow">
              <a:avLst/>
            </a:prstGeom>
            <a:gradFill rotWithShape="1">
              <a:gsLst>
                <a:gs pos="0">
                  <a:srgbClr val="04959A">
                    <a:satMod val="103000"/>
                    <a:lumMod val="102000"/>
                    <a:tint val="94000"/>
                  </a:srgbClr>
                </a:gs>
                <a:gs pos="50000">
                  <a:srgbClr val="04959A">
                    <a:satMod val="110000"/>
                    <a:lumMod val="100000"/>
                    <a:shade val="100000"/>
                  </a:srgbClr>
                </a:gs>
                <a:gs pos="100000">
                  <a:srgbClr val="04959A">
                    <a:lumMod val="99000"/>
                    <a:satMod val="120000"/>
                    <a:shade val="78000"/>
                  </a:srgbClr>
                </a:gs>
              </a:gsLst>
              <a:lin ang="5400000" scaled="0"/>
            </a:gradFill>
            <a:ln>
              <a:noFill/>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39" name="TextBox 32">
              <a:extLst>
                <a:ext uri="{FF2B5EF4-FFF2-40B4-BE49-F238E27FC236}">
                  <a16:creationId xmlns:a16="http://schemas.microsoft.com/office/drawing/2014/main" id="{F71E9522-F5EA-A6B8-87A9-5116B7828663}"/>
                </a:ext>
              </a:extLst>
            </p:cNvPr>
            <p:cNvSpPr txBox="1"/>
            <p:nvPr/>
          </p:nvSpPr>
          <p:spPr>
            <a:xfrm>
              <a:off x="827062" y="4560015"/>
              <a:ext cx="853123" cy="400110"/>
            </a:xfrm>
            <a:prstGeom prst="rect">
              <a:avLst/>
            </a:prstGeom>
            <a:solidFill>
              <a:sysClr val="window" lastClr="FFFFFF"/>
            </a:solidFill>
            <a:ln w="12700" cap="flat" cmpd="sng" algn="ctr">
              <a:solidFill>
                <a:srgbClr val="036365"/>
              </a:solidFill>
              <a:prstDash val="solid"/>
              <a:miter lim="800000"/>
            </a:ln>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62626"/>
                  </a:solidFill>
                  <a:effectLst/>
                  <a:uLnTx/>
                  <a:uFillTx/>
                  <a:latin typeface="Segoe UI"/>
                  <a:ea typeface="+mn-ea"/>
                  <a:cs typeface="+mn-cs"/>
                </a:rPr>
                <a:t>Backlog Grooming</a:t>
              </a:r>
            </a:p>
          </p:txBody>
        </p:sp>
        <p:pic>
          <p:nvPicPr>
            <p:cNvPr id="40" name="Graphic 33" descr="Users">
              <a:extLst>
                <a:ext uri="{FF2B5EF4-FFF2-40B4-BE49-F238E27FC236}">
                  <a16:creationId xmlns:a16="http://schemas.microsoft.com/office/drawing/2014/main" id="{849DF028-DC36-EA53-240F-E38C378A64D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414281" y="5007214"/>
              <a:ext cx="914400" cy="914400"/>
            </a:xfrm>
            <a:prstGeom prst="rect">
              <a:avLst/>
            </a:prstGeom>
          </p:spPr>
        </p:pic>
        <p:pic>
          <p:nvPicPr>
            <p:cNvPr id="41" name="Graphic 34" descr="User">
              <a:extLst>
                <a:ext uri="{FF2B5EF4-FFF2-40B4-BE49-F238E27FC236}">
                  <a16:creationId xmlns:a16="http://schemas.microsoft.com/office/drawing/2014/main" id="{D287BEE6-AEE0-DBEC-FF98-C053DD43512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30407" y="4984307"/>
              <a:ext cx="725476" cy="725476"/>
            </a:xfrm>
            <a:prstGeom prst="rect">
              <a:avLst/>
            </a:prstGeom>
          </p:spPr>
        </p:pic>
        <p:pic>
          <p:nvPicPr>
            <p:cNvPr id="42" name="Graphic 35" descr="User">
              <a:extLst>
                <a:ext uri="{FF2B5EF4-FFF2-40B4-BE49-F238E27FC236}">
                  <a16:creationId xmlns:a16="http://schemas.microsoft.com/office/drawing/2014/main" id="{A97F3184-CE21-4696-EA9B-1DD12BD4BB5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36818" y="2684897"/>
              <a:ext cx="668707" cy="668707"/>
            </a:xfrm>
            <a:prstGeom prst="rect">
              <a:avLst/>
            </a:prstGeom>
          </p:spPr>
        </p:pic>
        <p:pic>
          <p:nvPicPr>
            <p:cNvPr id="43" name="Graphic 36" descr="User">
              <a:extLst>
                <a:ext uri="{FF2B5EF4-FFF2-40B4-BE49-F238E27FC236}">
                  <a16:creationId xmlns:a16="http://schemas.microsoft.com/office/drawing/2014/main" id="{00F1ACE6-9482-917A-32A7-489953B78F1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260840" y="5168747"/>
              <a:ext cx="668707" cy="668707"/>
            </a:xfrm>
            <a:prstGeom prst="rect">
              <a:avLst/>
            </a:prstGeom>
          </p:spPr>
        </p:pic>
        <p:sp>
          <p:nvSpPr>
            <p:cNvPr id="44" name="TextBox 37">
              <a:extLst>
                <a:ext uri="{FF2B5EF4-FFF2-40B4-BE49-F238E27FC236}">
                  <a16:creationId xmlns:a16="http://schemas.microsoft.com/office/drawing/2014/main" id="{EF225A23-9AF4-3CBC-444F-065B51A02E4B}"/>
                </a:ext>
              </a:extLst>
            </p:cNvPr>
            <p:cNvSpPr txBox="1"/>
            <p:nvPr/>
          </p:nvSpPr>
          <p:spPr>
            <a:xfrm>
              <a:off x="10618231" y="3353604"/>
              <a:ext cx="1207437" cy="400110"/>
            </a:xfrm>
            <a:prstGeom prst="rect">
              <a:avLst/>
            </a:prstGeom>
            <a:solidFill>
              <a:sysClr val="window" lastClr="FFFFFF"/>
            </a:solidFill>
            <a:ln w="12700" cap="flat" cmpd="sng" algn="ctr">
              <a:solidFill>
                <a:srgbClr val="036365"/>
              </a:solidFill>
              <a:prstDash val="solid"/>
              <a:miter lim="800000"/>
            </a:ln>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62626"/>
                  </a:solidFill>
                  <a:effectLst/>
                  <a:uLnTx/>
                  <a:uFillTx/>
                  <a:latin typeface="Segoe UI"/>
                  <a:ea typeface="+mn-ea"/>
                  <a:cs typeface="+mn-cs"/>
                </a:rPr>
                <a:t>Sprint reports on Jira/Confluence</a:t>
              </a:r>
            </a:p>
          </p:txBody>
        </p:sp>
        <p:cxnSp>
          <p:nvCxnSpPr>
            <p:cNvPr id="45" name="Connector: Elbow 44">
              <a:extLst>
                <a:ext uri="{FF2B5EF4-FFF2-40B4-BE49-F238E27FC236}">
                  <a16:creationId xmlns:a16="http://schemas.microsoft.com/office/drawing/2014/main" id="{2FEC6968-B802-3FC0-CFD4-E187E36D716B}"/>
                </a:ext>
              </a:extLst>
            </p:cNvPr>
            <p:cNvCxnSpPr>
              <a:cxnSpLocks/>
            </p:cNvCxnSpPr>
            <p:nvPr/>
          </p:nvCxnSpPr>
          <p:spPr>
            <a:xfrm>
              <a:off x="10284197" y="2401304"/>
              <a:ext cx="937753" cy="977617"/>
            </a:xfrm>
            <a:prstGeom prst="bentConnector2">
              <a:avLst/>
            </a:prstGeom>
            <a:noFill/>
            <a:ln w="50800" cap="flat" cmpd="sng" algn="ctr">
              <a:solidFill>
                <a:srgbClr val="04959A"/>
              </a:solidFill>
              <a:prstDash val="solid"/>
              <a:miter lim="800000"/>
              <a:tailEnd type="triangle"/>
            </a:ln>
            <a:effectLst/>
          </p:spPr>
        </p:cxnSp>
        <p:cxnSp>
          <p:nvCxnSpPr>
            <p:cNvPr id="46" name="Connector: Elbow 45">
              <a:extLst>
                <a:ext uri="{FF2B5EF4-FFF2-40B4-BE49-F238E27FC236}">
                  <a16:creationId xmlns:a16="http://schemas.microsoft.com/office/drawing/2014/main" id="{17A726F8-37CD-5CF9-D75C-367ACADC6815}"/>
                </a:ext>
              </a:extLst>
            </p:cNvPr>
            <p:cNvCxnSpPr>
              <a:cxnSpLocks/>
            </p:cNvCxnSpPr>
            <p:nvPr/>
          </p:nvCxnSpPr>
          <p:spPr>
            <a:xfrm flipV="1">
              <a:off x="10284197" y="3779031"/>
              <a:ext cx="937753" cy="1354062"/>
            </a:xfrm>
            <a:prstGeom prst="bentConnector2">
              <a:avLst/>
            </a:prstGeom>
            <a:noFill/>
            <a:ln w="50800" cap="flat" cmpd="sng" algn="ctr">
              <a:solidFill>
                <a:srgbClr val="04959A"/>
              </a:solidFill>
              <a:prstDash val="solid"/>
              <a:miter lim="800000"/>
              <a:tailEnd type="triangle"/>
            </a:ln>
            <a:effectLst/>
          </p:spPr>
        </p:cxnSp>
        <p:pic>
          <p:nvPicPr>
            <p:cNvPr id="47" name="Graphic 40" descr="User">
              <a:extLst>
                <a:ext uri="{FF2B5EF4-FFF2-40B4-BE49-F238E27FC236}">
                  <a16:creationId xmlns:a16="http://schemas.microsoft.com/office/drawing/2014/main" id="{90C231C5-9231-5493-EDF2-F3B643DBDBC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499290" y="1242900"/>
              <a:ext cx="725476" cy="725476"/>
            </a:xfrm>
            <a:prstGeom prst="rect">
              <a:avLst/>
            </a:prstGeom>
          </p:spPr>
        </p:pic>
        <p:sp>
          <p:nvSpPr>
            <p:cNvPr id="48" name="Arrow: Circular 47">
              <a:extLst>
                <a:ext uri="{FF2B5EF4-FFF2-40B4-BE49-F238E27FC236}">
                  <a16:creationId xmlns:a16="http://schemas.microsoft.com/office/drawing/2014/main" id="{A746B395-14FB-9C67-AA6B-B991E384C3A5}"/>
                </a:ext>
              </a:extLst>
            </p:cNvPr>
            <p:cNvSpPr/>
            <p:nvPr/>
          </p:nvSpPr>
          <p:spPr>
            <a:xfrm rot="21147152" flipH="1">
              <a:off x="5543223" y="2370501"/>
              <a:ext cx="1958569" cy="1702105"/>
            </a:xfrm>
            <a:prstGeom prst="circularArrow">
              <a:avLst>
                <a:gd name="adj1" fmla="val 12500"/>
                <a:gd name="adj2" fmla="val 1142319"/>
                <a:gd name="adj3" fmla="val 20457681"/>
                <a:gd name="adj4" fmla="val 4198811"/>
                <a:gd name="adj5" fmla="val 12500"/>
              </a:avLst>
            </a:prstGeom>
            <a:solidFill>
              <a:srgbClr val="049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Segoe UI"/>
                <a:ea typeface="+mn-ea"/>
                <a:cs typeface="+mn-cs"/>
              </a:endParaRPr>
            </a:p>
          </p:txBody>
        </p:sp>
        <p:sp>
          <p:nvSpPr>
            <p:cNvPr id="49" name="Arrow: Circular 48">
              <a:extLst>
                <a:ext uri="{FF2B5EF4-FFF2-40B4-BE49-F238E27FC236}">
                  <a16:creationId xmlns:a16="http://schemas.microsoft.com/office/drawing/2014/main" id="{2738087B-4727-9186-0018-49AA7315E42D}"/>
                </a:ext>
              </a:extLst>
            </p:cNvPr>
            <p:cNvSpPr/>
            <p:nvPr/>
          </p:nvSpPr>
          <p:spPr>
            <a:xfrm rot="4477340">
              <a:off x="6736329" y="1964069"/>
              <a:ext cx="993780" cy="1044677"/>
            </a:xfrm>
            <a:prstGeom prst="circularArrow">
              <a:avLst>
                <a:gd name="adj1" fmla="val 12500"/>
                <a:gd name="adj2" fmla="val 1142319"/>
                <a:gd name="adj3" fmla="val 20457681"/>
                <a:gd name="adj4" fmla="val 4198811"/>
                <a:gd name="adj5" fmla="val 12500"/>
              </a:avLst>
            </a:prstGeom>
            <a:solidFill>
              <a:srgbClr val="049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Segoe UI"/>
                <a:ea typeface="+mn-ea"/>
                <a:cs typeface="+mn-cs"/>
              </a:endParaRPr>
            </a:p>
          </p:txBody>
        </p:sp>
      </p:grpSp>
    </p:spTree>
    <p:extLst>
      <p:ext uri="{BB962C8B-B14F-4D97-AF65-F5344CB8AC3E}">
        <p14:creationId xmlns:p14="http://schemas.microsoft.com/office/powerpoint/2010/main" val="3813221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9CE865-DDB0-1D49-9FAD-9AD8E32F778B}"/>
              </a:ext>
            </a:extLst>
          </p:cNvPr>
          <p:cNvSpPr>
            <a:spLocks noGrp="1"/>
          </p:cNvSpPr>
          <p:nvPr>
            <p:ph type="body" sz="quarter" idx="15"/>
          </p:nvPr>
        </p:nvSpPr>
        <p:spPr>
          <a:xfrm>
            <a:off x="228600" y="164592"/>
            <a:ext cx="9753599" cy="933450"/>
          </a:xfrm>
        </p:spPr>
        <p:txBody>
          <a:bodyPr vert="horz" lIns="91440" tIns="45720" rIns="91440" bIns="45720" rtlCol="0" anchor="ctr">
            <a:noAutofit/>
          </a:bodyPr>
          <a:lstStyle/>
          <a:p>
            <a:r>
              <a:rPr lang="en-US">
                <a:sym typeface="Galdeano"/>
              </a:rPr>
              <a:t>Governance Model</a:t>
            </a:r>
            <a:endParaRPr lang="en-US"/>
          </a:p>
        </p:txBody>
      </p:sp>
      <p:sp>
        <p:nvSpPr>
          <p:cNvPr id="3" name="Slide Number Placeholder 2">
            <a:extLst>
              <a:ext uri="{FF2B5EF4-FFF2-40B4-BE49-F238E27FC236}">
                <a16:creationId xmlns:a16="http://schemas.microsoft.com/office/drawing/2014/main" id="{8A3C0657-0089-3F48-AA94-0EA8EAD79324}"/>
              </a:ext>
            </a:extLst>
          </p:cNvPr>
          <p:cNvSpPr>
            <a:spLocks noGrp="1"/>
          </p:cNvSpPr>
          <p:nvPr>
            <p:ph type="sldNum" sz="quarter" idx="21"/>
          </p:nvPr>
        </p:nvSpPr>
        <p:spPr/>
        <p:txBody>
          <a:bodyPr/>
          <a:lstStyle/>
          <a:p>
            <a:r>
              <a:rPr lang="en-US"/>
              <a:t> </a:t>
            </a:r>
          </a:p>
        </p:txBody>
      </p:sp>
      <p:pic>
        <p:nvPicPr>
          <p:cNvPr id="19" name="Picture 18">
            <a:extLst>
              <a:ext uri="{FF2B5EF4-FFF2-40B4-BE49-F238E27FC236}">
                <a16:creationId xmlns:a16="http://schemas.microsoft.com/office/drawing/2014/main" id="{08B50930-C708-8942-B947-9F6D5AE49268}"/>
              </a:ext>
            </a:extLst>
          </p:cNvPr>
          <p:cNvPicPr>
            <a:picLocks noChangeAspect="1"/>
          </p:cNvPicPr>
          <p:nvPr/>
        </p:nvPicPr>
        <p:blipFill>
          <a:blip r:embed="rId2">
            <a:alphaModFix amt="70000"/>
          </a:blip>
          <a:stretch>
            <a:fillRect/>
          </a:stretch>
        </p:blipFill>
        <p:spPr>
          <a:xfrm>
            <a:off x="160317" y="1290253"/>
            <a:ext cx="11871366" cy="5047662"/>
          </a:xfrm>
          <a:prstGeom prst="rect">
            <a:avLst/>
          </a:prstGeom>
        </p:spPr>
      </p:pic>
      <p:sp>
        <p:nvSpPr>
          <p:cNvPr id="20" name="TextBox 19">
            <a:extLst>
              <a:ext uri="{FF2B5EF4-FFF2-40B4-BE49-F238E27FC236}">
                <a16:creationId xmlns:a16="http://schemas.microsoft.com/office/drawing/2014/main" id="{44FCFD4F-574C-7246-9B0F-FC3561172261}"/>
              </a:ext>
            </a:extLst>
          </p:cNvPr>
          <p:cNvSpPr txBox="1"/>
          <p:nvPr/>
        </p:nvSpPr>
        <p:spPr>
          <a:xfrm>
            <a:off x="5071884" y="4385974"/>
            <a:ext cx="1228863" cy="307777"/>
          </a:xfrm>
          <a:prstGeom prst="rect">
            <a:avLst/>
          </a:prstGeom>
          <a:noFill/>
        </p:spPr>
        <p:txBody>
          <a:bodyPr wrap="none" rtlCol="0" anchor="ctr">
            <a:spAutoFit/>
          </a:bodyPr>
          <a:lstStyle/>
          <a:p>
            <a:pPr algn="ctr"/>
            <a:r>
              <a:rPr lang="en-US" sz="1400"/>
              <a:t>Status, Issues</a:t>
            </a:r>
          </a:p>
        </p:txBody>
      </p:sp>
      <p:sp>
        <p:nvSpPr>
          <p:cNvPr id="21" name="TextBox 20">
            <a:extLst>
              <a:ext uri="{FF2B5EF4-FFF2-40B4-BE49-F238E27FC236}">
                <a16:creationId xmlns:a16="http://schemas.microsoft.com/office/drawing/2014/main" id="{67080357-F097-2748-B011-F8902B492E4F}"/>
              </a:ext>
            </a:extLst>
          </p:cNvPr>
          <p:cNvSpPr txBox="1"/>
          <p:nvPr/>
        </p:nvSpPr>
        <p:spPr>
          <a:xfrm>
            <a:off x="4627147" y="3667234"/>
            <a:ext cx="2118337" cy="307777"/>
          </a:xfrm>
          <a:prstGeom prst="rect">
            <a:avLst/>
          </a:prstGeom>
          <a:noFill/>
        </p:spPr>
        <p:txBody>
          <a:bodyPr wrap="none" rtlCol="0" anchor="ctr">
            <a:spAutoFit/>
          </a:bodyPr>
          <a:lstStyle/>
          <a:p>
            <a:pPr algn="ctr"/>
            <a:r>
              <a:rPr lang="en-US" sz="1400"/>
              <a:t>Status, Reviews, Budgets</a:t>
            </a:r>
          </a:p>
        </p:txBody>
      </p:sp>
      <p:sp>
        <p:nvSpPr>
          <p:cNvPr id="25" name="TextBox 24">
            <a:extLst>
              <a:ext uri="{FF2B5EF4-FFF2-40B4-BE49-F238E27FC236}">
                <a16:creationId xmlns:a16="http://schemas.microsoft.com/office/drawing/2014/main" id="{3E35C0D8-C6E0-E04A-89A2-EC1A448FEF1A}"/>
              </a:ext>
            </a:extLst>
          </p:cNvPr>
          <p:cNvSpPr txBox="1"/>
          <p:nvPr/>
        </p:nvSpPr>
        <p:spPr>
          <a:xfrm>
            <a:off x="4237001" y="2968057"/>
            <a:ext cx="2898629" cy="307777"/>
          </a:xfrm>
          <a:prstGeom prst="rect">
            <a:avLst/>
          </a:prstGeom>
          <a:noFill/>
        </p:spPr>
        <p:txBody>
          <a:bodyPr wrap="square" rtlCol="0" anchor="ctr">
            <a:spAutoFit/>
          </a:bodyPr>
          <a:lstStyle/>
          <a:p>
            <a:pPr algn="ctr"/>
            <a:r>
              <a:rPr lang="en-US" sz="1400"/>
              <a:t>Milestones, Roadmaps</a:t>
            </a:r>
          </a:p>
        </p:txBody>
      </p:sp>
      <p:sp>
        <p:nvSpPr>
          <p:cNvPr id="26" name="Notched Right Arrow 25">
            <a:extLst>
              <a:ext uri="{FF2B5EF4-FFF2-40B4-BE49-F238E27FC236}">
                <a16:creationId xmlns:a16="http://schemas.microsoft.com/office/drawing/2014/main" id="{3FA02714-7F12-A144-9F9D-751D33B96F21}"/>
              </a:ext>
            </a:extLst>
          </p:cNvPr>
          <p:cNvSpPr/>
          <p:nvPr/>
        </p:nvSpPr>
        <p:spPr>
          <a:xfrm rot="16200000">
            <a:off x="1357253" y="2802017"/>
            <a:ext cx="3461234" cy="1412909"/>
          </a:xfrm>
          <a:prstGeom prst="notchedRightArrow">
            <a:avLst/>
          </a:prstGeom>
          <a:solidFill>
            <a:schemeClr val="bg2">
              <a:lumMod val="25000"/>
            </a:schemeClr>
          </a:solidFill>
        </p:spPr>
        <p:style>
          <a:lnRef idx="0">
            <a:schemeClr val="dk1">
              <a:hueOff val="0"/>
              <a:satOff val="0"/>
              <a:lumOff val="0"/>
              <a:alphaOff val="0"/>
            </a:schemeClr>
          </a:lnRef>
          <a:fillRef idx="1">
            <a:schemeClr val="accent2">
              <a:tint val="40000"/>
              <a:hueOff val="0"/>
              <a:satOff val="0"/>
              <a:lumOff val="0"/>
              <a:alphaOff val="0"/>
            </a:schemeClr>
          </a:fillRef>
          <a:effectRef idx="2">
            <a:schemeClr val="accent2">
              <a:tint val="40000"/>
              <a:hueOff val="0"/>
              <a:satOff val="0"/>
              <a:lumOff val="0"/>
              <a:alphaOff val="0"/>
            </a:schemeClr>
          </a:effectRef>
          <a:fontRef idx="minor">
            <a:schemeClr val="dk1">
              <a:hueOff val="0"/>
              <a:satOff val="0"/>
              <a:lumOff val="0"/>
              <a:alphaOff val="0"/>
            </a:schemeClr>
          </a:fontRef>
        </p:style>
      </p:sp>
      <p:sp>
        <p:nvSpPr>
          <p:cNvPr id="27" name="Oval 26">
            <a:extLst>
              <a:ext uri="{FF2B5EF4-FFF2-40B4-BE49-F238E27FC236}">
                <a16:creationId xmlns:a16="http://schemas.microsoft.com/office/drawing/2014/main" id="{DDB71B92-D16A-7148-B538-FA006AC7F49D}"/>
              </a:ext>
            </a:extLst>
          </p:cNvPr>
          <p:cNvSpPr/>
          <p:nvPr/>
        </p:nvSpPr>
        <p:spPr>
          <a:xfrm>
            <a:off x="2924598" y="4213320"/>
            <a:ext cx="326543" cy="326543"/>
          </a:xfrm>
          <a:prstGeom prst="ellipse">
            <a:avLst/>
          </a:pr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a:lstStyle/>
          <a:p>
            <a:endParaRPr lang="en-US"/>
          </a:p>
        </p:txBody>
      </p:sp>
      <p:sp>
        <p:nvSpPr>
          <p:cNvPr id="28" name="Rectangle 27">
            <a:extLst>
              <a:ext uri="{FF2B5EF4-FFF2-40B4-BE49-F238E27FC236}">
                <a16:creationId xmlns:a16="http://schemas.microsoft.com/office/drawing/2014/main" id="{9663F795-7F72-064C-8016-6F5F9276B534}"/>
              </a:ext>
            </a:extLst>
          </p:cNvPr>
          <p:cNvSpPr/>
          <p:nvPr/>
        </p:nvSpPr>
        <p:spPr>
          <a:xfrm>
            <a:off x="830496" y="4170530"/>
            <a:ext cx="1706556" cy="323165"/>
          </a:xfrm>
          <a:prstGeom prst="rect">
            <a:avLst/>
          </a:prstGeom>
        </p:spPr>
        <p:txBody>
          <a:bodyPr wrap="none">
            <a:spAutoFit/>
          </a:bodyPr>
          <a:lstStyle/>
          <a:p>
            <a:pPr algn="r"/>
            <a:r>
              <a:rPr lang="en-US" sz="1500"/>
              <a:t>Project Team / SME</a:t>
            </a:r>
          </a:p>
        </p:txBody>
      </p:sp>
      <p:sp>
        <p:nvSpPr>
          <p:cNvPr id="29" name="Rectangle 28">
            <a:extLst>
              <a:ext uri="{FF2B5EF4-FFF2-40B4-BE49-F238E27FC236}">
                <a16:creationId xmlns:a16="http://schemas.microsoft.com/office/drawing/2014/main" id="{2A696FF6-D8CB-1E49-9523-F1E2CA14EFDB}"/>
              </a:ext>
            </a:extLst>
          </p:cNvPr>
          <p:cNvSpPr/>
          <p:nvPr/>
        </p:nvSpPr>
        <p:spPr>
          <a:xfrm>
            <a:off x="945591" y="3490919"/>
            <a:ext cx="1591461" cy="323165"/>
          </a:xfrm>
          <a:prstGeom prst="rect">
            <a:avLst/>
          </a:prstGeom>
        </p:spPr>
        <p:txBody>
          <a:bodyPr wrap="none">
            <a:spAutoFit/>
          </a:bodyPr>
          <a:lstStyle/>
          <a:p>
            <a:pPr algn="r"/>
            <a:r>
              <a:rPr lang="en-US" sz="1500"/>
              <a:t>Program Manager</a:t>
            </a:r>
          </a:p>
        </p:txBody>
      </p:sp>
      <p:sp>
        <p:nvSpPr>
          <p:cNvPr id="30" name="Oval 29">
            <a:extLst>
              <a:ext uri="{FF2B5EF4-FFF2-40B4-BE49-F238E27FC236}">
                <a16:creationId xmlns:a16="http://schemas.microsoft.com/office/drawing/2014/main" id="{DF61DFC0-5633-A546-9522-2A0E2036DC35}"/>
              </a:ext>
            </a:extLst>
          </p:cNvPr>
          <p:cNvSpPr/>
          <p:nvPr/>
        </p:nvSpPr>
        <p:spPr>
          <a:xfrm>
            <a:off x="2922184" y="3502946"/>
            <a:ext cx="328957" cy="328957"/>
          </a:xfrm>
          <a:prstGeom prst="ellipse">
            <a:avLst/>
          </a:prstGeom>
        </p:spPr>
        <p:style>
          <a:lnRef idx="0">
            <a:schemeClr val="lt1">
              <a:hueOff val="0"/>
              <a:satOff val="0"/>
              <a:lumOff val="0"/>
              <a:alphaOff val="0"/>
            </a:schemeClr>
          </a:lnRef>
          <a:fillRef idx="3">
            <a:schemeClr val="accent2">
              <a:hueOff val="2515371"/>
              <a:satOff val="34644"/>
              <a:lumOff val="-12355"/>
              <a:alphaOff val="0"/>
            </a:schemeClr>
          </a:fillRef>
          <a:effectRef idx="2">
            <a:schemeClr val="accent2">
              <a:hueOff val="2515371"/>
              <a:satOff val="34644"/>
              <a:lumOff val="-12355"/>
              <a:alphaOff val="0"/>
            </a:schemeClr>
          </a:effectRef>
          <a:fontRef idx="minor">
            <a:schemeClr val="lt1"/>
          </a:fontRef>
        </p:style>
      </p:sp>
      <p:sp>
        <p:nvSpPr>
          <p:cNvPr id="31" name="Rectangle 30">
            <a:extLst>
              <a:ext uri="{FF2B5EF4-FFF2-40B4-BE49-F238E27FC236}">
                <a16:creationId xmlns:a16="http://schemas.microsoft.com/office/drawing/2014/main" id="{DF7AC550-38AA-614D-98A1-23FB2390D267}"/>
              </a:ext>
            </a:extLst>
          </p:cNvPr>
          <p:cNvSpPr/>
          <p:nvPr/>
        </p:nvSpPr>
        <p:spPr>
          <a:xfrm>
            <a:off x="1150134" y="2745973"/>
            <a:ext cx="1386918" cy="323165"/>
          </a:xfrm>
          <a:prstGeom prst="rect">
            <a:avLst/>
          </a:prstGeom>
        </p:spPr>
        <p:txBody>
          <a:bodyPr wrap="none">
            <a:spAutoFit/>
          </a:bodyPr>
          <a:lstStyle/>
          <a:p>
            <a:pPr algn="r"/>
            <a:r>
              <a:rPr lang="en-US" sz="1500"/>
              <a:t>Executive Team</a:t>
            </a:r>
          </a:p>
        </p:txBody>
      </p:sp>
      <p:sp>
        <p:nvSpPr>
          <p:cNvPr id="32" name="Oval 31">
            <a:extLst>
              <a:ext uri="{FF2B5EF4-FFF2-40B4-BE49-F238E27FC236}">
                <a16:creationId xmlns:a16="http://schemas.microsoft.com/office/drawing/2014/main" id="{276B47F7-8487-F84E-B8D2-EE6ACD1CEF0E}"/>
              </a:ext>
            </a:extLst>
          </p:cNvPr>
          <p:cNvSpPr/>
          <p:nvPr/>
        </p:nvSpPr>
        <p:spPr>
          <a:xfrm>
            <a:off x="2921238" y="2765391"/>
            <a:ext cx="329903" cy="329903"/>
          </a:xfrm>
          <a:prstGeom prst="ellipse">
            <a:avLst/>
          </a:prstGeom>
        </p:spPr>
        <p:style>
          <a:lnRef idx="0">
            <a:schemeClr val="lt1">
              <a:hueOff val="0"/>
              <a:satOff val="0"/>
              <a:lumOff val="0"/>
              <a:alphaOff val="0"/>
            </a:schemeClr>
          </a:lnRef>
          <a:fillRef idx="3">
            <a:schemeClr val="accent2">
              <a:hueOff val="3353828"/>
              <a:satOff val="46192"/>
              <a:lumOff val="-16473"/>
              <a:alphaOff val="0"/>
            </a:schemeClr>
          </a:fillRef>
          <a:effectRef idx="2">
            <a:schemeClr val="accent2">
              <a:hueOff val="3353828"/>
              <a:satOff val="46192"/>
              <a:lumOff val="-16473"/>
              <a:alphaOff val="0"/>
            </a:schemeClr>
          </a:effectRef>
          <a:fontRef idx="minor">
            <a:schemeClr val="lt1"/>
          </a:fontRef>
        </p:style>
      </p:sp>
      <p:sp>
        <p:nvSpPr>
          <p:cNvPr id="33" name="Notched Right Arrow 32">
            <a:extLst>
              <a:ext uri="{FF2B5EF4-FFF2-40B4-BE49-F238E27FC236}">
                <a16:creationId xmlns:a16="http://schemas.microsoft.com/office/drawing/2014/main" id="{0FDCE921-D533-A247-B91C-528A9A43590F}"/>
              </a:ext>
            </a:extLst>
          </p:cNvPr>
          <p:cNvSpPr/>
          <p:nvPr/>
        </p:nvSpPr>
        <p:spPr>
          <a:xfrm rot="16200000">
            <a:off x="6379975" y="2802018"/>
            <a:ext cx="3461234" cy="1412909"/>
          </a:xfrm>
          <a:prstGeom prst="notchedRightArrow">
            <a:avLst/>
          </a:prstGeom>
          <a:solidFill>
            <a:schemeClr val="tx2">
              <a:lumMod val="40000"/>
              <a:lumOff val="60000"/>
            </a:schemeClr>
          </a:solidFill>
        </p:spPr>
        <p:style>
          <a:lnRef idx="0">
            <a:schemeClr val="dk1">
              <a:hueOff val="0"/>
              <a:satOff val="0"/>
              <a:lumOff val="0"/>
              <a:alphaOff val="0"/>
            </a:schemeClr>
          </a:lnRef>
          <a:fillRef idx="1">
            <a:schemeClr val="accent2">
              <a:tint val="40000"/>
              <a:hueOff val="0"/>
              <a:satOff val="0"/>
              <a:lumOff val="0"/>
              <a:alphaOff val="0"/>
            </a:schemeClr>
          </a:fillRef>
          <a:effectRef idx="2">
            <a:schemeClr val="accent2">
              <a:tint val="40000"/>
              <a:hueOff val="0"/>
              <a:satOff val="0"/>
              <a:lumOff val="0"/>
              <a:alphaOff val="0"/>
            </a:schemeClr>
          </a:effectRef>
          <a:fontRef idx="minor">
            <a:schemeClr val="dk1">
              <a:hueOff val="0"/>
              <a:satOff val="0"/>
              <a:lumOff val="0"/>
              <a:alphaOff val="0"/>
            </a:schemeClr>
          </a:fontRef>
        </p:style>
      </p:sp>
      <p:sp>
        <p:nvSpPr>
          <p:cNvPr id="34" name="Oval 33">
            <a:extLst>
              <a:ext uri="{FF2B5EF4-FFF2-40B4-BE49-F238E27FC236}">
                <a16:creationId xmlns:a16="http://schemas.microsoft.com/office/drawing/2014/main" id="{E91D06D4-4538-F644-818B-DD4E41342F51}"/>
              </a:ext>
            </a:extLst>
          </p:cNvPr>
          <p:cNvSpPr/>
          <p:nvPr/>
        </p:nvSpPr>
        <p:spPr>
          <a:xfrm>
            <a:off x="7947320" y="4213321"/>
            <a:ext cx="326543" cy="326543"/>
          </a:xfrm>
          <a:prstGeom prst="ellipse">
            <a:avLst/>
          </a:pr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a:lstStyle/>
          <a:p>
            <a:endParaRPr lang="en-US"/>
          </a:p>
        </p:txBody>
      </p:sp>
      <p:sp>
        <p:nvSpPr>
          <p:cNvPr id="36" name="Rectangle 35">
            <a:extLst>
              <a:ext uri="{FF2B5EF4-FFF2-40B4-BE49-F238E27FC236}">
                <a16:creationId xmlns:a16="http://schemas.microsoft.com/office/drawing/2014/main" id="{7DB98B26-370F-8D48-B0F3-D8996A332D4F}"/>
              </a:ext>
            </a:extLst>
          </p:cNvPr>
          <p:cNvSpPr/>
          <p:nvPr/>
        </p:nvSpPr>
        <p:spPr>
          <a:xfrm>
            <a:off x="8821040" y="4170531"/>
            <a:ext cx="1706557" cy="323165"/>
          </a:xfrm>
          <a:prstGeom prst="rect">
            <a:avLst/>
          </a:prstGeom>
        </p:spPr>
        <p:txBody>
          <a:bodyPr wrap="none">
            <a:spAutoFit/>
          </a:bodyPr>
          <a:lstStyle/>
          <a:p>
            <a:r>
              <a:rPr lang="en-US" sz="1500"/>
              <a:t>Project Team / SME</a:t>
            </a:r>
          </a:p>
        </p:txBody>
      </p:sp>
      <p:sp>
        <p:nvSpPr>
          <p:cNvPr id="38" name="Rectangle 37">
            <a:extLst>
              <a:ext uri="{FF2B5EF4-FFF2-40B4-BE49-F238E27FC236}">
                <a16:creationId xmlns:a16="http://schemas.microsoft.com/office/drawing/2014/main" id="{F1C13292-523E-1142-AB1B-A809216E0CC3}"/>
              </a:ext>
            </a:extLst>
          </p:cNvPr>
          <p:cNvSpPr/>
          <p:nvPr/>
        </p:nvSpPr>
        <p:spPr>
          <a:xfrm>
            <a:off x="8821040" y="3404000"/>
            <a:ext cx="2701381" cy="553998"/>
          </a:xfrm>
          <a:prstGeom prst="rect">
            <a:avLst/>
          </a:prstGeom>
        </p:spPr>
        <p:txBody>
          <a:bodyPr wrap="none">
            <a:spAutoFit/>
          </a:bodyPr>
          <a:lstStyle/>
          <a:p>
            <a:r>
              <a:rPr lang="en-US" sz="1500"/>
              <a:t>Project Manager / Delivery - </a:t>
            </a:r>
          </a:p>
          <a:p>
            <a:r>
              <a:rPr lang="en-US" sz="1500"/>
              <a:t>Manager </a:t>
            </a:r>
          </a:p>
        </p:txBody>
      </p:sp>
      <p:sp>
        <p:nvSpPr>
          <p:cNvPr id="40" name="Oval 39">
            <a:extLst>
              <a:ext uri="{FF2B5EF4-FFF2-40B4-BE49-F238E27FC236}">
                <a16:creationId xmlns:a16="http://schemas.microsoft.com/office/drawing/2014/main" id="{5E563544-18F9-7D45-8A7B-DAE08009CDB1}"/>
              </a:ext>
            </a:extLst>
          </p:cNvPr>
          <p:cNvSpPr/>
          <p:nvPr/>
        </p:nvSpPr>
        <p:spPr>
          <a:xfrm>
            <a:off x="7944906" y="3502947"/>
            <a:ext cx="328957" cy="328957"/>
          </a:xfrm>
          <a:prstGeom prst="ellipse">
            <a:avLst/>
          </a:prstGeom>
        </p:spPr>
        <p:style>
          <a:lnRef idx="0">
            <a:schemeClr val="lt1">
              <a:hueOff val="0"/>
              <a:satOff val="0"/>
              <a:lumOff val="0"/>
              <a:alphaOff val="0"/>
            </a:schemeClr>
          </a:lnRef>
          <a:fillRef idx="3">
            <a:schemeClr val="accent2">
              <a:hueOff val="2515371"/>
              <a:satOff val="34644"/>
              <a:lumOff val="-12355"/>
              <a:alphaOff val="0"/>
            </a:schemeClr>
          </a:fillRef>
          <a:effectRef idx="2">
            <a:schemeClr val="accent2">
              <a:hueOff val="2515371"/>
              <a:satOff val="34644"/>
              <a:lumOff val="-12355"/>
              <a:alphaOff val="0"/>
            </a:schemeClr>
          </a:effectRef>
          <a:fontRef idx="minor">
            <a:schemeClr val="lt1"/>
          </a:fontRef>
        </p:style>
      </p:sp>
      <p:sp>
        <p:nvSpPr>
          <p:cNvPr id="41" name="Rectangle 40">
            <a:extLst>
              <a:ext uri="{FF2B5EF4-FFF2-40B4-BE49-F238E27FC236}">
                <a16:creationId xmlns:a16="http://schemas.microsoft.com/office/drawing/2014/main" id="{977A7321-8E46-B548-99DB-8E3DB240DB05}"/>
              </a:ext>
            </a:extLst>
          </p:cNvPr>
          <p:cNvSpPr/>
          <p:nvPr/>
        </p:nvSpPr>
        <p:spPr>
          <a:xfrm>
            <a:off x="8821040" y="2745974"/>
            <a:ext cx="1386918" cy="323165"/>
          </a:xfrm>
          <a:prstGeom prst="rect">
            <a:avLst/>
          </a:prstGeom>
        </p:spPr>
        <p:txBody>
          <a:bodyPr wrap="none">
            <a:spAutoFit/>
          </a:bodyPr>
          <a:lstStyle/>
          <a:p>
            <a:r>
              <a:rPr lang="en-US" sz="1500"/>
              <a:t>Executive Team</a:t>
            </a:r>
          </a:p>
        </p:txBody>
      </p:sp>
      <p:sp>
        <p:nvSpPr>
          <p:cNvPr id="42" name="Oval 41">
            <a:extLst>
              <a:ext uri="{FF2B5EF4-FFF2-40B4-BE49-F238E27FC236}">
                <a16:creationId xmlns:a16="http://schemas.microsoft.com/office/drawing/2014/main" id="{24BE03FA-5FBC-6044-B554-B78183A602E4}"/>
              </a:ext>
            </a:extLst>
          </p:cNvPr>
          <p:cNvSpPr/>
          <p:nvPr/>
        </p:nvSpPr>
        <p:spPr>
          <a:xfrm>
            <a:off x="7943960" y="2765392"/>
            <a:ext cx="329903" cy="329903"/>
          </a:xfrm>
          <a:prstGeom prst="ellipse">
            <a:avLst/>
          </a:prstGeom>
        </p:spPr>
        <p:style>
          <a:lnRef idx="0">
            <a:schemeClr val="lt1">
              <a:hueOff val="0"/>
              <a:satOff val="0"/>
              <a:lumOff val="0"/>
              <a:alphaOff val="0"/>
            </a:schemeClr>
          </a:lnRef>
          <a:fillRef idx="3">
            <a:schemeClr val="accent2">
              <a:hueOff val="3353828"/>
              <a:satOff val="46192"/>
              <a:lumOff val="-16473"/>
              <a:alphaOff val="0"/>
            </a:schemeClr>
          </a:fillRef>
          <a:effectRef idx="2">
            <a:schemeClr val="accent2">
              <a:hueOff val="3353828"/>
              <a:satOff val="46192"/>
              <a:lumOff val="-16473"/>
              <a:alphaOff val="0"/>
            </a:schemeClr>
          </a:effectRef>
          <a:fontRef idx="minor">
            <a:schemeClr val="lt1"/>
          </a:fontRef>
        </p:style>
      </p:sp>
      <p:cxnSp>
        <p:nvCxnSpPr>
          <p:cNvPr id="43" name="Straight Arrow Connector 42">
            <a:extLst>
              <a:ext uri="{FF2B5EF4-FFF2-40B4-BE49-F238E27FC236}">
                <a16:creationId xmlns:a16="http://schemas.microsoft.com/office/drawing/2014/main" id="{3E0FFA22-F4F9-A244-8CDB-4C3C53107C03}"/>
              </a:ext>
            </a:extLst>
          </p:cNvPr>
          <p:cNvCxnSpPr>
            <a:stCxn id="32" idx="6"/>
            <a:endCxn id="42" idx="2"/>
          </p:cNvCxnSpPr>
          <p:nvPr/>
        </p:nvCxnSpPr>
        <p:spPr>
          <a:xfrm>
            <a:off x="3251141" y="2930343"/>
            <a:ext cx="4692819" cy="1"/>
          </a:xfrm>
          <a:prstGeom prst="straightConnector1">
            <a:avLst/>
          </a:prstGeom>
          <a:ln>
            <a:solidFill>
              <a:schemeClr val="tx1">
                <a:lumMod val="50000"/>
                <a:lumOff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36ACB28-7FEF-1446-B5CE-A756DB29DD8D}"/>
              </a:ext>
            </a:extLst>
          </p:cNvPr>
          <p:cNvCxnSpPr/>
          <p:nvPr/>
        </p:nvCxnSpPr>
        <p:spPr>
          <a:xfrm>
            <a:off x="3251141" y="3667424"/>
            <a:ext cx="4692819" cy="1"/>
          </a:xfrm>
          <a:prstGeom prst="straightConnector1">
            <a:avLst/>
          </a:prstGeom>
          <a:ln>
            <a:solidFill>
              <a:schemeClr val="tx1">
                <a:lumMod val="50000"/>
                <a:lumOff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C3B9AD2-748A-884D-BDFB-AA3917C40A94}"/>
              </a:ext>
            </a:extLst>
          </p:cNvPr>
          <p:cNvCxnSpPr/>
          <p:nvPr/>
        </p:nvCxnSpPr>
        <p:spPr>
          <a:xfrm>
            <a:off x="3251141" y="4380176"/>
            <a:ext cx="4692819" cy="1"/>
          </a:xfrm>
          <a:prstGeom prst="straightConnector1">
            <a:avLst/>
          </a:prstGeom>
          <a:ln>
            <a:solidFill>
              <a:schemeClr val="tx1">
                <a:lumMod val="50000"/>
                <a:lumOff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62809A7-B9EA-5D49-B3EA-3D52BDA15D93}"/>
              </a:ext>
            </a:extLst>
          </p:cNvPr>
          <p:cNvSpPr txBox="1"/>
          <p:nvPr/>
        </p:nvSpPr>
        <p:spPr>
          <a:xfrm>
            <a:off x="4237001" y="2643668"/>
            <a:ext cx="2898629" cy="261610"/>
          </a:xfrm>
          <a:prstGeom prst="rect">
            <a:avLst/>
          </a:prstGeom>
          <a:noFill/>
        </p:spPr>
        <p:txBody>
          <a:bodyPr wrap="square" rtlCol="0" anchor="ctr">
            <a:spAutoFit/>
          </a:bodyPr>
          <a:lstStyle/>
          <a:p>
            <a:pPr algn="ctr"/>
            <a:r>
              <a:rPr lang="en-US" sz="1050">
                <a:solidFill>
                  <a:schemeClr val="tx1">
                    <a:lumMod val="50000"/>
                    <a:lumOff val="50000"/>
                  </a:schemeClr>
                </a:solidFill>
              </a:rPr>
              <a:t>Quarterly</a:t>
            </a:r>
          </a:p>
        </p:txBody>
      </p:sp>
      <p:sp>
        <p:nvSpPr>
          <p:cNvPr id="47" name="TextBox 46">
            <a:extLst>
              <a:ext uri="{FF2B5EF4-FFF2-40B4-BE49-F238E27FC236}">
                <a16:creationId xmlns:a16="http://schemas.microsoft.com/office/drawing/2014/main" id="{2D4EE1AA-3A51-BB44-A0B8-956D89AB4C9B}"/>
              </a:ext>
            </a:extLst>
          </p:cNvPr>
          <p:cNvSpPr txBox="1"/>
          <p:nvPr/>
        </p:nvSpPr>
        <p:spPr>
          <a:xfrm>
            <a:off x="4237001" y="3419389"/>
            <a:ext cx="2898629" cy="261610"/>
          </a:xfrm>
          <a:prstGeom prst="rect">
            <a:avLst/>
          </a:prstGeom>
          <a:noFill/>
        </p:spPr>
        <p:txBody>
          <a:bodyPr wrap="square" rtlCol="0" anchor="ctr">
            <a:spAutoFit/>
          </a:bodyPr>
          <a:lstStyle/>
          <a:p>
            <a:pPr algn="ctr"/>
            <a:r>
              <a:rPr lang="en-US" sz="1050">
                <a:solidFill>
                  <a:schemeClr val="tx1">
                    <a:lumMod val="50000"/>
                    <a:lumOff val="50000"/>
                  </a:schemeClr>
                </a:solidFill>
              </a:rPr>
              <a:t>Monthly / Fortnightly</a:t>
            </a:r>
          </a:p>
        </p:txBody>
      </p:sp>
      <p:sp>
        <p:nvSpPr>
          <p:cNvPr id="48" name="TextBox 47">
            <a:extLst>
              <a:ext uri="{FF2B5EF4-FFF2-40B4-BE49-F238E27FC236}">
                <a16:creationId xmlns:a16="http://schemas.microsoft.com/office/drawing/2014/main" id="{8FA717AC-89B8-524D-A459-53D18DABB5C4}"/>
              </a:ext>
            </a:extLst>
          </p:cNvPr>
          <p:cNvSpPr txBox="1"/>
          <p:nvPr/>
        </p:nvSpPr>
        <p:spPr>
          <a:xfrm>
            <a:off x="4237001" y="4124364"/>
            <a:ext cx="2898629" cy="261610"/>
          </a:xfrm>
          <a:prstGeom prst="rect">
            <a:avLst/>
          </a:prstGeom>
          <a:noFill/>
        </p:spPr>
        <p:txBody>
          <a:bodyPr wrap="square" rtlCol="0" anchor="ctr">
            <a:spAutoFit/>
          </a:bodyPr>
          <a:lstStyle/>
          <a:p>
            <a:pPr algn="ctr"/>
            <a:r>
              <a:rPr lang="en-US" sz="1050">
                <a:solidFill>
                  <a:schemeClr val="tx1">
                    <a:lumMod val="50000"/>
                    <a:lumOff val="50000"/>
                  </a:schemeClr>
                </a:solidFill>
              </a:rPr>
              <a:t>Weekly / Need based</a:t>
            </a:r>
          </a:p>
        </p:txBody>
      </p:sp>
      <p:pic>
        <p:nvPicPr>
          <p:cNvPr id="50" name="Picture 49">
            <a:extLst>
              <a:ext uri="{FF2B5EF4-FFF2-40B4-BE49-F238E27FC236}">
                <a16:creationId xmlns:a16="http://schemas.microsoft.com/office/drawing/2014/main" id="{367CA71C-C413-BC40-B4BA-0B9EBD0E2B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1985" y="5345604"/>
            <a:ext cx="2012275" cy="674112"/>
          </a:xfrm>
          <a:prstGeom prst="rect">
            <a:avLst/>
          </a:prstGeom>
        </p:spPr>
      </p:pic>
      <p:sp>
        <p:nvSpPr>
          <p:cNvPr id="51" name="Rectangle 50">
            <a:extLst>
              <a:ext uri="{FF2B5EF4-FFF2-40B4-BE49-F238E27FC236}">
                <a16:creationId xmlns:a16="http://schemas.microsoft.com/office/drawing/2014/main" id="{3A125D5F-56F5-704C-9DB8-A10440DBF48B}"/>
              </a:ext>
            </a:extLst>
          </p:cNvPr>
          <p:cNvSpPr/>
          <p:nvPr/>
        </p:nvSpPr>
        <p:spPr>
          <a:xfrm rot="18849605">
            <a:off x="2410099" y="1777030"/>
            <a:ext cx="760143" cy="261610"/>
          </a:xfrm>
          <a:prstGeom prst="rect">
            <a:avLst/>
          </a:prstGeom>
        </p:spPr>
        <p:txBody>
          <a:bodyPr wrap="none">
            <a:spAutoFit/>
          </a:bodyPr>
          <a:lstStyle/>
          <a:p>
            <a:pPr algn="r"/>
            <a:r>
              <a:rPr lang="en-US" sz="1100">
                <a:solidFill>
                  <a:schemeClr val="tx1">
                    <a:lumMod val="50000"/>
                    <a:lumOff val="50000"/>
                  </a:schemeClr>
                </a:solidFill>
              </a:rPr>
              <a:t>Escalation</a:t>
            </a:r>
          </a:p>
        </p:txBody>
      </p:sp>
      <p:sp>
        <p:nvSpPr>
          <p:cNvPr id="52" name="Rectangle 51">
            <a:extLst>
              <a:ext uri="{FF2B5EF4-FFF2-40B4-BE49-F238E27FC236}">
                <a16:creationId xmlns:a16="http://schemas.microsoft.com/office/drawing/2014/main" id="{C061D888-C4FB-EB4D-A197-44C7819A1DAC}"/>
              </a:ext>
            </a:extLst>
          </p:cNvPr>
          <p:cNvSpPr/>
          <p:nvPr/>
        </p:nvSpPr>
        <p:spPr>
          <a:xfrm rot="2501899">
            <a:off x="3030338" y="1676376"/>
            <a:ext cx="444352" cy="261610"/>
          </a:xfrm>
          <a:prstGeom prst="rect">
            <a:avLst/>
          </a:prstGeom>
        </p:spPr>
        <p:txBody>
          <a:bodyPr wrap="none">
            <a:spAutoFit/>
          </a:bodyPr>
          <a:lstStyle/>
          <a:p>
            <a:pPr algn="r"/>
            <a:r>
              <a:rPr lang="en-US" sz="1100">
                <a:solidFill>
                  <a:schemeClr val="tx1">
                    <a:lumMod val="50000"/>
                    <a:lumOff val="50000"/>
                  </a:schemeClr>
                </a:solidFill>
              </a:rPr>
              <a:t>Path</a:t>
            </a:r>
          </a:p>
        </p:txBody>
      </p:sp>
      <p:sp>
        <p:nvSpPr>
          <p:cNvPr id="53" name="Rectangle 52">
            <a:extLst>
              <a:ext uri="{FF2B5EF4-FFF2-40B4-BE49-F238E27FC236}">
                <a16:creationId xmlns:a16="http://schemas.microsoft.com/office/drawing/2014/main" id="{854532E9-626B-CF41-8BFA-F91A88CCCF3E}"/>
              </a:ext>
            </a:extLst>
          </p:cNvPr>
          <p:cNvSpPr/>
          <p:nvPr/>
        </p:nvSpPr>
        <p:spPr>
          <a:xfrm rot="18849605">
            <a:off x="7445708" y="1756967"/>
            <a:ext cx="760143" cy="261610"/>
          </a:xfrm>
          <a:prstGeom prst="rect">
            <a:avLst/>
          </a:prstGeom>
        </p:spPr>
        <p:txBody>
          <a:bodyPr wrap="none">
            <a:spAutoFit/>
          </a:bodyPr>
          <a:lstStyle/>
          <a:p>
            <a:pPr algn="r"/>
            <a:r>
              <a:rPr lang="en-US" sz="1100">
                <a:solidFill>
                  <a:schemeClr val="tx1">
                    <a:lumMod val="50000"/>
                    <a:lumOff val="50000"/>
                  </a:schemeClr>
                </a:solidFill>
              </a:rPr>
              <a:t>Escalation</a:t>
            </a:r>
          </a:p>
        </p:txBody>
      </p:sp>
      <p:sp>
        <p:nvSpPr>
          <p:cNvPr id="54" name="Rectangle 53">
            <a:extLst>
              <a:ext uri="{FF2B5EF4-FFF2-40B4-BE49-F238E27FC236}">
                <a16:creationId xmlns:a16="http://schemas.microsoft.com/office/drawing/2014/main" id="{80E7682E-9C00-574F-9748-4DE3361FA1DF}"/>
              </a:ext>
            </a:extLst>
          </p:cNvPr>
          <p:cNvSpPr/>
          <p:nvPr/>
        </p:nvSpPr>
        <p:spPr>
          <a:xfrm rot="2501899">
            <a:off x="8065947" y="1656313"/>
            <a:ext cx="444352" cy="261610"/>
          </a:xfrm>
          <a:prstGeom prst="rect">
            <a:avLst/>
          </a:prstGeom>
        </p:spPr>
        <p:txBody>
          <a:bodyPr wrap="none">
            <a:spAutoFit/>
          </a:bodyPr>
          <a:lstStyle/>
          <a:p>
            <a:pPr algn="r"/>
            <a:r>
              <a:rPr lang="en-US" sz="1100">
                <a:solidFill>
                  <a:schemeClr val="tx1">
                    <a:lumMod val="50000"/>
                    <a:lumOff val="50000"/>
                  </a:schemeClr>
                </a:solidFill>
              </a:rPr>
              <a:t>Path</a:t>
            </a:r>
          </a:p>
        </p:txBody>
      </p:sp>
      <p:sp>
        <p:nvSpPr>
          <p:cNvPr id="55" name="Rectangle 54">
            <a:extLst>
              <a:ext uri="{FF2B5EF4-FFF2-40B4-BE49-F238E27FC236}">
                <a16:creationId xmlns:a16="http://schemas.microsoft.com/office/drawing/2014/main" id="{892DF253-44FD-A942-ACF3-CB772D5ED32B}"/>
              </a:ext>
            </a:extLst>
          </p:cNvPr>
          <p:cNvSpPr/>
          <p:nvPr/>
        </p:nvSpPr>
        <p:spPr>
          <a:xfrm>
            <a:off x="0" y="1066800"/>
            <a:ext cx="931162" cy="25200"/>
          </a:xfrm>
          <a:prstGeom prst="rect">
            <a:avLst/>
          </a:prstGeom>
          <a:gradFill flip="none" rotWithShape="1">
            <a:gsLst>
              <a:gs pos="100000">
                <a:srgbClr val="FBE500"/>
              </a:gs>
              <a:gs pos="14000">
                <a:srgbClr val="3EB44A"/>
              </a:gs>
              <a:gs pos="0">
                <a:srgbClr val="0495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1D31BA8-1780-B018-7657-688D501D8F01}"/>
              </a:ext>
            </a:extLst>
          </p:cNvPr>
          <p:cNvSpPr txBox="1"/>
          <p:nvPr/>
        </p:nvSpPr>
        <p:spPr>
          <a:xfrm>
            <a:off x="2438139" y="5616734"/>
            <a:ext cx="1222624" cy="400110"/>
          </a:xfrm>
          <a:prstGeom prst="rect">
            <a:avLst/>
          </a:prstGeom>
          <a:noFill/>
        </p:spPr>
        <p:txBody>
          <a:bodyPr wrap="square" rtlCol="0">
            <a:spAutoFit/>
          </a:bodyPr>
          <a:lstStyle/>
          <a:p>
            <a:pPr algn="ctr"/>
            <a:r>
              <a:rPr lang="en-US" sz="2000" b="1"/>
              <a:t>MSIL</a:t>
            </a:r>
          </a:p>
        </p:txBody>
      </p:sp>
    </p:spTree>
    <p:extLst>
      <p:ext uri="{BB962C8B-B14F-4D97-AF65-F5344CB8AC3E}">
        <p14:creationId xmlns:p14="http://schemas.microsoft.com/office/powerpoint/2010/main" val="31524076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9CE865-DDB0-1D49-9FAD-9AD8E32F778B}"/>
              </a:ext>
            </a:extLst>
          </p:cNvPr>
          <p:cNvSpPr>
            <a:spLocks noGrp="1"/>
          </p:cNvSpPr>
          <p:nvPr>
            <p:ph type="body" sz="quarter" idx="15"/>
          </p:nvPr>
        </p:nvSpPr>
        <p:spPr>
          <a:xfrm>
            <a:off x="228600" y="164592"/>
            <a:ext cx="9753599" cy="933450"/>
          </a:xfrm>
        </p:spPr>
        <p:txBody>
          <a:bodyPr vert="horz" lIns="91440" tIns="45720" rIns="91440" bIns="45720" rtlCol="0" anchor="ctr">
            <a:noAutofit/>
          </a:bodyPr>
          <a:lstStyle/>
          <a:p>
            <a:r>
              <a:rPr lang="en-US">
                <a:sym typeface="Galdeano"/>
              </a:rPr>
              <a:t>Communication Plan</a:t>
            </a:r>
            <a:endParaRPr lang="en-US"/>
          </a:p>
        </p:txBody>
      </p:sp>
      <p:graphicFrame>
        <p:nvGraphicFramePr>
          <p:cNvPr id="35" name="Content Placeholder 4">
            <a:extLst>
              <a:ext uri="{FF2B5EF4-FFF2-40B4-BE49-F238E27FC236}">
                <a16:creationId xmlns:a16="http://schemas.microsoft.com/office/drawing/2014/main" id="{25D1F5D2-1176-475F-BAF5-CF0A36EEF086}"/>
              </a:ext>
            </a:extLst>
          </p:cNvPr>
          <p:cNvGraphicFramePr>
            <a:graphicFrameLocks/>
          </p:cNvGraphicFramePr>
          <p:nvPr>
            <p:extLst>
              <p:ext uri="{D42A27DB-BD31-4B8C-83A1-F6EECF244321}">
                <p14:modId xmlns:p14="http://schemas.microsoft.com/office/powerpoint/2010/main" val="2579539238"/>
              </p:ext>
            </p:extLst>
          </p:nvPr>
        </p:nvGraphicFramePr>
        <p:xfrm>
          <a:off x="381000" y="1298712"/>
          <a:ext cx="11423072" cy="4947850"/>
        </p:xfrm>
        <a:graphic>
          <a:graphicData uri="http://schemas.openxmlformats.org/drawingml/2006/table">
            <a:tbl>
              <a:tblPr firstRow="1" bandRow="1">
                <a:tableStyleId>{9DCAF9ED-07DC-4A11-8D7F-57B35C25682E}</a:tableStyleId>
              </a:tblPr>
              <a:tblGrid>
                <a:gridCol w="1988301">
                  <a:extLst>
                    <a:ext uri="{9D8B030D-6E8A-4147-A177-3AD203B41FA5}">
                      <a16:colId xmlns:a16="http://schemas.microsoft.com/office/drawing/2014/main" val="20000"/>
                    </a:ext>
                  </a:extLst>
                </a:gridCol>
                <a:gridCol w="3421899">
                  <a:extLst>
                    <a:ext uri="{9D8B030D-6E8A-4147-A177-3AD203B41FA5}">
                      <a16:colId xmlns:a16="http://schemas.microsoft.com/office/drawing/2014/main" val="20001"/>
                    </a:ext>
                  </a:extLst>
                </a:gridCol>
                <a:gridCol w="1846528">
                  <a:extLst>
                    <a:ext uri="{9D8B030D-6E8A-4147-A177-3AD203B41FA5}">
                      <a16:colId xmlns:a16="http://schemas.microsoft.com/office/drawing/2014/main" val="20002"/>
                    </a:ext>
                  </a:extLst>
                </a:gridCol>
                <a:gridCol w="2123920">
                  <a:extLst>
                    <a:ext uri="{9D8B030D-6E8A-4147-A177-3AD203B41FA5}">
                      <a16:colId xmlns:a16="http://schemas.microsoft.com/office/drawing/2014/main" val="20003"/>
                    </a:ext>
                  </a:extLst>
                </a:gridCol>
                <a:gridCol w="2042424">
                  <a:extLst>
                    <a:ext uri="{9D8B030D-6E8A-4147-A177-3AD203B41FA5}">
                      <a16:colId xmlns:a16="http://schemas.microsoft.com/office/drawing/2014/main" val="20004"/>
                    </a:ext>
                  </a:extLst>
                </a:gridCol>
              </a:tblGrid>
              <a:tr h="620104">
                <a:tc>
                  <a:txBody>
                    <a:bodyPr/>
                    <a:lstStyle>
                      <a:lvl1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1pPr>
                      <a:lvl2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2pPr>
                      <a:lvl3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3pPr>
                      <a:lvl4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4pPr>
                      <a:lvl5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5pPr>
                      <a:lvl6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6pPr>
                      <a:lvl7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7pPr>
                      <a:lvl8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8pPr>
                      <a:lvl9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9pPr>
                    </a:lstStyle>
                    <a:p>
                      <a:r>
                        <a:rPr lang="en-US" sz="1500">
                          <a:latin typeface="+mn-lt"/>
                        </a:rPr>
                        <a:t>Communication Area / Topic</a:t>
                      </a:r>
                      <a:endParaRPr lang="en-US" sz="1500">
                        <a:solidFill>
                          <a:schemeClr val="bg1"/>
                        </a:solidFill>
                        <a:latin typeface="+mn-lt"/>
                      </a:endParaRPr>
                    </a:p>
                  </a:txBody>
                  <a:tcPr/>
                </a:tc>
                <a:tc>
                  <a:txBody>
                    <a:bodyPr/>
                    <a:lstStyle>
                      <a:lvl1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1pPr>
                      <a:lvl2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2pPr>
                      <a:lvl3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3pPr>
                      <a:lvl4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4pPr>
                      <a:lvl5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5pPr>
                      <a:lvl6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6pPr>
                      <a:lvl7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7pPr>
                      <a:lvl8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8pPr>
                      <a:lvl9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9pPr>
                    </a:lstStyle>
                    <a:p>
                      <a:pPr marL="0" marR="0">
                        <a:lnSpc>
                          <a:spcPct val="115000"/>
                        </a:lnSpc>
                        <a:spcBef>
                          <a:spcPts val="0"/>
                        </a:spcBef>
                        <a:spcAft>
                          <a:spcPts val="0"/>
                        </a:spcAft>
                      </a:pPr>
                      <a:r>
                        <a:rPr lang="en-US" sz="1500" kern="1200">
                          <a:latin typeface="+mn-lt"/>
                        </a:rPr>
                        <a:t>Communication</a:t>
                      </a:r>
                      <a:endParaRPr lang="en-US" sz="1500">
                        <a:latin typeface="+mn-lt"/>
                      </a:endParaRPr>
                    </a:p>
                    <a:p>
                      <a:pPr marL="0" marR="0">
                        <a:lnSpc>
                          <a:spcPct val="115000"/>
                        </a:lnSpc>
                        <a:spcBef>
                          <a:spcPts val="0"/>
                        </a:spcBef>
                        <a:spcAft>
                          <a:spcPts val="0"/>
                        </a:spcAft>
                      </a:pPr>
                      <a:r>
                        <a:rPr lang="en-US" sz="1500" kern="1200">
                          <a:latin typeface="+mn-lt"/>
                        </a:rPr>
                        <a:t>Activity Area(s)</a:t>
                      </a:r>
                      <a:endParaRPr lang="en-US" sz="1500">
                        <a:solidFill>
                          <a:schemeClr val="bg1"/>
                        </a:solidFill>
                        <a:latin typeface="+mn-lt"/>
                      </a:endParaRPr>
                    </a:p>
                  </a:txBody>
                  <a:tcPr/>
                </a:tc>
                <a:tc>
                  <a:txBody>
                    <a:bodyPr/>
                    <a:lstStyle>
                      <a:lvl1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1pPr>
                      <a:lvl2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2pPr>
                      <a:lvl3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3pPr>
                      <a:lvl4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4pPr>
                      <a:lvl5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5pPr>
                      <a:lvl6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6pPr>
                      <a:lvl7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7pPr>
                      <a:lvl8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8pPr>
                      <a:lvl9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9pPr>
                    </a:lstStyle>
                    <a:p>
                      <a:r>
                        <a:rPr lang="en-US" sz="1500">
                          <a:latin typeface="+mn-lt"/>
                        </a:rPr>
                        <a:t>Audience</a:t>
                      </a:r>
                      <a:endParaRPr lang="en-US" sz="1500">
                        <a:solidFill>
                          <a:schemeClr val="bg1"/>
                        </a:solidFill>
                        <a:latin typeface="+mn-lt"/>
                      </a:endParaRPr>
                    </a:p>
                  </a:txBody>
                  <a:tcPr/>
                </a:tc>
                <a:tc>
                  <a:txBody>
                    <a:bodyPr/>
                    <a:lstStyle>
                      <a:lvl1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1pPr>
                      <a:lvl2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2pPr>
                      <a:lvl3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3pPr>
                      <a:lvl4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4pPr>
                      <a:lvl5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5pPr>
                      <a:lvl6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6pPr>
                      <a:lvl7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7pPr>
                      <a:lvl8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8pPr>
                      <a:lvl9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9pPr>
                    </a:lstStyle>
                    <a:p>
                      <a:r>
                        <a:rPr lang="en-US" sz="1500">
                          <a:latin typeface="+mn-lt"/>
                        </a:rPr>
                        <a:t>Timeline/Frequency</a:t>
                      </a:r>
                      <a:endParaRPr lang="en-US" sz="1500">
                        <a:solidFill>
                          <a:schemeClr val="bg1"/>
                        </a:solidFill>
                        <a:latin typeface="+mn-lt"/>
                      </a:endParaRPr>
                    </a:p>
                  </a:txBody>
                  <a:tcPr/>
                </a:tc>
                <a:tc>
                  <a:txBody>
                    <a:bodyPr/>
                    <a:lstStyle>
                      <a:lvl1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1pPr>
                      <a:lvl2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2pPr>
                      <a:lvl3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3pPr>
                      <a:lvl4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4pPr>
                      <a:lvl5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5pPr>
                      <a:lvl6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6pPr>
                      <a:lvl7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7pPr>
                      <a:lvl8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8pPr>
                      <a:lvl9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9pPr>
                    </a:lstStyle>
                    <a:p>
                      <a:r>
                        <a:rPr lang="en-US" sz="1500">
                          <a:latin typeface="+mn-lt"/>
                        </a:rPr>
                        <a:t>Owner</a:t>
                      </a:r>
                      <a:endParaRPr lang="en-US" sz="1500">
                        <a:solidFill>
                          <a:schemeClr val="bg1"/>
                        </a:solidFill>
                        <a:latin typeface="+mn-lt"/>
                      </a:endParaRPr>
                    </a:p>
                  </a:txBody>
                  <a:tcPr/>
                </a:tc>
                <a:extLst>
                  <a:ext uri="{0D108BD9-81ED-4DB2-BD59-A6C34878D82A}">
                    <a16:rowId xmlns:a16="http://schemas.microsoft.com/office/drawing/2014/main" val="10000"/>
                  </a:ext>
                </a:extLst>
              </a:tr>
              <a:tr h="894263">
                <a:tc>
                  <a:txBody>
                    <a:bodyPr/>
                    <a:lstStyle>
                      <a:lvl1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1pPr>
                      <a:lvl2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2pPr>
                      <a:lvl3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3pPr>
                      <a:lvl4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4pPr>
                      <a:lvl5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5pPr>
                      <a:lvl6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6pPr>
                      <a:lvl7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7pPr>
                      <a:lvl8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8pPr>
                      <a:lvl9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kern="1200" baseline="0">
                          <a:latin typeface="+mn-lt"/>
                        </a:rPr>
                        <a:t>Internal Stakeholder Outreach &amp; Communications</a:t>
                      </a:r>
                      <a:endParaRPr lang="en-US" sz="1500">
                        <a:latin typeface="+mn-lt"/>
                        <a:ea typeface="Calibri"/>
                        <a:cs typeface="Times New Roman"/>
                      </a:endParaRPr>
                    </a:p>
                  </a:txBody>
                  <a:tcPr/>
                </a:tc>
                <a:tc>
                  <a:txBody>
                    <a:bodyPr/>
                    <a:lstStyle>
                      <a:lvl1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1pPr>
                      <a:lvl2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2pPr>
                      <a:lvl3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3pPr>
                      <a:lvl4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4pPr>
                      <a:lvl5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5pPr>
                      <a:lvl6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6pPr>
                      <a:lvl7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7pPr>
                      <a:lvl8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8pPr>
                      <a:lvl9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9pPr>
                    </a:lstStyle>
                    <a:p>
                      <a:pPr marL="342900" marR="0" lvl="0" indent="-342900">
                        <a:lnSpc>
                          <a:spcPct val="115000"/>
                        </a:lnSpc>
                        <a:spcBef>
                          <a:spcPts val="0"/>
                        </a:spcBef>
                        <a:spcAft>
                          <a:spcPts val="0"/>
                        </a:spcAft>
                        <a:buFont typeface="Symbol"/>
                        <a:buChar char=""/>
                      </a:pPr>
                      <a:r>
                        <a:rPr lang="en-US" sz="1500" kern="1200" baseline="0">
                          <a:latin typeface="+mn-lt"/>
                        </a:rPr>
                        <a:t>Functional Requirements Meetings</a:t>
                      </a:r>
                    </a:p>
                    <a:p>
                      <a:pPr marL="342900" marR="0" lvl="0" indent="-342900">
                        <a:lnSpc>
                          <a:spcPct val="115000"/>
                        </a:lnSpc>
                        <a:spcBef>
                          <a:spcPts val="0"/>
                        </a:spcBef>
                        <a:spcAft>
                          <a:spcPts val="0"/>
                        </a:spcAft>
                        <a:buFont typeface="Symbol"/>
                        <a:buChar char=""/>
                      </a:pPr>
                      <a:r>
                        <a:rPr lang="en-US" sz="1500" kern="1200" baseline="0">
                          <a:latin typeface="+mn-lt"/>
                        </a:rPr>
                        <a:t>Story Grooming</a:t>
                      </a:r>
                      <a:endParaRPr lang="en-US" sz="1500" kern="1200" baseline="0">
                        <a:solidFill>
                          <a:srgbClr val="000000"/>
                        </a:solidFill>
                        <a:latin typeface="+mn-lt"/>
                        <a:ea typeface="Calibri"/>
                        <a:cs typeface="Times New Roman"/>
                      </a:endParaRPr>
                    </a:p>
                  </a:txBody>
                  <a:tcPr/>
                </a:tc>
                <a:tc>
                  <a:txBody>
                    <a:bodyPr/>
                    <a:lstStyle>
                      <a:lvl1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1pPr>
                      <a:lvl2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2pPr>
                      <a:lvl3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3pPr>
                      <a:lvl4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4pPr>
                      <a:lvl5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5pPr>
                      <a:lvl6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6pPr>
                      <a:lvl7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7pPr>
                      <a:lvl8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8pPr>
                      <a:lvl9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a:latin typeface="+mn-lt"/>
                        </a:rPr>
                        <a:t>Product Management &amp; Techni</a:t>
                      </a:r>
                      <a:r>
                        <a:rPr lang="en-US" sz="1500" baseline="0">
                          <a:latin typeface="+mn-lt"/>
                        </a:rPr>
                        <a:t>cal Teams</a:t>
                      </a:r>
                      <a:endParaRPr lang="en-US" sz="1500">
                        <a:latin typeface="+mn-lt"/>
                      </a:endParaRPr>
                    </a:p>
                  </a:txBody>
                  <a:tcPr/>
                </a:tc>
                <a:tc>
                  <a:txBody>
                    <a:bodyPr/>
                    <a:lstStyle>
                      <a:lvl1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1pPr>
                      <a:lvl2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2pPr>
                      <a:lvl3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3pPr>
                      <a:lvl4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4pPr>
                      <a:lvl5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5pPr>
                      <a:lvl6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6pPr>
                      <a:lvl7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7pPr>
                      <a:lvl8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8pPr>
                      <a:lvl9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9pPr>
                    </a:lstStyle>
                    <a:p>
                      <a:r>
                        <a:rPr lang="en-US" sz="1500" u="none" strike="noStrike" kern="1200" cap="none" baseline="0">
                          <a:latin typeface="+mn-lt"/>
                          <a:sym typeface="Arial"/>
                          <a:rtl val="0"/>
                        </a:rPr>
                        <a:t>Weekly</a:t>
                      </a:r>
                      <a:endParaRPr lang="en-US" sz="1500" b="0" i="0" u="none" strike="noStrike" kern="1200" cap="none" baseline="0">
                        <a:solidFill>
                          <a:srgbClr val="000000"/>
                        </a:solidFill>
                        <a:latin typeface="+mn-lt"/>
                        <a:ea typeface="Times New Roman"/>
                        <a:cs typeface="Times New Roman"/>
                        <a:sym typeface="Arial"/>
                        <a:rtl val="0"/>
                      </a:endParaRPr>
                    </a:p>
                  </a:txBody>
                  <a:tcPr/>
                </a:tc>
                <a:tc>
                  <a:txBody>
                    <a:bodyPr/>
                    <a:lstStyle>
                      <a:lvl1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1pPr>
                      <a:lvl2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2pPr>
                      <a:lvl3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3pPr>
                      <a:lvl4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4pPr>
                      <a:lvl5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5pPr>
                      <a:lvl6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6pPr>
                      <a:lvl7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7pPr>
                      <a:lvl8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8pPr>
                      <a:lvl9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u="none" kern="1200">
                          <a:latin typeface="+mn-lt"/>
                        </a:rPr>
                        <a:t>Project</a:t>
                      </a:r>
                      <a:r>
                        <a:rPr lang="en-US" sz="1500" u="none" kern="1200" baseline="0">
                          <a:latin typeface="+mn-lt"/>
                        </a:rPr>
                        <a:t> Manager &amp; Dev Leads</a:t>
                      </a:r>
                      <a:endParaRPr lang="en-US" sz="1500" u="none">
                        <a:latin typeface="+mn-lt"/>
                      </a:endParaRPr>
                    </a:p>
                    <a:p>
                      <a:endParaRPr lang="en-US" sz="1500">
                        <a:latin typeface="+mn-lt"/>
                      </a:endParaRPr>
                    </a:p>
                  </a:txBody>
                  <a:tcPr/>
                </a:tc>
                <a:extLst>
                  <a:ext uri="{0D108BD9-81ED-4DB2-BD59-A6C34878D82A}">
                    <a16:rowId xmlns:a16="http://schemas.microsoft.com/office/drawing/2014/main" val="10002"/>
                  </a:ext>
                </a:extLst>
              </a:tr>
              <a:tr h="1990901">
                <a:tc>
                  <a:txBody>
                    <a:bodyPr/>
                    <a:lstStyle>
                      <a:lvl1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1pPr>
                      <a:lvl2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2pPr>
                      <a:lvl3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3pPr>
                      <a:lvl4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4pPr>
                      <a:lvl5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5pPr>
                      <a:lvl6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6pPr>
                      <a:lvl7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7pPr>
                      <a:lvl8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8pPr>
                      <a:lvl9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kern="1200">
                          <a:latin typeface="+mn-lt"/>
                        </a:rPr>
                        <a:t>Standard</a:t>
                      </a:r>
                      <a:r>
                        <a:rPr lang="en-US" sz="1500" kern="1200" baseline="0">
                          <a:latin typeface="+mn-lt"/>
                        </a:rPr>
                        <a:t> Project Reporting &amp; Communications</a:t>
                      </a:r>
                      <a:endParaRPr lang="en-US" sz="1500">
                        <a:latin typeface="+mn-lt"/>
                      </a:endParaRPr>
                    </a:p>
                  </a:txBody>
                  <a:tcPr/>
                </a:tc>
                <a:tc>
                  <a:txBody>
                    <a:bodyPr/>
                    <a:lstStyle>
                      <a:lvl1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1pPr>
                      <a:lvl2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2pPr>
                      <a:lvl3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3pPr>
                      <a:lvl4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4pPr>
                      <a:lvl5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5pPr>
                      <a:lvl6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6pPr>
                      <a:lvl7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7pPr>
                      <a:lvl8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8pPr>
                      <a:lvl9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9pPr>
                    </a:lstStyle>
                    <a:p>
                      <a:pPr marL="342900" marR="0" lvl="0" indent="-342900">
                        <a:lnSpc>
                          <a:spcPct val="115000"/>
                        </a:lnSpc>
                        <a:spcBef>
                          <a:spcPts val="0"/>
                        </a:spcBef>
                        <a:spcAft>
                          <a:spcPts val="0"/>
                        </a:spcAft>
                        <a:buFont typeface="Symbol"/>
                        <a:buChar char=""/>
                      </a:pPr>
                      <a:r>
                        <a:rPr lang="en-US" sz="1500" kern="1200">
                          <a:latin typeface="+mn-lt"/>
                        </a:rPr>
                        <a:t>Daily Scrum Meeting </a:t>
                      </a:r>
                    </a:p>
                    <a:p>
                      <a:pPr marL="342900" marR="0" lvl="0" indent="-342900">
                        <a:lnSpc>
                          <a:spcPct val="115000"/>
                        </a:lnSpc>
                        <a:spcBef>
                          <a:spcPts val="0"/>
                        </a:spcBef>
                        <a:spcAft>
                          <a:spcPts val="0"/>
                        </a:spcAft>
                        <a:buFont typeface="Symbol"/>
                        <a:buChar char=""/>
                      </a:pPr>
                      <a:r>
                        <a:rPr lang="en-US" sz="1500" kern="1200">
                          <a:latin typeface="+mn-lt"/>
                        </a:rPr>
                        <a:t>Iteration Planning &amp; Retrospection</a:t>
                      </a:r>
                    </a:p>
                    <a:p>
                      <a:pPr marL="342900" marR="0" lvl="0" indent="-342900">
                        <a:lnSpc>
                          <a:spcPct val="115000"/>
                        </a:lnSpc>
                        <a:spcBef>
                          <a:spcPts val="0"/>
                        </a:spcBef>
                        <a:spcAft>
                          <a:spcPts val="0"/>
                        </a:spcAft>
                        <a:buFont typeface="Symbol"/>
                        <a:buChar char=""/>
                      </a:pPr>
                      <a:r>
                        <a:rPr lang="en-US" sz="1500" kern="1200">
                          <a:latin typeface="+mn-lt"/>
                        </a:rPr>
                        <a:t>Weekly </a:t>
                      </a:r>
                      <a:r>
                        <a:rPr lang="en-US" sz="1500" kern="1200" baseline="0">
                          <a:latin typeface="+mn-lt"/>
                        </a:rPr>
                        <a:t>Status Report</a:t>
                      </a:r>
                    </a:p>
                    <a:p>
                      <a:pPr marL="342900" marR="0" lvl="0" indent="-342900">
                        <a:lnSpc>
                          <a:spcPct val="115000"/>
                        </a:lnSpc>
                        <a:spcBef>
                          <a:spcPts val="0"/>
                        </a:spcBef>
                        <a:spcAft>
                          <a:spcPts val="0"/>
                        </a:spcAft>
                        <a:buFont typeface="Symbol"/>
                        <a:buChar char=""/>
                      </a:pPr>
                      <a:r>
                        <a:rPr lang="en-US" sz="1500" kern="1200" baseline="0">
                          <a:latin typeface="+mn-lt"/>
                        </a:rPr>
                        <a:t>Meeting Notes &amp; Actions Items</a:t>
                      </a:r>
                    </a:p>
                    <a:p>
                      <a:pPr marL="342900" marR="0" lvl="0" indent="-342900">
                        <a:lnSpc>
                          <a:spcPct val="115000"/>
                        </a:lnSpc>
                        <a:spcBef>
                          <a:spcPts val="0"/>
                        </a:spcBef>
                        <a:spcAft>
                          <a:spcPts val="0"/>
                        </a:spcAft>
                        <a:buFont typeface="Symbol"/>
                        <a:buChar char=""/>
                      </a:pPr>
                      <a:r>
                        <a:rPr lang="en-US" sz="1500" kern="1200" baseline="0">
                          <a:latin typeface="+mn-lt"/>
                        </a:rPr>
                        <a:t>Project Schedule &amp; Milestone progress reporting</a:t>
                      </a:r>
                      <a:endParaRPr lang="en-US" sz="1500">
                        <a:latin typeface="+mn-lt"/>
                        <a:ea typeface="Calibri"/>
                        <a:cs typeface="Times New Roman"/>
                      </a:endParaRPr>
                    </a:p>
                  </a:txBody>
                  <a:tcPr/>
                </a:tc>
                <a:tc>
                  <a:txBody>
                    <a:bodyPr/>
                    <a:lstStyle>
                      <a:lvl1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1pPr>
                      <a:lvl2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2pPr>
                      <a:lvl3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3pPr>
                      <a:lvl4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4pPr>
                      <a:lvl5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5pPr>
                      <a:lvl6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6pPr>
                      <a:lvl7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7pPr>
                      <a:lvl8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8pPr>
                      <a:lvl9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kern="1200">
                          <a:latin typeface="+mn-lt"/>
                        </a:rPr>
                        <a:t>Project Team; Stakeholders</a:t>
                      </a:r>
                      <a:endParaRPr lang="en-US" sz="1500">
                        <a:latin typeface="+mn-lt"/>
                      </a:endParaRPr>
                    </a:p>
                    <a:p>
                      <a:endParaRPr lang="en-US" sz="1500">
                        <a:latin typeface="+mn-lt"/>
                      </a:endParaRPr>
                    </a:p>
                  </a:txBody>
                  <a:tcPr/>
                </a:tc>
                <a:tc>
                  <a:txBody>
                    <a:bodyPr/>
                    <a:lstStyle>
                      <a:lvl1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1pPr>
                      <a:lvl2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2pPr>
                      <a:lvl3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3pPr>
                      <a:lvl4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4pPr>
                      <a:lvl5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5pPr>
                      <a:lvl6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6pPr>
                      <a:lvl7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7pPr>
                      <a:lvl8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8pPr>
                      <a:lvl9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kern="1200">
                          <a:latin typeface="+mn-lt"/>
                        </a:rPr>
                        <a:t>Daily/Weekly </a:t>
                      </a:r>
                      <a:r>
                        <a:rPr lang="en-US" sz="1500" kern="1200" baseline="0">
                          <a:latin typeface="+mn-lt"/>
                        </a:rPr>
                        <a:t>– ongoing communications activities</a:t>
                      </a:r>
                      <a:endParaRPr lang="en-US" sz="1500">
                        <a:latin typeface="+mn-lt"/>
                      </a:endParaRPr>
                    </a:p>
                    <a:p>
                      <a:endParaRPr lang="en-US" sz="1500">
                        <a:latin typeface="+mn-lt"/>
                      </a:endParaRPr>
                    </a:p>
                  </a:txBody>
                  <a:tcPr/>
                </a:tc>
                <a:tc>
                  <a:txBody>
                    <a:bodyPr/>
                    <a:lstStyle>
                      <a:lvl1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1pPr>
                      <a:lvl2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2pPr>
                      <a:lvl3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3pPr>
                      <a:lvl4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4pPr>
                      <a:lvl5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5pPr>
                      <a:lvl6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6pPr>
                      <a:lvl7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7pPr>
                      <a:lvl8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8pPr>
                      <a:lvl9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u="none" kern="1200">
                          <a:latin typeface="+mn-lt"/>
                        </a:rPr>
                        <a:t>Project Manager</a:t>
                      </a:r>
                      <a:r>
                        <a:rPr lang="en-US" sz="1500" u="none" kern="1200" baseline="0">
                          <a:latin typeface="+mn-lt"/>
                        </a:rPr>
                        <a:t> &amp; Technical Team</a:t>
                      </a:r>
                      <a:endParaRPr lang="en-US" sz="1500" u="none">
                        <a:latin typeface="+mn-lt"/>
                      </a:endParaRPr>
                    </a:p>
                  </a:txBody>
                  <a:tcPr/>
                </a:tc>
                <a:extLst>
                  <a:ext uri="{0D108BD9-81ED-4DB2-BD59-A6C34878D82A}">
                    <a16:rowId xmlns:a16="http://schemas.microsoft.com/office/drawing/2014/main" val="10003"/>
                  </a:ext>
                </a:extLst>
              </a:tr>
              <a:tr h="1442582">
                <a:tc>
                  <a:txBody>
                    <a:bodyPr/>
                    <a:lstStyle/>
                    <a:p>
                      <a:pPr marL="0" marR="0" algn="l" defTabSz="914400" rtl="0" eaLnBrk="1" latinLnBrk="0" hangingPunct="1">
                        <a:lnSpc>
                          <a:spcPct val="100000"/>
                        </a:lnSpc>
                        <a:spcBef>
                          <a:spcPts val="0"/>
                        </a:spcBef>
                        <a:spcAft>
                          <a:spcPts val="0"/>
                        </a:spcAft>
                        <a:buNone/>
                      </a:pPr>
                      <a:r>
                        <a:rPr lang="en-US" sz="1500" b="0" u="none" strike="noStrike" kern="1200" cap="none" baseline="0">
                          <a:solidFill>
                            <a:schemeClr val="dk1"/>
                          </a:solidFill>
                          <a:latin typeface="+mn-lt"/>
                          <a:sym typeface="Arial"/>
                          <a:rtl val="0"/>
                        </a:rPr>
                        <a:t>Other Communication Practices to overcome language barriers</a:t>
                      </a:r>
                      <a:endParaRPr lang="en-US" sz="1500" b="0" i="0" u="none" strike="noStrike" kern="1200" cap="none" baseline="0">
                        <a:solidFill>
                          <a:schemeClr val="dk1"/>
                        </a:solidFill>
                        <a:latin typeface="+mn-lt"/>
                        <a:ea typeface="+mn-ea"/>
                        <a:cs typeface="+mn-cs"/>
                        <a:sym typeface="Arial"/>
                        <a:rtl val="0"/>
                      </a:endParaRPr>
                    </a:p>
                  </a:txBody>
                  <a:tcPr/>
                </a:tc>
                <a:tc>
                  <a:txBody>
                    <a:bodyPr/>
                    <a:lstStyle/>
                    <a:p>
                      <a:pPr marL="342900" marR="0" lvl="0" indent="-342900">
                        <a:lnSpc>
                          <a:spcPct val="115000"/>
                        </a:lnSpc>
                        <a:spcBef>
                          <a:spcPts val="0"/>
                        </a:spcBef>
                        <a:spcAft>
                          <a:spcPts val="0"/>
                        </a:spcAft>
                        <a:buFont typeface="Symbol"/>
                        <a:buChar char=""/>
                      </a:pPr>
                      <a:r>
                        <a:rPr lang="en-US" sz="1500" kern="1200">
                          <a:latin typeface="+mn-lt"/>
                        </a:rPr>
                        <a:t>Usage of Chat tools – Slack, Teams, etc.</a:t>
                      </a:r>
                    </a:p>
                    <a:p>
                      <a:pPr marL="342900" marR="0" lvl="0" indent="-342900">
                        <a:lnSpc>
                          <a:spcPct val="115000"/>
                        </a:lnSpc>
                        <a:spcBef>
                          <a:spcPts val="0"/>
                        </a:spcBef>
                        <a:spcAft>
                          <a:spcPts val="0"/>
                        </a:spcAft>
                        <a:buFont typeface="Symbol"/>
                        <a:buChar char=""/>
                      </a:pPr>
                      <a:r>
                        <a:rPr lang="en-US" sz="1500" kern="1200">
                          <a:latin typeface="+mn-lt"/>
                        </a:rPr>
                        <a:t>Sharing Agenda and documentation before any review call</a:t>
                      </a:r>
                      <a:endParaRPr lang="en-US" sz="1500">
                        <a:latin typeface="+mn-lt"/>
                        <a:ea typeface="Calibri"/>
                        <a:cs typeface="Times New Roman"/>
                      </a:endParaRPr>
                    </a:p>
                  </a:txBody>
                  <a:tcPr/>
                </a:tc>
                <a:tc>
                  <a:txBody>
                    <a:bodyPr/>
                    <a:lstStyle/>
                    <a:p>
                      <a:pPr marL="0" marR="0" algn="l" defTabSz="914400" rtl="0" eaLnBrk="1" latinLnBrk="0" hangingPunct="1">
                        <a:lnSpc>
                          <a:spcPct val="100000"/>
                        </a:lnSpc>
                        <a:spcBef>
                          <a:spcPts val="0"/>
                        </a:spcBef>
                        <a:spcAft>
                          <a:spcPts val="0"/>
                        </a:spcAft>
                        <a:buNone/>
                      </a:pPr>
                      <a:r>
                        <a:rPr lang="en-US" sz="1500" b="0" u="none" strike="noStrike" kern="1200" cap="none" baseline="0">
                          <a:solidFill>
                            <a:schemeClr val="dk1"/>
                          </a:solidFill>
                          <a:latin typeface="+mn-lt"/>
                          <a:sym typeface="Arial"/>
                          <a:rtl val="0"/>
                        </a:rPr>
                        <a:t>Project Teams</a:t>
                      </a:r>
                      <a:endParaRPr lang="en-US" sz="1500" b="0" i="0" u="none" strike="noStrike" kern="1200" cap="none" baseline="0">
                        <a:solidFill>
                          <a:schemeClr val="dk1"/>
                        </a:solidFill>
                        <a:latin typeface="+mn-lt"/>
                        <a:ea typeface="+mn-ea"/>
                        <a:cs typeface="+mn-cs"/>
                        <a:sym typeface="Arial"/>
                        <a:rtl val="0"/>
                      </a:endParaRPr>
                    </a:p>
                  </a:txBody>
                  <a:tcPr/>
                </a:tc>
                <a:tc>
                  <a:txBody>
                    <a:bodyPr/>
                    <a:lstStyle/>
                    <a:p>
                      <a:pPr marL="0" marR="0" algn="l" defTabSz="914400" rtl="0" eaLnBrk="1" latinLnBrk="0" hangingPunct="1">
                        <a:lnSpc>
                          <a:spcPct val="100000"/>
                        </a:lnSpc>
                        <a:spcBef>
                          <a:spcPts val="0"/>
                        </a:spcBef>
                        <a:spcAft>
                          <a:spcPts val="0"/>
                        </a:spcAft>
                        <a:buNone/>
                      </a:pPr>
                      <a:r>
                        <a:rPr lang="en-US" sz="1500" b="0" u="none" strike="noStrike" kern="1200" cap="none" baseline="0">
                          <a:solidFill>
                            <a:schemeClr val="dk1"/>
                          </a:solidFill>
                          <a:latin typeface="+mn-lt"/>
                          <a:sym typeface="Arial"/>
                          <a:rtl val="0"/>
                        </a:rPr>
                        <a:t>Ongoing</a:t>
                      </a:r>
                      <a:endParaRPr lang="en-US" sz="1500" b="0" i="0" u="none" strike="noStrike" kern="1200" cap="none" baseline="0">
                        <a:solidFill>
                          <a:schemeClr val="dk1"/>
                        </a:solidFill>
                        <a:latin typeface="+mn-lt"/>
                        <a:ea typeface="+mn-ea"/>
                        <a:cs typeface="+mn-cs"/>
                        <a:sym typeface="Arial"/>
                        <a:rtl val="0"/>
                      </a:endParaRPr>
                    </a:p>
                  </a:txBody>
                  <a:tcPr/>
                </a:tc>
                <a:tc>
                  <a:txBody>
                    <a:bodyPr/>
                    <a:lstStyle/>
                    <a:p>
                      <a:pPr marL="0" marR="0" algn="l" defTabSz="914400" rtl="0" eaLnBrk="1" latinLnBrk="0" hangingPunct="1">
                        <a:lnSpc>
                          <a:spcPct val="100000"/>
                        </a:lnSpc>
                        <a:spcBef>
                          <a:spcPts val="0"/>
                        </a:spcBef>
                        <a:spcAft>
                          <a:spcPts val="0"/>
                        </a:spcAft>
                        <a:buNone/>
                      </a:pPr>
                      <a:r>
                        <a:rPr lang="en-US" sz="1500" b="0" u="none" strike="noStrike" kern="1200" cap="none" baseline="0">
                          <a:solidFill>
                            <a:schemeClr val="dk1"/>
                          </a:solidFill>
                          <a:latin typeface="+mn-lt"/>
                          <a:sym typeface="Arial"/>
                          <a:rtl val="0"/>
                        </a:rPr>
                        <a:t>Managers from both teams</a:t>
                      </a:r>
                      <a:endParaRPr lang="en-US" sz="1500" b="0" i="0" u="none" strike="noStrike" kern="1200" cap="none" baseline="0">
                        <a:solidFill>
                          <a:schemeClr val="dk1"/>
                        </a:solidFill>
                        <a:latin typeface="+mn-lt"/>
                        <a:ea typeface="+mn-ea"/>
                        <a:cs typeface="+mn-cs"/>
                        <a:sym typeface="Arial"/>
                        <a:rtl val="0"/>
                      </a:endParaRPr>
                    </a:p>
                  </a:txBody>
                  <a:tcPr/>
                </a:tc>
                <a:extLst>
                  <a:ext uri="{0D108BD9-81ED-4DB2-BD59-A6C34878D82A}">
                    <a16:rowId xmlns:a16="http://schemas.microsoft.com/office/drawing/2014/main" val="4211228720"/>
                  </a:ext>
                </a:extLst>
              </a:tr>
            </a:tbl>
          </a:graphicData>
        </a:graphic>
      </p:graphicFrame>
      <p:sp>
        <p:nvSpPr>
          <p:cNvPr id="4" name="Slide Number Placeholder 3">
            <a:extLst>
              <a:ext uri="{FF2B5EF4-FFF2-40B4-BE49-F238E27FC236}">
                <a16:creationId xmlns:a16="http://schemas.microsoft.com/office/drawing/2014/main" id="{DA9981A1-83EB-44D0-8FA1-5F6B734B17DC}"/>
              </a:ext>
            </a:extLst>
          </p:cNvPr>
          <p:cNvSpPr>
            <a:spLocks noGrp="1"/>
          </p:cNvSpPr>
          <p:nvPr>
            <p:ph type="sldNum" sz="quarter" idx="21"/>
          </p:nvPr>
        </p:nvSpPr>
        <p:spPr/>
        <p:txBody>
          <a:bodyPr/>
          <a:lstStyle/>
          <a:p>
            <a:fld id="{2ADF02F0-7A45-4BFB-A264-947079AA91A4}" type="slidenum">
              <a:rPr lang="en-US" smtClean="0"/>
              <a:t>24</a:t>
            </a:fld>
            <a:endParaRPr lang="en-US"/>
          </a:p>
        </p:txBody>
      </p:sp>
    </p:spTree>
    <p:extLst>
      <p:ext uri="{BB962C8B-B14F-4D97-AF65-F5344CB8AC3E}">
        <p14:creationId xmlns:p14="http://schemas.microsoft.com/office/powerpoint/2010/main" val="800042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9CE865-DDB0-1D49-9FAD-9AD8E32F778B}"/>
              </a:ext>
            </a:extLst>
          </p:cNvPr>
          <p:cNvSpPr>
            <a:spLocks noGrp="1"/>
          </p:cNvSpPr>
          <p:nvPr>
            <p:ph type="body" sz="quarter" idx="15"/>
          </p:nvPr>
        </p:nvSpPr>
        <p:spPr>
          <a:xfrm>
            <a:off x="228600" y="164592"/>
            <a:ext cx="9753599" cy="933450"/>
          </a:xfrm>
        </p:spPr>
        <p:txBody>
          <a:bodyPr vert="horz" lIns="91440" tIns="45720" rIns="91440" bIns="45720" rtlCol="0" anchor="ctr">
            <a:noAutofit/>
          </a:bodyPr>
          <a:lstStyle/>
          <a:p>
            <a:r>
              <a:rPr lang="en-US">
                <a:sym typeface="Galdeano"/>
              </a:rPr>
              <a:t>Execution Schedule and Deliverables</a:t>
            </a:r>
            <a:endParaRPr lang="en-US"/>
          </a:p>
        </p:txBody>
      </p:sp>
      <p:sp>
        <p:nvSpPr>
          <p:cNvPr id="55" name="Rectangle 54">
            <a:extLst>
              <a:ext uri="{FF2B5EF4-FFF2-40B4-BE49-F238E27FC236}">
                <a16:creationId xmlns:a16="http://schemas.microsoft.com/office/drawing/2014/main" id="{892DF253-44FD-A942-ACF3-CB772D5ED32B}"/>
              </a:ext>
            </a:extLst>
          </p:cNvPr>
          <p:cNvSpPr/>
          <p:nvPr/>
        </p:nvSpPr>
        <p:spPr>
          <a:xfrm>
            <a:off x="0" y="1066800"/>
            <a:ext cx="931162" cy="25200"/>
          </a:xfrm>
          <a:prstGeom prst="rect">
            <a:avLst/>
          </a:prstGeom>
          <a:gradFill flip="none" rotWithShape="1">
            <a:gsLst>
              <a:gs pos="100000">
                <a:srgbClr val="FBE500"/>
              </a:gs>
              <a:gs pos="14000">
                <a:srgbClr val="3EB44A"/>
              </a:gs>
              <a:gs pos="0">
                <a:srgbClr val="0495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4">
            <a:extLst>
              <a:ext uri="{FF2B5EF4-FFF2-40B4-BE49-F238E27FC236}">
                <a16:creationId xmlns:a16="http://schemas.microsoft.com/office/drawing/2014/main" id="{7FFBE712-2685-3712-BD10-6A8D22213832}"/>
              </a:ext>
            </a:extLst>
          </p:cNvPr>
          <p:cNvGraphicFramePr>
            <a:graphicFrameLocks/>
          </p:cNvGraphicFramePr>
          <p:nvPr>
            <p:extLst>
              <p:ext uri="{D42A27DB-BD31-4B8C-83A1-F6EECF244321}">
                <p14:modId xmlns:p14="http://schemas.microsoft.com/office/powerpoint/2010/main" val="4089260758"/>
              </p:ext>
            </p:extLst>
          </p:nvPr>
        </p:nvGraphicFramePr>
        <p:xfrm>
          <a:off x="349725" y="1532238"/>
          <a:ext cx="11482450" cy="4673354"/>
        </p:xfrm>
        <a:graphic>
          <a:graphicData uri="http://schemas.openxmlformats.org/drawingml/2006/table">
            <a:tbl>
              <a:tblPr firstRow="1" bandRow="1">
                <a:tableStyleId>{9DCAF9ED-07DC-4A11-8D7F-57B35C25682E}</a:tableStyleId>
              </a:tblPr>
              <a:tblGrid>
                <a:gridCol w="1780309">
                  <a:extLst>
                    <a:ext uri="{9D8B030D-6E8A-4147-A177-3AD203B41FA5}">
                      <a16:colId xmlns:a16="http://schemas.microsoft.com/office/drawing/2014/main" val="20000"/>
                    </a:ext>
                  </a:extLst>
                </a:gridCol>
                <a:gridCol w="1876301">
                  <a:extLst>
                    <a:ext uri="{9D8B030D-6E8A-4147-A177-3AD203B41FA5}">
                      <a16:colId xmlns:a16="http://schemas.microsoft.com/office/drawing/2014/main" val="20001"/>
                    </a:ext>
                  </a:extLst>
                </a:gridCol>
                <a:gridCol w="2101933">
                  <a:extLst>
                    <a:ext uri="{9D8B030D-6E8A-4147-A177-3AD203B41FA5}">
                      <a16:colId xmlns:a16="http://schemas.microsoft.com/office/drawing/2014/main" val="20002"/>
                    </a:ext>
                  </a:extLst>
                </a:gridCol>
                <a:gridCol w="5723907">
                  <a:extLst>
                    <a:ext uri="{9D8B030D-6E8A-4147-A177-3AD203B41FA5}">
                      <a16:colId xmlns:a16="http://schemas.microsoft.com/office/drawing/2014/main" val="20004"/>
                    </a:ext>
                  </a:extLst>
                </a:gridCol>
              </a:tblGrid>
              <a:tr h="341079">
                <a:tc>
                  <a:txBody>
                    <a:bodyPr/>
                    <a:lstStyle>
                      <a:lvl1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1pPr>
                      <a:lvl2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2pPr>
                      <a:lvl3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3pPr>
                      <a:lvl4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4pPr>
                      <a:lvl5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5pPr>
                      <a:lvl6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6pPr>
                      <a:lvl7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7pPr>
                      <a:lvl8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8pPr>
                      <a:lvl9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9pPr>
                    </a:lstStyle>
                    <a:p>
                      <a:r>
                        <a:rPr lang="en-US" sz="1500" b="1" i="0" u="none" strike="noStrike" kern="1200" cap="none" baseline="0">
                          <a:solidFill>
                            <a:schemeClr val="lt1"/>
                          </a:solidFill>
                          <a:latin typeface="+mn-lt"/>
                          <a:ea typeface="+mn-ea"/>
                          <a:cs typeface="+mn-cs"/>
                          <a:sym typeface="Arial"/>
                          <a:rtl val="0"/>
                        </a:rPr>
                        <a:t>Milestone</a:t>
                      </a:r>
                    </a:p>
                  </a:txBody>
                  <a:tcPr/>
                </a:tc>
                <a:tc>
                  <a:txBody>
                    <a:bodyPr/>
                    <a:lstStyle>
                      <a:lvl1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1pPr>
                      <a:lvl2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2pPr>
                      <a:lvl3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3pPr>
                      <a:lvl4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4pPr>
                      <a:lvl5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5pPr>
                      <a:lvl6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6pPr>
                      <a:lvl7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7pPr>
                      <a:lvl8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8pPr>
                      <a:lvl9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9pPr>
                    </a:lstStyle>
                    <a:p>
                      <a:pPr marL="0" marR="0">
                        <a:lnSpc>
                          <a:spcPct val="115000"/>
                        </a:lnSpc>
                        <a:spcBef>
                          <a:spcPts val="0"/>
                        </a:spcBef>
                        <a:spcAft>
                          <a:spcPts val="0"/>
                        </a:spcAft>
                      </a:pPr>
                      <a:r>
                        <a:rPr lang="en-US" sz="1500" b="1" i="0" u="none" strike="noStrike" kern="1200" cap="none" baseline="0">
                          <a:solidFill>
                            <a:schemeClr val="lt1"/>
                          </a:solidFill>
                          <a:latin typeface="+mn-lt"/>
                          <a:ea typeface="+mn-ea"/>
                          <a:cs typeface="+mn-cs"/>
                          <a:sym typeface="Arial"/>
                          <a:rtl val="0"/>
                        </a:rPr>
                        <a:t>Due Date in Weeks</a:t>
                      </a:r>
                    </a:p>
                  </a:txBody>
                  <a:tcPr/>
                </a:tc>
                <a:tc>
                  <a:txBody>
                    <a:bodyPr/>
                    <a:lstStyle>
                      <a:lvl1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1pPr>
                      <a:lvl2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2pPr>
                      <a:lvl3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3pPr>
                      <a:lvl4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4pPr>
                      <a:lvl5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5pPr>
                      <a:lvl6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6pPr>
                      <a:lvl7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7pPr>
                      <a:lvl8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8pPr>
                      <a:lvl9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9pPr>
                    </a:lstStyle>
                    <a:p>
                      <a:r>
                        <a:rPr lang="en-US" sz="1500" b="1" i="0" u="none" strike="noStrike" kern="1200" cap="none" baseline="0">
                          <a:solidFill>
                            <a:schemeClr val="lt1"/>
                          </a:solidFill>
                          <a:latin typeface="+mn-lt"/>
                          <a:ea typeface="+mn-ea"/>
                          <a:cs typeface="+mn-cs"/>
                          <a:sym typeface="Arial"/>
                          <a:rtl val="0"/>
                        </a:rPr>
                        <a:t>Owner</a:t>
                      </a:r>
                    </a:p>
                  </a:txBody>
                  <a:tcPr/>
                </a:tc>
                <a:tc>
                  <a:txBody>
                    <a:bodyPr/>
                    <a:lstStyle>
                      <a:lvl1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1pPr>
                      <a:lvl2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2pPr>
                      <a:lvl3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3pPr>
                      <a:lvl4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4pPr>
                      <a:lvl5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5pPr>
                      <a:lvl6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6pPr>
                      <a:lvl7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7pPr>
                      <a:lvl8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8pPr>
                      <a:lvl9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9pPr>
                    </a:lstStyle>
                    <a:p>
                      <a:r>
                        <a:rPr lang="en-US" sz="1500" b="1" i="0" u="none" strike="noStrike" kern="1200" cap="none" baseline="0">
                          <a:solidFill>
                            <a:schemeClr val="lt1"/>
                          </a:solidFill>
                          <a:latin typeface="+mn-lt"/>
                          <a:ea typeface="+mn-ea"/>
                          <a:cs typeface="+mn-cs"/>
                          <a:sym typeface="Arial"/>
                          <a:rtl val="0"/>
                        </a:rPr>
                        <a:t>Deliverables</a:t>
                      </a:r>
                    </a:p>
                  </a:txBody>
                  <a:tcPr/>
                </a:tc>
                <a:extLst>
                  <a:ext uri="{0D108BD9-81ED-4DB2-BD59-A6C34878D82A}">
                    <a16:rowId xmlns:a16="http://schemas.microsoft.com/office/drawing/2014/main" val="10000"/>
                  </a:ext>
                </a:extLst>
              </a:tr>
              <a:tr h="383489">
                <a:tc>
                  <a:txBody>
                    <a:bodyPr/>
                    <a:lstStyle/>
                    <a:p>
                      <a:pPr marL="0" marR="0" algn="l">
                        <a:lnSpc>
                          <a:spcPct val="115000"/>
                        </a:lnSpc>
                        <a:spcBef>
                          <a:spcPts val="0"/>
                        </a:spcBef>
                        <a:spcAft>
                          <a:spcPts val="0"/>
                        </a:spcAft>
                      </a:pPr>
                      <a:r>
                        <a:rPr lang="en-US" sz="1400">
                          <a:effectLst/>
                          <a:latin typeface="+mn-lt"/>
                          <a:ea typeface="Yu Gothic Light" panose="020B0300000000000000" pitchFamily="34" charset="-128"/>
                          <a:cs typeface="Times New Roman" panose="02020603050405020304" pitchFamily="18" charset="0"/>
                        </a:rPr>
                        <a:t>Project Kickoff</a:t>
                      </a:r>
                    </a:p>
                  </a:txBody>
                  <a:tcPr marL="68580" marR="68580" marT="0" marB="0" anchor="ctr"/>
                </a:tc>
                <a:tc>
                  <a:txBody>
                    <a:bodyPr/>
                    <a:lstStyle/>
                    <a:p>
                      <a:pPr marL="0" marR="0" algn="l">
                        <a:lnSpc>
                          <a:spcPct val="115000"/>
                        </a:lnSpc>
                        <a:spcBef>
                          <a:spcPts val="0"/>
                        </a:spcBef>
                        <a:spcAft>
                          <a:spcPts val="0"/>
                        </a:spcAft>
                      </a:pPr>
                      <a:r>
                        <a:rPr lang="en-US" sz="1400">
                          <a:effectLst/>
                          <a:latin typeface="+mn-lt"/>
                          <a:ea typeface="Yu Gothic Light" panose="020B0300000000000000" pitchFamily="34" charset="-128"/>
                          <a:cs typeface="Times New Roman" panose="02020603050405020304" pitchFamily="18" charset="0"/>
                        </a:rPr>
                        <a:t>T</a:t>
                      </a:r>
                    </a:p>
                  </a:txBody>
                  <a:tcPr marL="68580" marR="68580" marT="0" marB="0" anchor="ctr"/>
                </a:tc>
                <a:tc>
                  <a:txBody>
                    <a:bodyPr/>
                    <a:lstStyle/>
                    <a:p>
                      <a:pPr marL="0" marR="0">
                        <a:lnSpc>
                          <a:spcPct val="115000"/>
                        </a:lnSpc>
                        <a:spcBef>
                          <a:spcPts val="0"/>
                        </a:spcBef>
                        <a:spcAft>
                          <a:spcPts val="0"/>
                        </a:spcAft>
                      </a:pPr>
                      <a:r>
                        <a:rPr lang="en-US" sz="1400">
                          <a:effectLst/>
                          <a:latin typeface="+mn-lt"/>
                          <a:ea typeface="Yu Gothic Light" panose="020B0300000000000000" pitchFamily="34" charset="-128"/>
                          <a:cs typeface="Times New Roman" panose="02020603050405020304" pitchFamily="18" charset="0"/>
                        </a:rPr>
                        <a:t>Happiest Minds</a:t>
                      </a:r>
                    </a:p>
                  </a:txBody>
                  <a:tcPr marL="68580" marR="68580" marT="0" marB="0" anchor="ctr"/>
                </a:tc>
                <a:tc>
                  <a:txBody>
                    <a:bodyPr/>
                    <a:lstStyle/>
                    <a:p>
                      <a:pPr marL="342900" marR="0" lvl="0" indent="-342900">
                        <a:spcBef>
                          <a:spcPts val="0"/>
                        </a:spcBef>
                        <a:spcAft>
                          <a:spcPts val="0"/>
                        </a:spcAft>
                        <a:buFont typeface="Symbol" panose="05050102010706020507" pitchFamily="18" charset="2"/>
                        <a:buChar char=""/>
                      </a:pPr>
                      <a:r>
                        <a:rPr lang="en-US" sz="1400">
                          <a:solidFill>
                            <a:srgbClr val="000000"/>
                          </a:solidFill>
                          <a:effectLst/>
                          <a:latin typeface="+mn-lt"/>
                          <a:ea typeface="Calibri" panose="020F0502020204030204" pitchFamily="34" charset="0"/>
                          <a:cs typeface="Times New Roman" panose="02020603050405020304" pitchFamily="18" charset="0"/>
                        </a:rPr>
                        <a:t>Signed SOW document</a:t>
                      </a:r>
                      <a:endParaRPr lang="en-US" sz="1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877508">
                <a:tc>
                  <a:txBody>
                    <a:bodyPr/>
                    <a:lstStyle/>
                    <a:p>
                      <a:pPr marL="0" marR="0" algn="l">
                        <a:lnSpc>
                          <a:spcPct val="115000"/>
                        </a:lnSpc>
                        <a:spcBef>
                          <a:spcPts val="0"/>
                        </a:spcBef>
                        <a:spcAft>
                          <a:spcPts val="0"/>
                        </a:spcAft>
                      </a:pPr>
                      <a:r>
                        <a:rPr lang="en-US" sz="1400" kern="1200">
                          <a:solidFill>
                            <a:schemeClr val="dk1"/>
                          </a:solidFill>
                          <a:effectLst/>
                          <a:latin typeface="+mn-lt"/>
                          <a:ea typeface="Yu Gothic Light" panose="020B0300000000000000" pitchFamily="34" charset="-128"/>
                          <a:cs typeface="Times New Roman" panose="02020603050405020304" pitchFamily="18" charset="0"/>
                        </a:rPr>
                        <a:t>Requirement and Solution </a:t>
                      </a:r>
                    </a:p>
                  </a:txBody>
                  <a:tcPr marL="68580" marR="68580" marT="0" marB="0" anchor="ctr"/>
                </a:tc>
                <a:tc>
                  <a:txBody>
                    <a:bodyPr/>
                    <a:lstStyle/>
                    <a:p>
                      <a:pPr marL="0" marR="0" algn="l">
                        <a:lnSpc>
                          <a:spcPct val="115000"/>
                        </a:lnSpc>
                        <a:spcBef>
                          <a:spcPts val="0"/>
                        </a:spcBef>
                        <a:spcAft>
                          <a:spcPts val="0"/>
                        </a:spcAft>
                      </a:pPr>
                      <a:r>
                        <a:rPr lang="en-US" sz="1400">
                          <a:effectLst/>
                          <a:latin typeface="+mn-lt"/>
                          <a:ea typeface="Yu Gothic Light" panose="020B0300000000000000" pitchFamily="34" charset="-128"/>
                          <a:cs typeface="Times New Roman" panose="02020603050405020304" pitchFamily="18" charset="0"/>
                        </a:rPr>
                        <a:t>T + 1</a:t>
                      </a:r>
                    </a:p>
                  </a:txBody>
                  <a:tcPr marL="68580" marR="68580" marT="0" marB="0" anchor="ct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400">
                          <a:effectLst/>
                          <a:latin typeface="+mn-lt"/>
                          <a:ea typeface="Yu Gothic Light" panose="020B0300000000000000" pitchFamily="34" charset="-128"/>
                          <a:cs typeface="Times New Roman" panose="02020603050405020304" pitchFamily="18" charset="0"/>
                        </a:rPr>
                        <a:t>MSIL &amp; Happiest Minds</a:t>
                      </a:r>
                    </a:p>
                  </a:txBody>
                  <a:tcPr marL="68580" marR="68580" marT="0" marB="0" anchor="ctr"/>
                </a:tc>
                <a:tc>
                  <a:txBody>
                    <a:bodyPr/>
                    <a:lstStyle/>
                    <a:p>
                      <a:pPr marL="342900" marR="0" lvl="0" indent="-34290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lang="en-US" sz="1400">
                          <a:solidFill>
                            <a:srgbClr val="000000"/>
                          </a:solidFill>
                          <a:effectLst/>
                          <a:latin typeface="+mn-lt"/>
                          <a:ea typeface="Yu Mincho" panose="020B0400000000000000" pitchFamily="18" charset="-128"/>
                          <a:cs typeface="Times New Roman" panose="02020603050405020304" pitchFamily="18" charset="0"/>
                        </a:rPr>
                        <a:t>Basic requirement documentation</a:t>
                      </a:r>
                    </a:p>
                    <a:p>
                      <a:pPr marL="342900" marR="0" lvl="0" indent="-34290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lang="en-US" sz="1400">
                          <a:solidFill>
                            <a:srgbClr val="000000"/>
                          </a:solidFill>
                          <a:effectLst/>
                          <a:latin typeface="+mn-lt"/>
                          <a:ea typeface="Yu Mincho" panose="020B0400000000000000" pitchFamily="18" charset="-128"/>
                          <a:cs typeface="Times New Roman" panose="02020603050405020304" pitchFamily="18" charset="0"/>
                        </a:rPr>
                        <a:t>Solution and tech stack finalization</a:t>
                      </a:r>
                    </a:p>
                    <a:p>
                      <a:pPr marL="342900" marR="0" lvl="0" indent="-34290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lang="en-US" sz="1400">
                          <a:solidFill>
                            <a:srgbClr val="000000"/>
                          </a:solidFill>
                          <a:effectLst/>
                          <a:latin typeface="+mn-lt"/>
                          <a:ea typeface="Yu Mincho" panose="020B0400000000000000" pitchFamily="18" charset="-128"/>
                          <a:cs typeface="Times New Roman" panose="02020603050405020304" pitchFamily="18" charset="0"/>
                        </a:rPr>
                        <a:t>Data base design</a:t>
                      </a:r>
                    </a:p>
                  </a:txBody>
                  <a:tcPr marL="68580" marR="68580" marT="0" marB="0" anchor="ctr"/>
                </a:tc>
                <a:extLst>
                  <a:ext uri="{0D108BD9-81ED-4DB2-BD59-A6C34878D82A}">
                    <a16:rowId xmlns:a16="http://schemas.microsoft.com/office/drawing/2014/main" val="4103852550"/>
                  </a:ext>
                </a:extLst>
              </a:tr>
              <a:tr h="1316262">
                <a:tc>
                  <a:txBody>
                    <a:bodyPr/>
                    <a:lstStyle/>
                    <a:p>
                      <a:pPr marL="0" marR="0" algn="l">
                        <a:lnSpc>
                          <a:spcPct val="115000"/>
                        </a:lnSpc>
                        <a:spcBef>
                          <a:spcPts val="0"/>
                        </a:spcBef>
                        <a:spcAft>
                          <a:spcPts val="0"/>
                        </a:spcAft>
                      </a:pPr>
                      <a:r>
                        <a:rPr lang="en-US" sz="1400" kern="1200">
                          <a:solidFill>
                            <a:schemeClr val="dk1"/>
                          </a:solidFill>
                          <a:effectLst/>
                          <a:latin typeface="+mn-lt"/>
                          <a:ea typeface="Yu Gothic Light" panose="020B0300000000000000" pitchFamily="34" charset="-128"/>
                          <a:cs typeface="Times New Roman" panose="02020603050405020304" pitchFamily="18" charset="0"/>
                        </a:rPr>
                        <a:t>Milestone – 1</a:t>
                      </a:r>
                    </a:p>
                  </a:txBody>
                  <a:tcPr marL="68580" marR="68580" marT="0" marB="0" anchor="ctr"/>
                </a:tc>
                <a:tc>
                  <a:txBody>
                    <a:bodyPr/>
                    <a:lstStyle/>
                    <a:p>
                      <a:pPr marL="0" marR="0" algn="l">
                        <a:lnSpc>
                          <a:spcPct val="115000"/>
                        </a:lnSpc>
                        <a:spcBef>
                          <a:spcPts val="0"/>
                        </a:spcBef>
                        <a:spcAft>
                          <a:spcPts val="0"/>
                        </a:spcAft>
                      </a:pPr>
                      <a:r>
                        <a:rPr lang="en-US" sz="1400">
                          <a:effectLst/>
                          <a:latin typeface="+mn-lt"/>
                          <a:ea typeface="Yu Gothic Light" panose="020B0300000000000000" pitchFamily="34" charset="-128"/>
                          <a:cs typeface="Times New Roman" panose="02020603050405020304" pitchFamily="18" charset="0"/>
                        </a:rPr>
                        <a:t>T + 7</a:t>
                      </a:r>
                    </a:p>
                  </a:txBody>
                  <a:tcPr marL="68580" marR="68580" marT="0" marB="0" anchor="ctr"/>
                </a:tc>
                <a:tc>
                  <a:txBody>
                    <a:bodyPr/>
                    <a:lstStyle/>
                    <a:p>
                      <a:pPr marL="0" marR="0">
                        <a:lnSpc>
                          <a:spcPct val="115000"/>
                        </a:lnSpc>
                        <a:spcBef>
                          <a:spcPts val="0"/>
                        </a:spcBef>
                        <a:spcAft>
                          <a:spcPts val="0"/>
                        </a:spcAft>
                      </a:pPr>
                      <a:r>
                        <a:rPr lang="en-US" sz="1400">
                          <a:effectLst/>
                          <a:latin typeface="+mn-lt"/>
                          <a:ea typeface="Yu Gothic Light" panose="020B0300000000000000" pitchFamily="34" charset="-128"/>
                          <a:cs typeface="Times New Roman" panose="02020603050405020304" pitchFamily="18" charset="0"/>
                        </a:rPr>
                        <a:t>MSIL &amp; Happiest Minds</a:t>
                      </a:r>
                    </a:p>
                  </a:txBody>
                  <a:tcPr marL="68580" marR="68580" marT="0" marB="0" anchor="ctr"/>
                </a:tc>
                <a:tc>
                  <a:txBody>
                    <a:bodyPr/>
                    <a:lstStyle/>
                    <a:p>
                      <a:pPr marL="342900" marR="0" lvl="0" indent="-34290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lang="en-US" sz="1400">
                          <a:solidFill>
                            <a:srgbClr val="000000"/>
                          </a:solidFill>
                          <a:effectLst/>
                          <a:latin typeface="+mn-lt"/>
                          <a:ea typeface="Yu Mincho" panose="020B0400000000000000" pitchFamily="18" charset="-128"/>
                          <a:cs typeface="Times New Roman" panose="02020603050405020304" pitchFamily="18" charset="0"/>
                        </a:rPr>
                        <a:t>MSIL Federated integration with microservice</a:t>
                      </a:r>
                    </a:p>
                    <a:p>
                      <a:pPr marL="342900" marR="0" lvl="0" indent="-34290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lang="en-US" sz="1400">
                          <a:solidFill>
                            <a:srgbClr val="000000"/>
                          </a:solidFill>
                          <a:effectLst/>
                          <a:latin typeface="+mn-lt"/>
                          <a:ea typeface="Yu Mincho" panose="020B0400000000000000" pitchFamily="18" charset="-128"/>
                          <a:cs typeface="Times New Roman" panose="02020603050405020304" pitchFamily="18" charset="0"/>
                        </a:rPr>
                        <a:t>User management and RBAC service </a:t>
                      </a:r>
                    </a:p>
                    <a:p>
                      <a:pPr marL="342900" marR="0" lvl="0" indent="-34290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lang="en-US" sz="1400">
                          <a:solidFill>
                            <a:srgbClr val="000000"/>
                          </a:solidFill>
                          <a:effectLst/>
                          <a:latin typeface="+mn-lt"/>
                          <a:ea typeface="Yu Mincho" panose="020B0400000000000000" pitchFamily="18" charset="-128"/>
                          <a:cs typeface="Times New Roman" panose="02020603050405020304" pitchFamily="18" charset="0"/>
                        </a:rPr>
                        <a:t>Upload service including grid and reference images</a:t>
                      </a:r>
                    </a:p>
                    <a:p>
                      <a:pPr marL="342900" marR="0" lvl="0" indent="-34290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lang="en-US" sz="1400">
                          <a:solidFill>
                            <a:srgbClr val="000000"/>
                          </a:solidFill>
                          <a:effectLst/>
                          <a:latin typeface="+mn-lt"/>
                          <a:ea typeface="Yu Mincho" panose="020B0400000000000000" pitchFamily="18" charset="-128"/>
                          <a:cs typeface="Times New Roman" panose="02020603050405020304" pitchFamily="18" charset="0"/>
                        </a:rPr>
                        <a:t>Check sheet service </a:t>
                      </a:r>
                    </a:p>
                    <a:p>
                      <a:pPr marL="342900" marR="0" lvl="0" indent="-34290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lang="en-US" sz="1400">
                          <a:solidFill>
                            <a:srgbClr val="000000"/>
                          </a:solidFill>
                          <a:effectLst/>
                          <a:latin typeface="+mn-lt"/>
                          <a:ea typeface="Yu Mincho" panose="020B0400000000000000" pitchFamily="18" charset="-128"/>
                          <a:cs typeface="Times New Roman" panose="02020603050405020304" pitchFamily="18" charset="0"/>
                        </a:rPr>
                        <a:t>Skill Master service</a:t>
                      </a:r>
                      <a:endParaRPr lang="en-US" sz="1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1096885">
                <a:tc>
                  <a:txBody>
                    <a:bodyPr/>
                    <a:lstStyle/>
                    <a:p>
                      <a:pPr marL="0" marR="0" algn="l">
                        <a:lnSpc>
                          <a:spcPct val="115000"/>
                        </a:lnSpc>
                        <a:spcBef>
                          <a:spcPts val="0"/>
                        </a:spcBef>
                        <a:spcAft>
                          <a:spcPts val="0"/>
                        </a:spcAft>
                      </a:pPr>
                      <a:r>
                        <a:rPr lang="en-US" sz="1400" kern="1200">
                          <a:solidFill>
                            <a:schemeClr val="dk1"/>
                          </a:solidFill>
                          <a:effectLst/>
                          <a:latin typeface="+mn-lt"/>
                          <a:ea typeface="Yu Gothic Light" panose="020B0300000000000000" pitchFamily="34" charset="-128"/>
                          <a:cs typeface="Times New Roman" panose="02020603050405020304" pitchFamily="18" charset="0"/>
                        </a:rPr>
                        <a:t>Milestone – 2</a:t>
                      </a:r>
                    </a:p>
                  </a:txBody>
                  <a:tcPr marL="68580" marR="68580" marT="0" marB="0" anchor="ctr"/>
                </a:tc>
                <a:tc>
                  <a:txBody>
                    <a:bodyPr/>
                    <a:lstStyle/>
                    <a:p>
                      <a:pPr marL="0" marR="0" algn="l">
                        <a:lnSpc>
                          <a:spcPct val="115000"/>
                        </a:lnSpc>
                        <a:spcBef>
                          <a:spcPts val="0"/>
                        </a:spcBef>
                        <a:spcAft>
                          <a:spcPts val="0"/>
                        </a:spcAft>
                      </a:pPr>
                      <a:r>
                        <a:rPr lang="en-US" sz="1400">
                          <a:effectLst/>
                          <a:latin typeface="+mn-lt"/>
                          <a:ea typeface="Yu Gothic Light" panose="020B0300000000000000" pitchFamily="34" charset="-128"/>
                          <a:cs typeface="Times New Roman" panose="02020603050405020304" pitchFamily="18" charset="0"/>
                        </a:rPr>
                        <a:t>T + 11</a:t>
                      </a:r>
                    </a:p>
                  </a:txBody>
                  <a:tcPr marL="68580" marR="68580" marT="0" marB="0" anchor="ctr"/>
                </a:tc>
                <a:tc>
                  <a:txBody>
                    <a:bodyPr/>
                    <a:lstStyle/>
                    <a:p>
                      <a:pPr marL="0" marR="0">
                        <a:lnSpc>
                          <a:spcPct val="115000"/>
                        </a:lnSpc>
                        <a:spcBef>
                          <a:spcPts val="0"/>
                        </a:spcBef>
                        <a:spcAft>
                          <a:spcPts val="0"/>
                        </a:spcAft>
                      </a:pPr>
                      <a:r>
                        <a:rPr lang="en-US" sz="1400">
                          <a:effectLst/>
                          <a:latin typeface="+mn-lt"/>
                          <a:ea typeface="Yu Gothic Light" panose="020B0300000000000000" pitchFamily="34" charset="-128"/>
                          <a:cs typeface="Times New Roman" panose="02020603050405020304" pitchFamily="18" charset="0"/>
                        </a:rPr>
                        <a:t>MSIL &amp; Happiest Minds</a:t>
                      </a:r>
                    </a:p>
                  </a:txBody>
                  <a:tcPr marL="68580" marR="68580" marT="0" marB="0" anchor="ctr"/>
                </a:tc>
                <a:tc>
                  <a:txBody>
                    <a:bodyPr/>
                    <a:lstStyle/>
                    <a:p>
                      <a:pPr marL="342900" marR="0" lvl="0" indent="-34290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lang="en-US" sz="1400">
                          <a:effectLst/>
                          <a:latin typeface="+mn-lt"/>
                          <a:ea typeface="Calibri" panose="020F0502020204030204" pitchFamily="34" charset="0"/>
                          <a:cs typeface="Times New Roman" panose="02020603050405020304" pitchFamily="18" charset="0"/>
                        </a:rPr>
                        <a:t>Workflow &amp; publish integration</a:t>
                      </a:r>
                    </a:p>
                    <a:p>
                      <a:pPr marL="342900" marR="0" lvl="0" indent="-34290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lang="en-US" sz="1400">
                          <a:effectLst/>
                          <a:latin typeface="+mn-lt"/>
                          <a:ea typeface="Calibri" panose="020F0502020204030204" pitchFamily="34" charset="0"/>
                          <a:cs typeface="Times New Roman" panose="02020603050405020304" pitchFamily="18" charset="0"/>
                        </a:rPr>
                        <a:t>Notification service with scheduled remainder</a:t>
                      </a:r>
                    </a:p>
                    <a:p>
                      <a:pPr marL="342900" marR="0" lvl="0" indent="-34290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lang="en-US" sz="1400">
                          <a:effectLst/>
                          <a:latin typeface="+mn-lt"/>
                          <a:ea typeface="Calibri" panose="020F0502020204030204" pitchFamily="34" charset="0"/>
                          <a:cs typeface="Times New Roman" panose="02020603050405020304" pitchFamily="18" charset="0"/>
                        </a:rPr>
                        <a:t>Report service</a:t>
                      </a:r>
                    </a:p>
                    <a:p>
                      <a:pPr marL="342900" marR="0" lvl="0" indent="-34290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lang="en-US" sz="1400">
                          <a:effectLst/>
                          <a:latin typeface="+mn-lt"/>
                          <a:ea typeface="Calibri" panose="020F0502020204030204" pitchFamily="34" charset="0"/>
                          <a:cs typeface="Times New Roman" panose="02020603050405020304" pitchFamily="18" charset="0"/>
                        </a:rPr>
                        <a:t>Audit log and check sheet versioning </a:t>
                      </a:r>
                    </a:p>
                    <a:p>
                      <a:pPr marL="342900" marR="0" lvl="0" indent="-34290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lang="en-US" sz="1400">
                          <a:effectLst/>
                          <a:latin typeface="+mn-lt"/>
                          <a:ea typeface="Calibri" panose="020F0502020204030204" pitchFamily="34" charset="0"/>
                          <a:cs typeface="Times New Roman" panose="02020603050405020304" pitchFamily="18" charset="0"/>
                        </a:rPr>
                        <a:t>Check sheet search and filter</a:t>
                      </a:r>
                    </a:p>
                  </a:txBody>
                  <a:tcPr marL="68580" marR="68580" marT="0" marB="0" anchor="ctr"/>
                </a:tc>
                <a:extLst>
                  <a:ext uri="{0D108BD9-81ED-4DB2-BD59-A6C34878D82A}">
                    <a16:rowId xmlns:a16="http://schemas.microsoft.com/office/drawing/2014/main" val="1631788149"/>
                  </a:ext>
                </a:extLst>
              </a:tr>
              <a:tr h="658131">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400" kern="1200">
                          <a:solidFill>
                            <a:schemeClr val="dk1"/>
                          </a:solidFill>
                          <a:effectLst/>
                          <a:latin typeface="+mn-lt"/>
                          <a:ea typeface="Yu Gothic Light" panose="020B0300000000000000" pitchFamily="34" charset="-128"/>
                          <a:cs typeface="Times New Roman" panose="02020603050405020304" pitchFamily="18" charset="0"/>
                        </a:rPr>
                        <a:t>UAT</a:t>
                      </a:r>
                    </a:p>
                  </a:txBody>
                  <a:tcPr marL="68580" marR="68580" marT="0" marB="0" anchor="ctr"/>
                </a:tc>
                <a:tc>
                  <a:txBody>
                    <a:bodyPr/>
                    <a:lstStyle/>
                    <a:p>
                      <a:pPr marL="0" marR="0" algn="l">
                        <a:lnSpc>
                          <a:spcPct val="115000"/>
                        </a:lnSpc>
                        <a:spcBef>
                          <a:spcPts val="0"/>
                        </a:spcBef>
                        <a:spcAft>
                          <a:spcPts val="0"/>
                        </a:spcAft>
                      </a:pPr>
                      <a:r>
                        <a:rPr lang="en-US" sz="1400">
                          <a:effectLst/>
                          <a:latin typeface="+mn-lt"/>
                          <a:ea typeface="Yu Gothic Light" panose="020B0300000000000000" pitchFamily="34" charset="-128"/>
                          <a:cs typeface="Times New Roman" panose="02020603050405020304" pitchFamily="18" charset="0"/>
                        </a:rPr>
                        <a:t>T + 12</a:t>
                      </a:r>
                    </a:p>
                  </a:txBody>
                  <a:tcPr marL="68580" marR="68580" marT="0" marB="0" anchor="ct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400">
                          <a:effectLst/>
                          <a:latin typeface="+mn-lt"/>
                          <a:ea typeface="Yu Gothic Light" panose="020B0300000000000000" pitchFamily="34" charset="-128"/>
                          <a:cs typeface="Times New Roman" panose="02020603050405020304" pitchFamily="18" charset="0"/>
                        </a:rPr>
                        <a:t>MSIL &amp; Happiest Minds</a:t>
                      </a:r>
                    </a:p>
                  </a:txBody>
                  <a:tcPr marL="68580" marR="68580" marT="0" marB="0" anchor="ctr"/>
                </a:tc>
                <a:tc>
                  <a:txBody>
                    <a:bodyPr/>
                    <a:lstStyle/>
                    <a:p>
                      <a:pPr marL="342900" marR="0" lvl="0" indent="-34290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lang="en-US" sz="1400">
                          <a:effectLst/>
                          <a:latin typeface="+mn-lt"/>
                          <a:ea typeface="Calibri" panose="020F0502020204030204" pitchFamily="34" charset="0"/>
                          <a:cs typeface="Times New Roman" panose="02020603050405020304" pitchFamily="18" charset="0"/>
                        </a:rPr>
                        <a:t>UAT testing (</a:t>
                      </a:r>
                      <a:r>
                        <a:rPr lang="en-US" sz="1400">
                          <a:effectLst/>
                          <a:latin typeface="+mn-lt"/>
                          <a:ea typeface="Yu Gothic Light" panose="020B0300000000000000" pitchFamily="34" charset="-128"/>
                          <a:cs typeface="Times New Roman" panose="02020603050405020304" pitchFamily="18" charset="0"/>
                        </a:rPr>
                        <a:t>MSIL</a:t>
                      </a:r>
                      <a:r>
                        <a:rPr lang="en-US" sz="1400">
                          <a:effectLst/>
                          <a:latin typeface="+mn-lt"/>
                          <a:ea typeface="Calibri" panose="020F0502020204030204" pitchFamily="34" charset="0"/>
                          <a:cs typeface="Times New Roman" panose="02020603050405020304" pitchFamily="18" charset="0"/>
                        </a:rPr>
                        <a:t>)</a:t>
                      </a:r>
                    </a:p>
                    <a:p>
                      <a:pPr marL="342900" marR="0" lvl="0" indent="-34290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lang="en-US" sz="1400">
                          <a:effectLst/>
                          <a:latin typeface="+mn-lt"/>
                          <a:ea typeface="Calibri" panose="020F0502020204030204" pitchFamily="34" charset="0"/>
                          <a:cs typeface="Times New Roman" panose="02020603050405020304" pitchFamily="18" charset="0"/>
                        </a:rPr>
                        <a:t>UAT Test report</a:t>
                      </a:r>
                    </a:p>
                    <a:p>
                      <a:pPr marL="342900" marR="0" lvl="0" indent="-34290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lang="en-US" sz="1400">
                          <a:effectLst/>
                          <a:latin typeface="+mn-lt"/>
                          <a:ea typeface="Calibri" panose="020F0502020204030204" pitchFamily="34" charset="0"/>
                          <a:cs typeface="Times New Roman" panose="02020603050405020304" pitchFamily="18" charset="0"/>
                        </a:rPr>
                        <a:t>Bug fixes</a:t>
                      </a:r>
                    </a:p>
                  </a:txBody>
                  <a:tcPr marL="68580" marR="68580" marT="0" marB="0" anchor="ctr"/>
                </a:tc>
                <a:extLst>
                  <a:ext uri="{0D108BD9-81ED-4DB2-BD59-A6C34878D82A}">
                    <a16:rowId xmlns:a16="http://schemas.microsoft.com/office/drawing/2014/main" val="244975073"/>
                  </a:ext>
                </a:extLst>
              </a:tr>
            </a:tbl>
          </a:graphicData>
        </a:graphic>
      </p:graphicFrame>
      <p:sp>
        <p:nvSpPr>
          <p:cNvPr id="3" name="TextBox 2">
            <a:extLst>
              <a:ext uri="{FF2B5EF4-FFF2-40B4-BE49-F238E27FC236}">
                <a16:creationId xmlns:a16="http://schemas.microsoft.com/office/drawing/2014/main" id="{DE62133F-B00E-0C17-CF20-32785A7B9939}"/>
              </a:ext>
            </a:extLst>
          </p:cNvPr>
          <p:cNvSpPr txBox="1"/>
          <p:nvPr/>
        </p:nvSpPr>
        <p:spPr>
          <a:xfrm>
            <a:off x="378667" y="1145753"/>
            <a:ext cx="11482450" cy="307777"/>
          </a:xfrm>
          <a:prstGeom prst="rect">
            <a:avLst/>
          </a:prstGeom>
          <a:noFill/>
        </p:spPr>
        <p:txBody>
          <a:bodyPr wrap="square" rtlCol="0">
            <a:spAutoFit/>
          </a:bodyPr>
          <a:lstStyle/>
          <a:p>
            <a:r>
              <a:rPr lang="en-US" sz="1400"/>
              <a:t>Below is indicative schedule and deliverables which will be finalized in the 1</a:t>
            </a:r>
            <a:r>
              <a:rPr lang="en-US" sz="1400" baseline="30000"/>
              <a:t>st</a:t>
            </a:r>
            <a:r>
              <a:rPr lang="en-US" sz="1400"/>
              <a:t> week of the project along with MSIL team  </a:t>
            </a:r>
          </a:p>
        </p:txBody>
      </p:sp>
    </p:spTree>
    <p:extLst>
      <p:ext uri="{BB962C8B-B14F-4D97-AF65-F5344CB8AC3E}">
        <p14:creationId xmlns:p14="http://schemas.microsoft.com/office/powerpoint/2010/main" val="21040353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DE21D8-5102-3F44-825A-9A2593EC16E6}"/>
              </a:ext>
            </a:extLst>
          </p:cNvPr>
          <p:cNvSpPr>
            <a:spLocks noGrp="1"/>
          </p:cNvSpPr>
          <p:nvPr>
            <p:ph type="body" sz="quarter" idx="15"/>
          </p:nvPr>
        </p:nvSpPr>
        <p:spPr/>
        <p:txBody>
          <a:bodyPr/>
          <a:lstStyle/>
          <a:p>
            <a:r>
              <a:rPr lang="en-US"/>
              <a:t>Proposed Team Structure (Indicative)</a:t>
            </a:r>
          </a:p>
        </p:txBody>
      </p:sp>
      <p:sp>
        <p:nvSpPr>
          <p:cNvPr id="3" name="Slide Number Placeholder 2">
            <a:extLst>
              <a:ext uri="{FF2B5EF4-FFF2-40B4-BE49-F238E27FC236}">
                <a16:creationId xmlns:a16="http://schemas.microsoft.com/office/drawing/2014/main" id="{96F19C99-7A5B-6E48-A8A2-FA53CBCB40FF}"/>
              </a:ext>
            </a:extLst>
          </p:cNvPr>
          <p:cNvSpPr>
            <a:spLocks noGrp="1"/>
          </p:cNvSpPr>
          <p:nvPr>
            <p:ph type="sldNum" sz="quarter" idx="21"/>
          </p:nvPr>
        </p:nvSpPr>
        <p:spPr/>
        <p:txBody>
          <a:bodyPr/>
          <a:lstStyle/>
          <a:p>
            <a:fld id="{2ADF02F0-7A45-4BFB-A264-947079AA91A4}" type="slidenum">
              <a:rPr lang="en-US" smtClean="0"/>
              <a:t>26</a:t>
            </a:fld>
            <a:endParaRPr lang="en-US"/>
          </a:p>
        </p:txBody>
      </p:sp>
      <p:graphicFrame>
        <p:nvGraphicFramePr>
          <p:cNvPr id="4" name="Table 5">
            <a:extLst>
              <a:ext uri="{FF2B5EF4-FFF2-40B4-BE49-F238E27FC236}">
                <a16:creationId xmlns:a16="http://schemas.microsoft.com/office/drawing/2014/main" id="{C37E4D50-3B79-947E-0C5E-E9158A7251B8}"/>
              </a:ext>
            </a:extLst>
          </p:cNvPr>
          <p:cNvGraphicFramePr>
            <a:graphicFrameLocks noGrp="1"/>
          </p:cNvGraphicFramePr>
          <p:nvPr>
            <p:extLst>
              <p:ext uri="{D42A27DB-BD31-4B8C-83A1-F6EECF244321}">
                <p14:modId xmlns:p14="http://schemas.microsoft.com/office/powerpoint/2010/main" val="3763597446"/>
              </p:ext>
            </p:extLst>
          </p:nvPr>
        </p:nvGraphicFramePr>
        <p:xfrm>
          <a:off x="493160" y="1248193"/>
          <a:ext cx="11017621" cy="4833117"/>
        </p:xfrm>
        <a:graphic>
          <a:graphicData uri="http://schemas.openxmlformats.org/drawingml/2006/table">
            <a:tbl>
              <a:tblPr firstRow="1" bandRow="1">
                <a:tableStyleId>{21E4AEA4-8DFA-4A89-87EB-49C32662AFE0}</a:tableStyleId>
              </a:tblPr>
              <a:tblGrid>
                <a:gridCol w="482885">
                  <a:extLst>
                    <a:ext uri="{9D8B030D-6E8A-4147-A177-3AD203B41FA5}">
                      <a16:colId xmlns:a16="http://schemas.microsoft.com/office/drawing/2014/main" val="439320596"/>
                    </a:ext>
                  </a:extLst>
                </a:gridCol>
                <a:gridCol w="3324734">
                  <a:extLst>
                    <a:ext uri="{9D8B030D-6E8A-4147-A177-3AD203B41FA5}">
                      <a16:colId xmlns:a16="http://schemas.microsoft.com/office/drawing/2014/main" val="887948168"/>
                    </a:ext>
                  </a:extLst>
                </a:gridCol>
                <a:gridCol w="1498266">
                  <a:extLst>
                    <a:ext uri="{9D8B030D-6E8A-4147-A177-3AD203B41FA5}">
                      <a16:colId xmlns:a16="http://schemas.microsoft.com/office/drawing/2014/main" val="2398346063"/>
                    </a:ext>
                  </a:extLst>
                </a:gridCol>
                <a:gridCol w="5711736">
                  <a:extLst>
                    <a:ext uri="{9D8B030D-6E8A-4147-A177-3AD203B41FA5}">
                      <a16:colId xmlns:a16="http://schemas.microsoft.com/office/drawing/2014/main" val="3010950261"/>
                    </a:ext>
                  </a:extLst>
                </a:gridCol>
              </a:tblGrid>
              <a:tr h="536577">
                <a:tc>
                  <a:txBody>
                    <a:bodyPr/>
                    <a:lstStyle/>
                    <a:p>
                      <a:pPr algn="ctr" fontAlgn="ctr"/>
                      <a:r>
                        <a:rPr lang="en-US" sz="1600" b="1" u="none" strike="noStrike">
                          <a:solidFill>
                            <a:schemeClr val="bg1"/>
                          </a:solidFill>
                          <a:effectLst/>
                        </a:rPr>
                        <a:t>#</a:t>
                      </a:r>
                      <a:endParaRPr lang="en-US" sz="1600" b="1" i="0" u="none" strike="noStrike">
                        <a:solidFill>
                          <a:schemeClr val="bg1"/>
                        </a:solidFill>
                        <a:effectLst/>
                        <a:latin typeface="Calibri" panose="020F0502020204030204" pitchFamily="34" charset="0"/>
                      </a:endParaRPr>
                    </a:p>
                  </a:txBody>
                  <a:tcPr marL="9525" marR="9525" marT="9525" marB="0" anchor="ctr"/>
                </a:tc>
                <a:tc>
                  <a:txBody>
                    <a:bodyPr/>
                    <a:lstStyle/>
                    <a:p>
                      <a:pPr algn="ctr" fontAlgn="ctr"/>
                      <a:r>
                        <a:rPr lang="en-US" sz="1600" b="1" u="none" strike="noStrike">
                          <a:solidFill>
                            <a:schemeClr val="bg1"/>
                          </a:solidFill>
                          <a:effectLst/>
                        </a:rPr>
                        <a:t>Skill Required</a:t>
                      </a:r>
                      <a:endParaRPr lang="en-US" sz="1600" b="1" i="0" u="none" strike="noStrike">
                        <a:solidFill>
                          <a:schemeClr val="bg1"/>
                        </a:solidFill>
                        <a:effectLst/>
                        <a:latin typeface="Calibri" panose="020F0502020204030204" pitchFamily="34" charset="0"/>
                      </a:endParaRPr>
                    </a:p>
                  </a:txBody>
                  <a:tcPr marL="9525" marR="9525" marT="9525" marB="0" anchor="ctr"/>
                </a:tc>
                <a:tc>
                  <a:txBody>
                    <a:bodyPr/>
                    <a:lstStyle/>
                    <a:p>
                      <a:pPr algn="ctr" fontAlgn="ctr"/>
                      <a:r>
                        <a:rPr lang="en-US" sz="1600" b="1" u="none" strike="noStrike">
                          <a:solidFill>
                            <a:schemeClr val="bg1"/>
                          </a:solidFill>
                          <a:effectLst/>
                        </a:rPr>
                        <a:t>Experience in Years</a:t>
                      </a:r>
                      <a:endParaRPr lang="en-US" sz="1600" b="1" i="0" u="none" strike="noStrike">
                        <a:solidFill>
                          <a:schemeClr val="bg1"/>
                        </a:solidFill>
                        <a:effectLst/>
                        <a:latin typeface="Calibri" panose="020F0502020204030204" pitchFamily="34" charset="0"/>
                      </a:endParaRPr>
                    </a:p>
                  </a:txBody>
                  <a:tcPr marL="9525" marR="9525" marT="9525" marB="0" anchor="ctr"/>
                </a:tc>
                <a:tc>
                  <a:txBody>
                    <a:bodyPr/>
                    <a:lstStyle/>
                    <a:p>
                      <a:pPr algn="ctr" fontAlgn="ctr"/>
                      <a:r>
                        <a:rPr lang="en-US" sz="1600" b="1" u="none" strike="noStrike">
                          <a:solidFill>
                            <a:schemeClr val="bg1"/>
                          </a:solidFill>
                          <a:effectLst/>
                        </a:rPr>
                        <a:t>Further bifurcation of technical skills (if available)</a:t>
                      </a:r>
                      <a:endParaRPr lang="en-US" sz="1600" b="1" i="0" u="none" strike="noStrike">
                        <a:solidFill>
                          <a:schemeClr val="bg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251234904"/>
                  </a:ext>
                </a:extLst>
              </a:tr>
              <a:tr h="358045">
                <a:tc>
                  <a:txBody>
                    <a:bodyPr/>
                    <a:lstStyle/>
                    <a:p>
                      <a:pPr algn="ctr" fontAlgn="ctr"/>
                      <a:r>
                        <a:rPr lang="en-US" sz="1400" b="0" i="0" u="none" strike="noStrike">
                          <a:solidFill>
                            <a:srgbClr val="000000"/>
                          </a:solidFill>
                          <a:effectLst/>
                          <a:latin typeface="Calibri" panose="020F0502020204030204" pitchFamily="34" charset="0"/>
                        </a:rPr>
                        <a:t>1</a:t>
                      </a:r>
                    </a:p>
                  </a:txBody>
                  <a:tcPr marL="9525" marR="9525" marT="9525" marB="0" anchor="ctr"/>
                </a:tc>
                <a:tc>
                  <a:txBody>
                    <a:bodyPr/>
                    <a:lstStyle/>
                    <a:p>
                      <a:pPr algn="l" fontAlgn="b"/>
                      <a:r>
                        <a:rPr lang="en-US" sz="1400" b="0" u="none" strike="noStrike">
                          <a:solidFill>
                            <a:srgbClr val="000000"/>
                          </a:solidFill>
                          <a:effectLst/>
                        </a:rPr>
                        <a:t>Project Manager/Scrum master</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0" u="none" strike="noStrike">
                          <a:solidFill>
                            <a:srgbClr val="000000"/>
                          </a:solidFill>
                          <a:effectLst/>
                        </a:rPr>
                        <a:t>10 + years</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b="0" u="none" strike="noStrike">
                          <a:solidFill>
                            <a:srgbClr val="000000"/>
                          </a:solidFill>
                          <a:effectLst/>
                        </a:rPr>
                        <a:t>Project Management, Agile project delivery, JIRA</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6629160"/>
                  </a:ext>
                </a:extLst>
              </a:tr>
              <a:tr h="358045">
                <a:tc>
                  <a:txBody>
                    <a:bodyPr/>
                    <a:lstStyle/>
                    <a:p>
                      <a:pPr algn="ctr" fontAlgn="ctr"/>
                      <a:r>
                        <a:rPr lang="en-US" sz="1400" b="0" i="0" u="none" strike="noStrike">
                          <a:solidFill>
                            <a:srgbClr val="000000"/>
                          </a:solidFill>
                          <a:effectLst/>
                          <a:latin typeface="Calibri" panose="020F0502020204030204" pitchFamily="34" charset="0"/>
                        </a:rPr>
                        <a:t>2</a:t>
                      </a:r>
                    </a:p>
                  </a:txBody>
                  <a:tcPr marL="9525" marR="9525" marT="9525" marB="0" anchor="ctr"/>
                </a:tc>
                <a:tc>
                  <a:txBody>
                    <a:bodyPr/>
                    <a:lstStyle/>
                    <a:p>
                      <a:pPr algn="l" fontAlgn="b"/>
                      <a:r>
                        <a:rPr lang="en-US" sz="1400" b="0" u="none" strike="noStrike">
                          <a:solidFill>
                            <a:srgbClr val="000000"/>
                          </a:solidFill>
                          <a:effectLst/>
                        </a:rPr>
                        <a:t>Business Analyst</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0" u="none" strike="noStrike">
                          <a:solidFill>
                            <a:srgbClr val="000000"/>
                          </a:solidFill>
                          <a:effectLst/>
                        </a:rPr>
                        <a:t>5+ years</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b="0" u="none" strike="noStrike">
                          <a:solidFill>
                            <a:srgbClr val="000000"/>
                          </a:solidFill>
                          <a:effectLst/>
                        </a:rPr>
                        <a:t>Requirements gathering, User Story creation, JIRA, </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90353546"/>
                  </a:ext>
                </a:extLst>
              </a:tr>
              <a:tr h="358045">
                <a:tc>
                  <a:txBody>
                    <a:bodyPr/>
                    <a:lstStyle/>
                    <a:p>
                      <a:pPr algn="ctr" fontAlgn="ctr"/>
                      <a:r>
                        <a:rPr lang="en-US" sz="1400" b="0" i="0" u="none" strike="noStrike">
                          <a:solidFill>
                            <a:srgbClr val="000000"/>
                          </a:solidFill>
                          <a:effectLst/>
                          <a:latin typeface="Calibri" panose="020F0502020204030204" pitchFamily="34" charset="0"/>
                        </a:rPr>
                        <a:t>3</a:t>
                      </a:r>
                    </a:p>
                  </a:txBody>
                  <a:tcPr marL="9525" marR="9525" marT="9525" marB="0" anchor="ctr"/>
                </a:tc>
                <a:tc>
                  <a:txBody>
                    <a:bodyPr/>
                    <a:lstStyle/>
                    <a:p>
                      <a:pPr algn="l" fontAlgn="b"/>
                      <a:r>
                        <a:rPr lang="en-US" sz="1400" b="0" u="none" strike="noStrike">
                          <a:solidFill>
                            <a:srgbClr val="000000"/>
                          </a:solidFill>
                          <a:effectLst/>
                        </a:rPr>
                        <a:t>Technical Architect</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0" u="none" strike="noStrike">
                          <a:solidFill>
                            <a:srgbClr val="000000"/>
                          </a:solidFill>
                          <a:effectLst/>
                        </a:rPr>
                        <a:t>10+ years</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b="0" u="none" strike="noStrike">
                          <a:solidFill>
                            <a:srgbClr val="000000"/>
                          </a:solidFill>
                          <a:effectLst/>
                        </a:rPr>
                        <a:t>Node, AWS, React, Architecture and Design</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55551012"/>
                  </a:ext>
                </a:extLst>
              </a:tr>
              <a:tr h="358045">
                <a:tc>
                  <a:txBody>
                    <a:bodyPr/>
                    <a:lstStyle/>
                    <a:p>
                      <a:pPr algn="ctr" fontAlgn="ctr"/>
                      <a:r>
                        <a:rPr lang="en-US" sz="1400" b="0" i="0" u="none" strike="noStrike">
                          <a:solidFill>
                            <a:srgbClr val="000000"/>
                          </a:solidFill>
                          <a:effectLst/>
                          <a:latin typeface="Calibri" panose="020F0502020204030204" pitchFamily="34" charset="0"/>
                        </a:rPr>
                        <a:t>4</a:t>
                      </a:r>
                    </a:p>
                  </a:txBody>
                  <a:tcPr marL="9525" marR="9525" marT="9525" marB="0" anchor="ctr"/>
                </a:tc>
                <a:tc>
                  <a:txBody>
                    <a:bodyPr/>
                    <a:lstStyle/>
                    <a:p>
                      <a:pPr algn="l" fontAlgn="b"/>
                      <a:r>
                        <a:rPr lang="en-US" sz="1400" b="0" u="none" strike="noStrike">
                          <a:solidFill>
                            <a:srgbClr val="000000"/>
                          </a:solidFill>
                          <a:effectLst/>
                        </a:rPr>
                        <a:t>Full Stack Lead</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0" u="none" strike="noStrike">
                          <a:solidFill>
                            <a:srgbClr val="000000"/>
                          </a:solidFill>
                          <a:effectLst/>
                        </a:rPr>
                        <a:t>7+ years</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b="0" u="none" strike="noStrike">
                          <a:solidFill>
                            <a:srgbClr val="000000"/>
                          </a:solidFill>
                          <a:effectLst/>
                        </a:rPr>
                        <a:t>ReactJS/ Node</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23700406"/>
                  </a:ext>
                </a:extLst>
              </a:tr>
              <a:tr h="358045">
                <a:tc>
                  <a:txBody>
                    <a:bodyPr/>
                    <a:lstStyle/>
                    <a:p>
                      <a:pPr algn="ctr" fontAlgn="ctr"/>
                      <a:r>
                        <a:rPr lang="en-US" sz="1400" b="0" i="0" u="none" strike="noStrike">
                          <a:solidFill>
                            <a:srgbClr val="000000"/>
                          </a:solidFill>
                          <a:effectLst/>
                          <a:latin typeface="Calibri" panose="020F0502020204030204" pitchFamily="34" charset="0"/>
                        </a:rPr>
                        <a:t>5</a:t>
                      </a:r>
                    </a:p>
                  </a:txBody>
                  <a:tcPr marL="9525" marR="9525" marT="9525" marB="0" anchor="ctr"/>
                </a:tc>
                <a:tc>
                  <a:txBody>
                    <a:bodyPr/>
                    <a:lstStyle/>
                    <a:p>
                      <a:pPr algn="l" fontAlgn="b"/>
                      <a:r>
                        <a:rPr lang="en-US" sz="1400" b="0" u="none" strike="noStrike">
                          <a:solidFill>
                            <a:srgbClr val="000000"/>
                          </a:solidFill>
                          <a:effectLst/>
                        </a:rPr>
                        <a:t>Sr. Backend Developer</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0" u="none" strike="noStrike">
                          <a:solidFill>
                            <a:srgbClr val="000000"/>
                          </a:solidFill>
                          <a:effectLst/>
                        </a:rPr>
                        <a:t>5+ years</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b="0" u="none" strike="noStrike">
                          <a:solidFill>
                            <a:srgbClr val="000000"/>
                          </a:solidFill>
                          <a:effectLst/>
                        </a:rPr>
                        <a:t>Node</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7299168"/>
                  </a:ext>
                </a:extLst>
              </a:tr>
              <a:tr h="358045">
                <a:tc>
                  <a:txBody>
                    <a:bodyPr/>
                    <a:lstStyle/>
                    <a:p>
                      <a:pPr algn="ctr" fontAlgn="ctr"/>
                      <a:r>
                        <a:rPr lang="en-US" sz="1400" b="0" i="0" u="none" strike="noStrike">
                          <a:solidFill>
                            <a:srgbClr val="000000"/>
                          </a:solidFill>
                          <a:effectLst/>
                          <a:latin typeface="Calibri" panose="020F0502020204030204" pitchFamily="34" charset="0"/>
                        </a:rPr>
                        <a:t>6</a:t>
                      </a:r>
                    </a:p>
                  </a:txBody>
                  <a:tcPr marL="9525" marR="9525" marT="9525" marB="0" anchor="ctr"/>
                </a:tc>
                <a:tc>
                  <a:txBody>
                    <a:bodyPr/>
                    <a:lstStyle/>
                    <a:p>
                      <a:pPr algn="l" fontAlgn="b"/>
                      <a:r>
                        <a:rPr lang="en-US" sz="1400" b="0" u="none" strike="noStrike">
                          <a:solidFill>
                            <a:srgbClr val="000000"/>
                          </a:solidFill>
                          <a:effectLst/>
                        </a:rPr>
                        <a:t>Backend Developer</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0" u="none" strike="noStrike">
                          <a:solidFill>
                            <a:srgbClr val="000000"/>
                          </a:solidFill>
                          <a:effectLst/>
                        </a:rPr>
                        <a:t>2+ years</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b="0" u="none" strike="noStrike">
                          <a:solidFill>
                            <a:srgbClr val="000000"/>
                          </a:solidFill>
                          <a:effectLst/>
                        </a:rPr>
                        <a:t>Node</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39156987"/>
                  </a:ext>
                </a:extLst>
              </a:tr>
              <a:tr h="358045">
                <a:tc>
                  <a:txBody>
                    <a:bodyPr/>
                    <a:lstStyle/>
                    <a:p>
                      <a:pPr algn="ctr" fontAlgn="ctr"/>
                      <a:r>
                        <a:rPr lang="en-US" sz="1400" b="0" i="0" u="none" strike="noStrike">
                          <a:solidFill>
                            <a:srgbClr val="000000"/>
                          </a:solidFill>
                          <a:effectLst/>
                          <a:latin typeface="Calibri" panose="020F0502020204030204" pitchFamily="34" charset="0"/>
                        </a:rPr>
                        <a:t>7</a:t>
                      </a:r>
                    </a:p>
                  </a:txBody>
                  <a:tcPr marL="9525" marR="9525" marT="9525" marB="0" anchor="ctr"/>
                </a:tc>
                <a:tc>
                  <a:txBody>
                    <a:bodyPr/>
                    <a:lstStyle/>
                    <a:p>
                      <a:pPr algn="l" fontAlgn="b"/>
                      <a:r>
                        <a:rPr lang="en-US" sz="1400" b="0" u="none" strike="noStrike">
                          <a:solidFill>
                            <a:srgbClr val="000000"/>
                          </a:solidFill>
                          <a:effectLst/>
                        </a:rPr>
                        <a:t>Sr. Frontend Developer</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0" u="none" strike="noStrike">
                          <a:solidFill>
                            <a:srgbClr val="000000"/>
                          </a:solidFill>
                          <a:effectLst/>
                        </a:rPr>
                        <a:t>5+ years</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b="0" u="none" strike="noStrike">
                          <a:solidFill>
                            <a:srgbClr val="000000"/>
                          </a:solidFill>
                          <a:effectLst/>
                        </a:rPr>
                        <a:t>ReactJS</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01468266"/>
                  </a:ext>
                </a:extLst>
              </a:tr>
              <a:tr h="358045">
                <a:tc>
                  <a:txBody>
                    <a:bodyPr/>
                    <a:lstStyle/>
                    <a:p>
                      <a:pPr algn="ctr" fontAlgn="ctr"/>
                      <a:r>
                        <a:rPr lang="en-US" sz="1400" b="0" i="0" u="none" strike="noStrike">
                          <a:solidFill>
                            <a:srgbClr val="000000"/>
                          </a:solidFill>
                          <a:effectLst/>
                          <a:latin typeface="Calibri" panose="020F0502020204030204" pitchFamily="34" charset="0"/>
                        </a:rPr>
                        <a:t>8</a:t>
                      </a:r>
                    </a:p>
                  </a:txBody>
                  <a:tcPr marL="9525" marR="9525" marT="9525" marB="0" anchor="ctr"/>
                </a:tc>
                <a:tc>
                  <a:txBody>
                    <a:bodyPr/>
                    <a:lstStyle/>
                    <a:p>
                      <a:pPr algn="l" fontAlgn="b"/>
                      <a:r>
                        <a:rPr lang="en-US" sz="1400" b="0" u="none" strike="noStrike">
                          <a:solidFill>
                            <a:srgbClr val="000000"/>
                          </a:solidFill>
                          <a:effectLst/>
                        </a:rPr>
                        <a:t>Sr. Mobile Developer</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0" u="none" strike="noStrike">
                          <a:solidFill>
                            <a:srgbClr val="000000"/>
                          </a:solidFill>
                          <a:effectLst/>
                        </a:rPr>
                        <a:t>5+ years</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b="0" u="none" strike="noStrike">
                          <a:solidFill>
                            <a:srgbClr val="000000"/>
                          </a:solidFill>
                          <a:effectLst/>
                        </a:rPr>
                        <a:t>React Native</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2756850"/>
                  </a:ext>
                </a:extLst>
              </a:tr>
              <a:tr h="358045">
                <a:tc>
                  <a:txBody>
                    <a:bodyPr/>
                    <a:lstStyle/>
                    <a:p>
                      <a:pPr algn="ctr" fontAlgn="ctr"/>
                      <a:r>
                        <a:rPr lang="en-US" sz="1400" b="0" i="0" u="none" strike="noStrike">
                          <a:solidFill>
                            <a:srgbClr val="000000"/>
                          </a:solidFill>
                          <a:effectLst/>
                          <a:latin typeface="Calibri" panose="020F0502020204030204" pitchFamily="34" charset="0"/>
                        </a:rPr>
                        <a:t>9</a:t>
                      </a:r>
                    </a:p>
                  </a:txBody>
                  <a:tcPr marL="9525" marR="9525" marT="9525" marB="0" anchor="ctr"/>
                </a:tc>
                <a:tc>
                  <a:txBody>
                    <a:bodyPr/>
                    <a:lstStyle/>
                    <a:p>
                      <a:pPr algn="l" fontAlgn="b"/>
                      <a:r>
                        <a:rPr lang="en-US" sz="1400" b="0" u="none" strike="noStrike">
                          <a:solidFill>
                            <a:srgbClr val="000000"/>
                          </a:solidFill>
                          <a:effectLst/>
                        </a:rPr>
                        <a:t>Mobile Developer</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0" u="none" strike="noStrike">
                          <a:solidFill>
                            <a:srgbClr val="000000"/>
                          </a:solidFill>
                          <a:effectLst/>
                        </a:rPr>
                        <a:t>2+ years</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b="0" u="none" strike="noStrike">
                          <a:solidFill>
                            <a:srgbClr val="000000"/>
                          </a:solidFill>
                          <a:effectLst/>
                        </a:rPr>
                        <a:t>React Native</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24672614"/>
                  </a:ext>
                </a:extLst>
              </a:tr>
              <a:tr h="358045">
                <a:tc>
                  <a:txBody>
                    <a:bodyPr/>
                    <a:lstStyle/>
                    <a:p>
                      <a:pPr algn="ctr" fontAlgn="ctr"/>
                      <a:r>
                        <a:rPr lang="en-US" sz="1400" b="0" u="none" strike="noStrike">
                          <a:solidFill>
                            <a:srgbClr val="000000"/>
                          </a:solidFill>
                          <a:effectLst/>
                        </a:rPr>
                        <a:t>10</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b="0" u="none" strike="noStrike">
                          <a:solidFill>
                            <a:srgbClr val="000000"/>
                          </a:solidFill>
                          <a:effectLst/>
                        </a:rPr>
                        <a:t>Sr. QA Tester (Functional)</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0" u="none" strike="noStrike">
                          <a:solidFill>
                            <a:srgbClr val="000000"/>
                          </a:solidFill>
                          <a:effectLst/>
                        </a:rPr>
                        <a:t>5+ years</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b="0" u="none" strike="noStrike">
                          <a:solidFill>
                            <a:srgbClr val="000000"/>
                          </a:solidFill>
                          <a:effectLst/>
                        </a:rPr>
                        <a:t>Functional testing, Regression testing, Database testing</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5733265"/>
                  </a:ext>
                </a:extLst>
              </a:tr>
              <a:tr h="358045">
                <a:tc>
                  <a:txBody>
                    <a:bodyPr/>
                    <a:lstStyle/>
                    <a:p>
                      <a:pPr algn="ctr" fontAlgn="ctr"/>
                      <a:r>
                        <a:rPr lang="en-US" sz="1400" b="0" u="none" strike="noStrike">
                          <a:solidFill>
                            <a:srgbClr val="000000"/>
                          </a:solidFill>
                          <a:effectLst/>
                        </a:rPr>
                        <a:t>11</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b="0" u="none" strike="noStrike">
                          <a:solidFill>
                            <a:srgbClr val="000000"/>
                          </a:solidFill>
                          <a:effectLst/>
                        </a:rPr>
                        <a:t>QA Tester (Functional)</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0" u="none" strike="noStrike">
                          <a:solidFill>
                            <a:srgbClr val="000000"/>
                          </a:solidFill>
                          <a:effectLst/>
                        </a:rPr>
                        <a:t>2+ years</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b="0" u="none" strike="noStrike">
                          <a:solidFill>
                            <a:srgbClr val="000000"/>
                          </a:solidFill>
                          <a:effectLst/>
                        </a:rPr>
                        <a:t>Functional testing, Regression testing, Database testing</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7867626"/>
                  </a:ext>
                </a:extLst>
              </a:tr>
              <a:tr h="358045">
                <a:tc>
                  <a:txBody>
                    <a:bodyPr/>
                    <a:lstStyle/>
                    <a:p>
                      <a:pPr algn="ctr" fontAlgn="ctr"/>
                      <a:r>
                        <a:rPr lang="en-US" sz="1400" b="0" u="none" strike="noStrike">
                          <a:solidFill>
                            <a:srgbClr val="000000"/>
                          </a:solidFill>
                          <a:effectLst/>
                        </a:rPr>
                        <a:t>12</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b="0" u="none" strike="noStrike">
                          <a:solidFill>
                            <a:srgbClr val="000000"/>
                          </a:solidFill>
                          <a:effectLst/>
                        </a:rPr>
                        <a:t>DevOps Engineer</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0" u="none" strike="noStrike">
                          <a:solidFill>
                            <a:srgbClr val="000000"/>
                          </a:solidFill>
                          <a:effectLst/>
                        </a:rPr>
                        <a:t>5+ years</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b="0" u="none" strike="noStrike">
                          <a:solidFill>
                            <a:srgbClr val="000000"/>
                          </a:solidFill>
                          <a:effectLst/>
                        </a:rPr>
                        <a:t>CI-CD pipeline creation, deployment, Jenkins</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08889646"/>
                  </a:ext>
                </a:extLst>
              </a:tr>
            </a:tbl>
          </a:graphicData>
        </a:graphic>
      </p:graphicFrame>
      <p:sp>
        <p:nvSpPr>
          <p:cNvPr id="5" name="TextBox 4">
            <a:extLst>
              <a:ext uri="{FF2B5EF4-FFF2-40B4-BE49-F238E27FC236}">
                <a16:creationId xmlns:a16="http://schemas.microsoft.com/office/drawing/2014/main" id="{2CA611CB-B20E-9458-0248-8AF62D560ED9}"/>
              </a:ext>
            </a:extLst>
          </p:cNvPr>
          <p:cNvSpPr txBox="1"/>
          <p:nvPr/>
        </p:nvSpPr>
        <p:spPr>
          <a:xfrm>
            <a:off x="570278" y="6319853"/>
            <a:ext cx="8597546" cy="276999"/>
          </a:xfrm>
          <a:prstGeom prst="rect">
            <a:avLst/>
          </a:prstGeom>
          <a:noFill/>
        </p:spPr>
        <p:txBody>
          <a:bodyPr wrap="none" rtlCol="0">
            <a:spAutoFit/>
          </a:bodyPr>
          <a:lstStyle/>
          <a:p>
            <a:r>
              <a:rPr lang="en-US" sz="1200" b="1" i="1"/>
              <a:t>This is tentative team structure proposed based on the high-level understanding of the requirement and scope of work</a:t>
            </a:r>
          </a:p>
        </p:txBody>
      </p:sp>
    </p:spTree>
    <p:extLst>
      <p:ext uri="{BB962C8B-B14F-4D97-AF65-F5344CB8AC3E}">
        <p14:creationId xmlns:p14="http://schemas.microsoft.com/office/powerpoint/2010/main" val="3588102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CD82C7DE-430F-0238-FEF4-840743FCFACD}"/>
              </a:ext>
            </a:extLst>
          </p:cNvPr>
          <p:cNvSpPr>
            <a:spLocks noGrp="1"/>
          </p:cNvSpPr>
          <p:nvPr>
            <p:ph type="body" sz="quarter" idx="11"/>
          </p:nvPr>
        </p:nvSpPr>
        <p:spPr>
          <a:xfrm>
            <a:off x="282176" y="4131535"/>
            <a:ext cx="4950835" cy="670864"/>
          </a:xfrm>
        </p:spPr>
        <p:txBody>
          <a:bodyPr>
            <a:normAutofit/>
          </a:bodyPr>
          <a:lstStyle/>
          <a:p>
            <a:r>
              <a:rPr lang="en-US"/>
              <a:t>Abhijit Yadav </a:t>
            </a:r>
          </a:p>
          <a:p>
            <a:r>
              <a:rPr lang="en-US" b="1"/>
              <a:t>Client Partner – MSIL</a:t>
            </a:r>
          </a:p>
        </p:txBody>
      </p:sp>
      <p:sp>
        <p:nvSpPr>
          <p:cNvPr id="5" name="Text Placeholder 2">
            <a:extLst>
              <a:ext uri="{FF2B5EF4-FFF2-40B4-BE49-F238E27FC236}">
                <a16:creationId xmlns:a16="http://schemas.microsoft.com/office/drawing/2014/main" id="{58B5E35D-4DB9-8D58-425D-B22D5541EF26}"/>
              </a:ext>
            </a:extLst>
          </p:cNvPr>
          <p:cNvSpPr>
            <a:spLocks noGrp="1"/>
          </p:cNvSpPr>
          <p:nvPr>
            <p:ph type="body" sz="quarter" idx="12"/>
          </p:nvPr>
        </p:nvSpPr>
        <p:spPr>
          <a:xfrm>
            <a:off x="271903" y="4889523"/>
            <a:ext cx="4140200" cy="443945"/>
          </a:xfrm>
        </p:spPr>
        <p:txBody>
          <a:bodyPr>
            <a:normAutofit fontScale="85000" lnSpcReduction="20000"/>
          </a:bodyPr>
          <a:lstStyle/>
          <a:p>
            <a:r>
              <a:rPr lang="en-US">
                <a:hlinkClick r:id="rId2"/>
              </a:rPr>
              <a:t>abhijit.yadav@happiestminds.com</a:t>
            </a:r>
            <a:endParaRPr lang="en-US"/>
          </a:p>
          <a:p>
            <a:r>
              <a:rPr lang="en-US"/>
              <a:t>+91 8888866647</a:t>
            </a:r>
          </a:p>
        </p:txBody>
      </p:sp>
    </p:spTree>
    <p:extLst>
      <p:ext uri="{BB962C8B-B14F-4D97-AF65-F5344CB8AC3E}">
        <p14:creationId xmlns:p14="http://schemas.microsoft.com/office/powerpoint/2010/main" val="1444182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965400-B7CF-44B7-934A-ABB8E029C2E4}"/>
              </a:ext>
            </a:extLst>
          </p:cNvPr>
          <p:cNvSpPr>
            <a:spLocks noGrp="1"/>
          </p:cNvSpPr>
          <p:nvPr>
            <p:ph type="body" sz="quarter" idx="15"/>
          </p:nvPr>
        </p:nvSpPr>
        <p:spPr/>
        <p:txBody>
          <a:bodyPr/>
          <a:lstStyle/>
          <a:p>
            <a:endParaRPr lang="en-US"/>
          </a:p>
        </p:txBody>
      </p:sp>
      <p:sp>
        <p:nvSpPr>
          <p:cNvPr id="3" name="Slide Number Placeholder 2">
            <a:extLst>
              <a:ext uri="{FF2B5EF4-FFF2-40B4-BE49-F238E27FC236}">
                <a16:creationId xmlns:a16="http://schemas.microsoft.com/office/drawing/2014/main" id="{5CE053C9-BB14-41AB-9ECB-9A6B2B3F9EE6}"/>
              </a:ext>
            </a:extLst>
          </p:cNvPr>
          <p:cNvSpPr>
            <a:spLocks noGrp="1"/>
          </p:cNvSpPr>
          <p:nvPr>
            <p:ph type="sldNum" sz="quarter" idx="21"/>
          </p:nvPr>
        </p:nvSpPr>
        <p:spPr/>
        <p:txBody>
          <a:bodyPr/>
          <a:lstStyle/>
          <a:p>
            <a:fld id="{2ADF02F0-7A45-4BFB-A264-947079AA91A4}" type="slidenum">
              <a:rPr lang="en-US" smtClean="0"/>
              <a:t>3</a:t>
            </a:fld>
            <a:endParaRPr lang="en-US"/>
          </a:p>
        </p:txBody>
      </p:sp>
      <p:pic>
        <p:nvPicPr>
          <p:cNvPr id="5" name="Picture 4">
            <a:extLst>
              <a:ext uri="{FF2B5EF4-FFF2-40B4-BE49-F238E27FC236}">
                <a16:creationId xmlns:a16="http://schemas.microsoft.com/office/drawing/2014/main" id="{8B6373FD-8699-423F-A2FE-4C49184EE451}"/>
              </a:ext>
            </a:extLst>
          </p:cNvPr>
          <p:cNvPicPr>
            <a:picLocks noChangeAspect="1"/>
          </p:cNvPicPr>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5E455365-D04E-4827-89DC-8A6F11F6F6CE}"/>
              </a:ext>
            </a:extLst>
          </p:cNvPr>
          <p:cNvSpPr/>
          <p:nvPr/>
        </p:nvSpPr>
        <p:spPr>
          <a:xfrm>
            <a:off x="8454641" y="2871996"/>
            <a:ext cx="3669328" cy="1323439"/>
          </a:xfrm>
          <a:prstGeom prst="rect">
            <a:avLst/>
          </a:prstGeom>
        </p:spPr>
        <p:txBody>
          <a:bodyPr wrap="square" lIns="91440" tIns="45720" rIns="91440" bIns="45720" anchor="t">
            <a:spAutoFit/>
          </a:bodyPr>
          <a:lstStyle/>
          <a:p>
            <a:r>
              <a:rPr lang="en-US" sz="4000">
                <a:solidFill>
                  <a:schemeClr val="bg1"/>
                </a:solidFill>
                <a:latin typeface="Segoe UI Semibold"/>
                <a:cs typeface="Segoe UI Semibold"/>
              </a:rPr>
              <a:t>Requirement &amp; Scope</a:t>
            </a:r>
          </a:p>
        </p:txBody>
      </p:sp>
      <p:pic>
        <p:nvPicPr>
          <p:cNvPr id="9" name="Picture 8">
            <a:extLst>
              <a:ext uri="{FF2B5EF4-FFF2-40B4-BE49-F238E27FC236}">
                <a16:creationId xmlns:a16="http://schemas.microsoft.com/office/drawing/2014/main" id="{FF699832-B6F0-4AEE-8E68-7AF0FAEB97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30228" y="124989"/>
            <a:ext cx="2189001" cy="857690"/>
          </a:xfrm>
          <a:prstGeom prst="rect">
            <a:avLst/>
          </a:prstGeom>
        </p:spPr>
      </p:pic>
      <p:sp>
        <p:nvSpPr>
          <p:cNvPr id="4" name="Rectangle 3">
            <a:extLst>
              <a:ext uri="{FF2B5EF4-FFF2-40B4-BE49-F238E27FC236}">
                <a16:creationId xmlns:a16="http://schemas.microsoft.com/office/drawing/2014/main" id="{29060076-8430-4D20-8E85-E6D2F880B831}"/>
              </a:ext>
            </a:extLst>
          </p:cNvPr>
          <p:cNvSpPr/>
          <p:nvPr/>
        </p:nvSpPr>
        <p:spPr>
          <a:xfrm>
            <a:off x="8060009" y="1825476"/>
            <a:ext cx="294490" cy="2673384"/>
          </a:xfrm>
          <a:prstGeom prst="rect">
            <a:avLst/>
          </a:prstGeom>
          <a:gradFill>
            <a:gsLst>
              <a:gs pos="0">
                <a:srgbClr val="089696"/>
              </a:gs>
              <a:gs pos="53000">
                <a:srgbClr val="3EB34A"/>
              </a:gs>
              <a:gs pos="100000">
                <a:srgbClr val="8ACD4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8433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5777" y="164592"/>
            <a:ext cx="10074994" cy="762000"/>
          </a:xfrm>
        </p:spPr>
        <p:txBody>
          <a:bodyPr vert="horz" lIns="91440" tIns="45720" rIns="91440" bIns="45720" rtlCol="0" anchor="ctr">
            <a:noAutofit/>
          </a:bodyPr>
          <a:lstStyle/>
          <a:p>
            <a:pPr>
              <a:lnSpc>
                <a:spcPct val="100000"/>
              </a:lnSpc>
              <a:spcBef>
                <a:spcPts val="1000"/>
              </a:spcBef>
              <a:spcAft>
                <a:spcPts val="40"/>
              </a:spcAft>
              <a:buFont typeface="Arial" panose="020B0604020202020204" pitchFamily="34" charset="0"/>
            </a:pPr>
            <a:r>
              <a:rPr lang="en-US" sz="2800">
                <a:ea typeface="+mn-ea"/>
                <a:cs typeface="Segoe UI Light" panose="020B0502040204020203" pitchFamily="34" charset="0"/>
              </a:rPr>
              <a:t>Our Understanding of the Requirement</a:t>
            </a:r>
          </a:p>
        </p:txBody>
      </p:sp>
      <p:sp>
        <p:nvSpPr>
          <p:cNvPr id="18" name="Slide Number Placeholder 3"/>
          <p:cNvSpPr txBox="1">
            <a:spLocks/>
          </p:cNvSpPr>
          <p:nvPr/>
        </p:nvSpPr>
        <p:spPr bwMode="auto">
          <a:xfrm>
            <a:off x="9346355" y="6614886"/>
            <a:ext cx="2844059"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lgn="r" eaLnBrk="0" fontAlgn="base" hangingPunct="0">
              <a:spcBef>
                <a:spcPct val="0"/>
              </a:spcBef>
              <a:spcAft>
                <a:spcPct val="0"/>
              </a:spcAft>
              <a:defRPr/>
            </a:pPr>
            <a:r>
              <a:rPr lang="en-US" sz="800">
                <a:solidFill>
                  <a:schemeClr val="bg1"/>
                </a:solidFill>
                <a:latin typeface="Trebuchet MS" pitchFamily="34" charset="0"/>
              </a:rPr>
              <a:t>Slide </a:t>
            </a:r>
            <a:fld id="{33C1AF14-329E-4C6B-BB15-8F13C7AC81A9}" type="slidenum">
              <a:rPr lang="en-US" sz="800">
                <a:solidFill>
                  <a:schemeClr val="bg1"/>
                </a:solidFill>
                <a:latin typeface="Trebuchet MS" pitchFamily="34" charset="0"/>
              </a:rPr>
              <a:pPr algn="r" eaLnBrk="0" fontAlgn="base" hangingPunct="0">
                <a:spcBef>
                  <a:spcPct val="0"/>
                </a:spcBef>
                <a:spcAft>
                  <a:spcPct val="0"/>
                </a:spcAft>
                <a:defRPr/>
              </a:pPr>
              <a:t>4</a:t>
            </a:fld>
            <a:r>
              <a:rPr lang="en-US" sz="800">
                <a:solidFill>
                  <a:schemeClr val="bg1"/>
                </a:solidFill>
                <a:latin typeface="Trebuchet MS" pitchFamily="34" charset="0"/>
              </a:rPr>
              <a:t>  </a:t>
            </a:r>
          </a:p>
        </p:txBody>
      </p:sp>
      <p:sp>
        <p:nvSpPr>
          <p:cNvPr id="4" name="AutoShape 6" descr="data:image/jpeg;base64,/9j/4AAQSkZJRgABAQAAAQABAAD/2wCEAAkGBhQSERUUExQVFRQWFRoWGBcXGBcfHBgfHRocFx0cGBgYHCYfGBkkHBgeIC8gJCcqLS0tGh4xNTAqNycrLSkBCQoKDgwOGg8PGikkHyQsLDQsLCwsKi8tLCwpLyksLCksLCwsKSwsKiwpKiwsLCwsLywsLCwsLCwsLCwpLCwsLP/AABEIAJ8BPQMBIgACEQEDEQH/xAAcAAACAwADAQAAAAAAAAAAAAAABgQFBwEDCAL/xABREAACAQMCAgUFCQoLCQADAAABAgMABBESIQUxBgcTIkEUMlFhcRcjU1SBkpPR1BY0QlJyc5Gh0tMIFSQzVWJ0sbKz8DVDY5Sio7TB4RjC8f/EABoBAQADAQEBAAAAAAAAAAAAAAABAgQDBQb/xAAyEQACAgEDAQUGBQUBAAAAAAAAAQIRAwQSITETQVGB8AUiYXHB4RQykbHRM1KSofFi/9oADAMBAAIRAxEAPwDcaKKKAKKKKAKKKKAKKKKAKKKKAKTeOcXup55IbWVbeOHSsk3ZrI7ORqKRqx0qFUrliCcvgeacuVIfC7qOOPDuiGS5uFXUyguxuZRhcnvMdthk11xRUpcmfUZHCPunT9z039JcQ+kg/cUfc9N/SXEPpIP3FWtzeRx6dbompgi6mA1MeSrk7scbAb7V3Vs7KHgeb2+TxKT7npv6S4h9JB+4o+56b+kuIfSQfuKu810wXsblgjoxRtLhWUlD+KwB7reo07KHgO3yeJWLcXlnmXyp7qCMEvDNGnaaebss0ags67sFK4IBX0EP0bhgCORGRSpHcxvIYdSM4A1x5UsFbHnJnIUg+Iwc1adC/wDZ1n/ZYf8ALWsuaCi+DdpckppqRc0UUVwNgUUUUAUUVA49fmC1nmUAtFDJIAeRKoWAOPDagKXifTxUlaGC3uLp1OktEqiJWG7I07sEVwNyPSQvPYRfu5uv6Lm/5i0/eVzwmx7GGOPOoooBY5y7c3c5JOWYljkndql1sWnVcnmy1kr4SIf3c3X9Fzf8xafvKPu5uv6Lm/5i0/eVMoq34ePiyv4yfgvXmQ/u5uv6Lm/5i0/eVadH+mMd05iMc0E4UsYpkKkqCFLIwyjpqOMg/JgjMeqvjylVSdTiS3kWRTgHIJ7N0P8AVdGIPr0n8EVSeBJWi+PVyckpIe6KKKyHohRRRQBRRRQBRRRQBRRRQBRRRQBRRRQBRRRQBRRRQBRRRQBWEdY1vJJb2aRHErcSnVDkjDG4mC7j14rd6Q+F20ciEOis0N1cEa1BMbdvI4K6hlW0spDDwIwa64o7m0ZtRLalL4/RmVcV6US8RuLCXSyRQ3VvE6nbVO7anwBkFQI8DOMZGAMmpPBult9JPE/aHtHuezeB7i2EekMFMS25AkWQbd/mcnxOTq7cLhPOKM4k7XzE8/8AH5fzn9bn66+l4dEJDKI4xKRgyBF1kbbF8aiNhtnwFaeyl4mLto1W0yvjPS+aOC+Typ1nXihSNdZDiEk4Cjn2eB7KjXtxPbNxW8guJEMPEcdkMdnIGkIPaL48x+g+nI1e64FbyvrkghkfbvPFGzbcu8yk7V9ycIgYOrQxESNrkBjQh256nBHfbO+Tk0eKT7ws0UunrgXuC2rDjl45HcaC3AORuQEztnPh409dC/8AZ1n/AGWH/LWqtLaNJDNpRXIGuTSoYqv474yVAHicDFWnQv8A2dZ/2WH/AC1rjmVUaNJLc35FzRRRWc3BRRRQBVP0x/2fd/2Wb/Kariqfpj/s+7/ss3+U1AZj1idKpbK7sWRm7I9qZoxnDqNIJIHMqpZgd8EZqJxzp+f42t445T5JErtMyaishERlYHGzBFC7DJBJ9OA5cW6LxXM0M0uomJZUCbaWEqGNgwIJ5HbBFVXD+rK1hEAXWRA0rYbQe07VQjCXud4BVAAGNuec1vlGd8HkRnjpX1p/Uj2XWC+bd7m3WKC6DtE6yF2UKC3viBeZGPN5Z39FHD+sF28mlmt1itrtykTiQu6kZA7RAvJiCBjl448bDh/QGCJ42LzSpCGEMUrho4g2QQqle9scd4nGB6KOHdAIIniOuaSOAloYZXDRxFuZClck88aicZ2xSshDeLw9c/YrrDrCkfyeZ7dUtLqbsIpBJlw2SoLpp81irgY3GN8bZ6rPiMsjcXR3ZliuI1jUnIQZOy+gbD9FWll1fQRvGQ8zRROZIoHcGKNzg6lXTnOckAkgFjjGa7+JcIWGK7kDEmZlcgrGMEN4FEBbnzYsdhvzzDjKuSVKG73fh+5o9FFFYT1wooooAooooAooooAooooAopO4ebiZO0N5Oup5RpVLXSAsroANVux5KOZNSPIp/jtz82z+zVNE0NNFK3kU/wAdufm2f2ajyKf47c/Ns/s1KFDTRSt5FP8AHbn5tn9mo8in+O3PzbP7NShQ00UreRT/AB25+bZ/ZqPIp/jtz82z+zUoUNNFK3kU/wAdufm2f2ajyKf47c/Ns/s1KFDTSd0g4XPBcNcW0JnSVR28SyKrKybCWNX7rsU7hXK50R78zUjyKf47c/Ns/s1HkU/x25+bZ/ZqlNxdorLGpqmVH8ez/wBG33zbf9/UvhXFO2D5ilhaN+zZJQoYHQkgPcZhgrIPGpnkU/x25+bZ/ZqqDG1veEyu0gulRFlZYge0iEjBG7JEGWjYlSRk9mVz5orTjzScqZizaWMYNxPlekUjFuzsbyRVd0DosOlijlCVzMDjKnmBX1/Hk/8ARt/823/f19cDhkLXEaXU8XZ3Dns1EBCiQCYEGWF2wxdiO9jmBjGKtfIp/jtz82z+zVV5pp0XhpccoplUvDr29BQxeR27DS7SkNO6nZlRI20xbZGssTyIXc4fI0AAA5AYFLHkU/x25+bZ/ZqPIp/jtz82z+zVxlKUnbNMMSgqiNNFK3kU/wAdufm2f2ajyKf47c/Ns/s1VovQ00UreRT/AB25+bZ/ZqPIp/jtz82z+zUoUNNRuI2KzQyRPnTIjRtg4OGUqcHwODS/5FP8dufm2f2ajyKf47c/Ns/s1KFFRwfjgyttcNovFXDo4KmQrkGSLUq9pGxUsCo5Z2Gk1c5qDxTox5Smi4uJZkByFkjsiAfSM22x9lVPuV2no/7Nn9mrTHO0uUYZaJN2mMmaKTeL9XltCivGvvnbQqnvdqoBaVFyWSAMAM+BBq36R8NS7kt7Zz3GaSZhpRjiNMDZwygapRuVPhjfeuqzXFujPPTbZqF9S7zVVMy3dwlpG6lVbtLnS+6ohBWM6d1Z5NIIOO4snpFQPcstPR/2bP7NVtw3oz5OumC4khU4yI4rFc45Zxa7n1muM8zkqSNOPR7ZJt2OtFK3kU/x25+bZ/ZqPIp/jtz82z+zVno20NNFK3kU/wAdufm2f2ajyKf47c/Ns/s1KFDTRSt5FP8AHbn5tn9mo8in+O3PzbP7NShQ00UreRT/AB25+bZ/ZqPIp/jtz82z+zUoUNNFK3kU/wAdufm2f2apPRy4l7a4ikleUIImUuIgRrDZHvSICO6PClCiJ0e+91/OT/8AkS1Y1XdHvvdfzk//AJEtT5JAoLMQAASSSAABuSSdgAN81JY+qKzfpP14WtuWS3VrmRTjUO7FnJB7/N8EDkMEHIaln/8AIWb4pD8+SlizbqKyyy/hA2pX323uEb0J2bg7elmTG/hg+2r2Hrk4Y2n39lJxs0Um2fAkKRt44JHrpYsdqKqbbpdZSLqS7tyM4yZYxy9TEH9Vdv3R2vxq2+nh/aqQWNFV33R2vxq2+nh/ao+6O1+NW308P7VAWNFV33SWvxq2+nh/brg9J7Qb+V223/Hh/bqAWVReJ8NWeMxvqGSCGU4ZWUhlZD4MrAEcxtuCMikHpH142cGVt1a5fcZGVjBGR5zDLDIHmjBB86s36RdbN/egojdjH3iUgBBKgEnU+SxAXJOMDbJGwwshtGidIuk8vDZop7mOJ2GYGkhkjBuIsgkmFiHjdG0sFBdQTIMqGBOe8T65OIPcPJFMY4i+Ui0xkKudlJK5bbmfHeqOVo1tEcw655HkLSuznG+BhfN575bJJJ5YqntbQyE45AZJPIDIHhvzIG3iRUOTZSMVFUj0X0d6zYns4ZrwGDtFIEmkmOR1JDhez1FGGM6WA2JIyBtf8D6YWl4zLbTpKyjUygOCBnGcOoJGdsjOMjPMZ87cD6RtZwzQOomt59JZQzK0ciHUkiMVykgx4ggjAORTj1T9pe3UczAarVgXl2BKukgC4BBJJXHIgD5KWXTNwoooqxYK4dwoJJAABJJIAAG5JJ2AA8a5ql6ZcHe6s5YUGWbRhSca9MisVzkY1BSM58aEEBetDhh2F2pPqjnP6MR75rPOsjrWvIrjsIA1qEVWcMsZkyw1Ybdgo0sp08wee+1KnDunzQXHaCIOYgRboThI33USOoHfYAnAyBk5pfuLKSVmkLB3Ys7c8k7s2+NJbmSAfTVbK2a51a9b6yAw8RmCyasxzPpCsDgaHKgBCDuGO2CckY31mOQMMqQR6RuP1V5C4dMquNUYkB20nV6fAoQ2fYat+JXclvcSizaaCMqGKJI50q8algW2JXv4y2+MZOd6WLN4450hga5CvMqxWzBioPemnAOmJFBzIYwysUUE62jz5uKt+AcNYNJcTJpmmwNJIJijXzIsjYHOXYLtqY7nANYr0N61IbTAksICRgdrEMSnGN2L6tTecc5GSRyrXuCdY1hdLlLmNCACVmIjYbD8cgHBOO6SM5wTVt3FFFBb976jLRVcOktp8atvp4f26PujtfjVt9PD+1Q6ljRVd90dr8atvp4f2qPujtfjVt9PD+1QFjRVd90dr8atvp4f2qquKdZPDrc4e6jJzgiPMhG2f92CMeuoAzUVn19148OjI0meXPMxx4x7e1ZP1Zpd4h/CF73vFplcneWTcjwOEHdOOYyfbSxZsdFYxY/whG1r21oojz3jG7ah6wG2Ps2z6RWldFum1rxBNVvJ3h50b4WRfauTkb+cpI9dBZe10cB+/Lv8i3/ukrvro4D9+Xf5Fv8A3SUZDIvR773X85P/AORLWb9ffSQxxQ2iFh2vvshBwCgJVVP42WBJHhoXnnbSOj33uv5yf/yJa8/9c16ZOLTAjHZrHGOfLQrZ38e9Rh9BHoooqpUceq3oU3Eb5FK5giZZJiRldIOQh3G74K+nGT4GtF6/ugsSwrfQoVdWSKUIO7o06EYgbJp0qno7yj0VN6gemomiaxaNFkgj1I6qB2ia8HXpUDUpdd+bZJO+SdS4zweK6gkgnUPFIMMD7cgg+BBAII5ECoboHiqim3rM6EDhd52KuXjZBIjNjOCSpBxtkMp9HhSlUgKKKKAtuifFY7a8gmljEsaSAspzy9IwR3l84esCvWHB+MWfE7UPHomhfzkdAcEHOHRxzDD2ZGQTzrxzU/g3HZ7SQSW8rxOMbocZwc4YcmX1EEH0UYNx6RfweI5rsyW84t4H3MegsVb/AIfeA0H0E7b42wBA6zZbbgvDxw2zBElyNUrtguY8kEuRjdiNA7uMB8AHerDhH8Ia38j13EbG6XI7OMHS/wCK2ttkB8eZG+AeVYf0g49LeXElxMxZ3YnmcKPBV9CgbAeqoB0LxKQR9nqJjyTpOCASMEjPI+yvvhXFWgcsoVsqVZXGVIODgj5BUKipBM4hxIynzEjXnpQHGfEksSxPtNTuiPSiTh90k8e+NnTJAkU81bH6RzwQDg4qss7KSVwkSPI55KilicAnYKCTsCfkq34dwmS3m1XNvcIFXVns3BTfAchlwRqGMHY8qEpN9D03wLjkV3BHPCco6g4yMqfFWAJwwOxHqqwpI6qrJY7VpAU0zsrAjSNZUFGYqpwmSMafDBzjNXlx0xt0KDMp1vo2guNu6zZOYxnzcYGTvyxkixay7rKuuPrF7FGsrdvfXUdrIrfzan8AaTkOwG+eSnx1ZGk2PGIpc6Gbu4zqjlTn6O0Rc8vDNYV034asVzPBpZ5XLSCKEBtTOzOJGdRr81h72QBtnfbMNjrwjOAat4+krqjKscIZlZWkCnWdWx/C0gkHGQBtXRJ0duVi7U284iwG7QxSBMHGDq04wcjBz4iq6oKHbb3BQ5XY+BwDjx2zyO1XvRPphJZ8Qju2Jch/fB4uh2cDcb6eXgCB4bUu0UB6H6TdS9rxMC8s5ewMyiTGkNG5YagcAgoTnfGR6ueWnoF1Z23DYl7qSXPNpmUaskEYjJ3RcEjbc5OedZF1TdbosFNvd9o9uTmNl7xiOdxpO+g89uRGw7xrr6zOuSa8dobR2itRkalLK0wKgHXyIXmNI553ztiOQNnXr06s2gaxRVmuA6knDaYe6TqVhgM+GAwMgajncYrBK5JripAUUUUAVZ9G+DG7u4Lcah2sqISo1FQSNTY8Qq5b2A1WV6K6m+q6K3hhv5u/PJGJEBxpiVxkEY5uUI3PLJGPGgJfWF1UxycKjgtExJaAtFtqeQd4umrI3dm1+jUAABnbzXXtq9u1ijeR/NRC7Y8AoLE48dhXkLpr0pPELtrjskhBAVUQDYDlqIA1N6Sf1AACE7BQ1N4LxV7aeOaMlXjYMCDgn0jPoIyD6iahUVIPYPDr5Z4Y5kBCyxpIoPPDqHGfXgiueA/fl3+Rb/3SUp9T14ZOEwZ/AMkY57gOSCc/lY+QU2cB+/Lv8i3/ALpKsyz6ETo/97j85P8A+RLXnbpjwtpLjidxlj2N/wBmdsgK7zgEnOwHZKoH9b1VvPR7pBb4Fv20fbB5yULDP3xLkejUAM6eYG+Mb1lPSyDTPxu2jXdzDebnfuHtJNK47w/lDP8A1VQ+G4gi7Rl1ab0I6pYuJ8NaaG4K3aSMpRsdmNgVDYGoZG+sZHMY7pqF1ZdWX8aRXTl9BjQJEd8doSGy2M90KCCMfh+GN9g6uOrZ+E2tzql7SaYZ97BAXQrhAuRqLEuTn2ADbJggQOrDqxu7biqPcNFEYSSUE0bSPlW2CIxIXBBOrGxHOvQArzb1adWd3PcQ3sxMMMciza33aQxybqE1agdSEEtjHoNegYONBmwVxvjOfl39HhVZICp1ydC5OI2IEADTQvrVe7lwRpZQzEadjq9ekeqvOvR/ohcXd2tqiMshI1BhjQuxLMGxgAHPr2A3Ir051ndIp7Lh0txbgGRCgycYQFwCxU+dzxj+tnwrC/d44pnPaRZ9PYpUoC9056ETcLuexlIYModJFzpdeXjyIIII9ngQSu1uPS5H6ScNju7WBlmtpniaHUp1AqjsUOwbGU5gE4PqziMsRUkMCCOYIwR7QeVSD4ooooAoorSOqfq0N7ILi5T+SIThTkds2MADBB0A7k+ONPicAJH3PXHkxuuycW4cJ2hGFyc4xnmNuY2Gw8RWsdAuggsbGa/u7dZpuxaSKFgG0pp1ZZTsGbmTuVXPjkU5dKrKzSawhuBFFbqZ5URsJEWQIFBQLo86Ut3iBswwS1XfSXexuiNx5LPuOX8045+2pRKMhfpdPHmO3LR+UYSUmAxIpYHeM4QRaATg59Z1Y1VO7d4YVbse27Z2RvJobeXAURvmVgrHUS+cHc6Sd81P60s6Ez43UOPT5pHozjIxzpPSUjkSPYTWHU5NjV8r50fS+xdG9RjybJKMuOXFS/0xr4fG9tdus8jw2pMgzG/YoHDd12ETLjUAVPPcp6zVjxLiliWgxfscTgn+WSnSOylGf5zu7kDPrx41nd14flqP0sAa4uF3T8v/APVqpDVVFJmjV+wJzyylCSS47vHzNK4jxi17KTsL2SSbQwiRbyVizkYXu9oMgHBPqBpchae2i7aSCWaVpMakghkkJ05LyOyscnYf/wApZuNtP5aipCORyJHsqs9UnXH0O+k9g5MW9Oa3cU9t15P9C94nxK44dO7QPEuHaErGIskM2gM0ER/nFKgjUpwdiCNjZdELiG7ma2mtjLHPE7s0kGGiZdIYCUqraG1bEElWK4xq2TlPv1t/aoOf5wemtg4Qp8otv7PdH/u2u49Va9NLdBM8L2xhWHVOCrouir/RhHS7q9ns71bZFMgmfFuQR74CcAE7YcZAPL08iKXOI8NkgkaOZGjdSQVYYIwcfKMjmK9LdY6WptH8odEdPfISzYcSLgro0gtk7A4B2OSNsj76b9AYOJW5JRVuTGDHMR3lOAQHZca12075xnIHge547PLtFTOLcJltpnhmQpIhwQf7wfEEbg+NQ6AKKKKAKeLnqivE4Yt+dJBGsxDzki0lu0Yk48B3RkgMM8iBWdB+gtxxKdUiQ9kGXtZcd2NSdzuRqbAOFByce0jR+n3XVNbTm0sU7MWzNC7SBX16DoGB4AaeZOTncDG4CJ1b9Ap+IXUeFKwKweSUqCuFOcDJAckjTgZxnJ2Br1gKwLq+64OJXXEbe3fs5I5HIZFREIXSxLBv6oBfHjpx41vFzciNcnPox6arKwUXWHwRrzh1xAsixMygh2OFGlg2HbwU6cE+usO6IdRV1dPquGSGAfhpJHIz89k7NmXYjcsRjPI+Gr9YXR9uL2fYJIIpFkEqaslXKo66SRjSDq87B5cqT+oro/dWd9dw3Ebx4hQlc5XJbK7qSpbTqxvnGr11K6AyPpjwuG2vZ4beRpYo5Ciu3M4A1A4ABw2V1AYOMjY1D4Jw03FxDCM5lkSPYZI1MBkDxxnNbQ/8HUtdyM1wpt27Qrse0BZTp1ADSQrkZwRqA8M4GbdC+GyQ8VXK5NnI80xz3VWDLMS2MKpK6QT4so8RUg1PqH2sp1ySFumA9mhOQ8M860PgP35d/kW/90lIPU7JFBwkzSMsQeaR3Z2AG2lRgnHqHtp06H8TiuLi6khdZEKW/eU+OlzgjmrYI2OCM7ipJb7jFeKdFDLPPJ2gGuefYrn/AHzj0+rn7KX+PWEsLwvNKSHzEWBdtK7bZO5Hfbu+IB9JrQX8+T8/P/nyUrdO1LrBEoLO8uQB6hg5Phu49XOvGhnm8zi3xb+pgj/Ua+ZtHVFwtYOGqFADGacyEE4ZllaLIzy7sajbHL05Jb7i4CLkn6z6qTOqkqYLkrg/yxuWOfYwA/LnOfXmp/T/AIsbe3aVF1uqnSnPLMyoucb41Hf1A16MHuim/D6G2H5UReN9IYovfLiRYwc6Qx3OPBF85zy5DxHppQt+tS3aYRtFKkO+mZtJHge9EAWQZzhs+sgZ2XpbUFmlumEsrZYs3JQu5CDkqKN8cvVRe36BeyVRJIwwsa4IXluxxpRQTnJ9WPVlnrOfdRsjgilc3XxNc4dx1JogQUnhYAg5DKfEDO4yNu6dx6qSuIdRFjdTPLHNJAHOeyUKQpwM4LkkgnLc9s42xilXgnCWtwWWRllZgS8ZwNtgpU7OuM51A+c3Kmuz6XzLgTIkg5M8XdflzEb5TOf6+N87cq6w1mKXDdGDtYXVjv0C6EJwu3aCOR5A0pl1MACCVRMbeHcH6ah9Y/V5HxO2ZVCJcKdUcpXxAxpYjfSwAHjjAODgVXQdOYoyBqkBIBIEMxAJ9JVGT1ZDeFXkHTa0l2MkexIOXUYI8CGx6OVd1kT6Oy6afQwqDqE4kZFUiEKWw7iVSEGojJXZicDUAByYcjkCo6zegI4VPDErvIHhDlyukFtTKwX1DAOMkjUM8xXp89IoAMtKiD+sQP15xVH004Fa8Wtuxdjz1RyoR3G3AIB2cHkR4g7EHBHROyTyXXrTo46w2NuuNGiCIFcY0kqARjwOonb0+us66MdSS20zvdlJ0UoYdJYAnOomRCPUBgkgjVkcqfOJzFjFCp7xlWZ9s6UjYPucjBZ1VRz2LHG2akGfdct7JcXsduiEi3iBGkE5Mul2JP4IxGuPyWOeQpGXg92EKKsoUqRpycb7YwDjxO3oJ9laRxqQteXLZJzKFG4OAsUYwPYc/Lmoua8fPq5xyNRSPL1Esu97K87IvG+JTcQEayQC3COjsS+osVycIukYG55n0bnBzB+57/jH5g+uriuKx5dRkyO2zth1mtxW4ZXG/wC372U56NA41SuQDnCqq7ggg5IbljlX0/RqM4zJNscjvJz+SP11b1xXPfLxOktdrJu5Z8n+TXT5UVMnRpCP5yXI3BzHsfA47PeuPue/4x+Yv11cUU3S8f2LR9o66F7dRk5/9X+9lK/R9gUZZAzxypIoZcA6G1YJGTv/AK9IOlHFru6ECrbyRdgrjUsmouWCA4KqoA7gx9W9XNc5rvj1WXGtqp/P7GTNqNXkblKe5v8Au6/qjPZuCXG7PHIc7E4LHHLA8SN8D9e1eheifSLymytZXAV5UKkA7FoyyEj1HQSBvzxvjNZ4avuj7uLIFSzGC9eTTjJKag7IFyPCRyPTtzr0NHqJZJNSOukc7e+vIS/4QUYNxbSKvOJlLY54bIGfHAbl66ycV6k6Q9HLbiSKko1xkiRGUkEal2KkepuR2JAyNqSuhfUaIZVmv5EcI2VhjJ0kg7F3OMjkdIG/jtz9E3FNcdQk72VvcWsmuWSKN3gkAQqWXU2licbE4w2Dz38KldCeoW4Nyj3vZCCMqzIr6zIdjoOnYAHZjn2Zzkbg/SG3UgNKisfwWOD+g10XnSO3Xz3UY3BLKv6NRqtgs4LdEXSiqqjwUAAfIKzDj/UHb3NxNcPdSqZZGkICphdRLYBPgM0x8Q6w7fcJIdjpPZpJIQR4Hs0bFUd90xTHvSvIzD8IGMDfB1FwJAcbjuHJ8QDtzeWEeZSRDlFdWWXRDola8KQpAvayk96Z+ZxnGBkhcBiO7jPjmovSjp1Bb6u1cSShciFDlyfAEYIjGw3b24O2Vq/41cT7M4jTmUh1DP5Up75HjhQnrziliGwFpI0mnVCdR7oy0We8WwBllG+43A55rNPWw6Q5YxZMcp7ZOviPfBOsm2uDiX+TP6JWUqd8DEwwvLGzBeZ54zT9wriIxobl4HP6vV/oVi8zwSDLdm4wTnY7A4PrwNW+eWatuid7Lbzpb5L20pYIDkmFgpcAE8oyFIxyBxgDJzbFqVk92S6mrJg2co2rNeaeuCyEV/dNGdJkkRNI1EuWhjkck+jLL3fXsBivScbZUejAx69q83dZa/yiRwMiO/lMmkbjcNuPyRz9GPVXWcmq+f8AJjn3fMiJ0SmIVXmBRF0x5DHSPyTgJ6Tjx/TWp9SfDewW7TVq78ZzjHNT6/VSxqzv6adOqrzrv2xf4WrDpM855Kk+4y4fziW3nyfn5/8APkrgRAKsnnTOTFGgxkq5TQBq5GQrjkuVYHOAckgy0v56f/Okq/6veD9pdmVto7SNcbbNIyaASfSkKjOPGUHbGK54YqWWUe9t/pzf8eZMUnNr18R76JdHRZWqQ7F8l5HA8+Rt2bJ3PoGd9IUeFZ71tcfzLEi5CRh5XZdRx73Iiago7vebOT7fCrnpX03mjnaKMAEoxRGUkN+CJJDjKJk5xkE6SBk0mIp3LsZHYks7YyxPM4GwHgANgAAOVa9TnjjW2uX3fA0Szdm1XUj8TNpHcXALdp2nCyI2QlgZZEjKJlMgeL5Y4w2eWKqej0eZXbbCKFGPDUx/9Jj6q+Z+DnyhkTAVlMo3ICgnD4xyw2GGOWvwFWPDbIwyyoWDErGw9mZBy9XL9FRmcfw7lBVdDNlc8dtllRRXFeKeeFfMsYcYYBhywwBH6DX3RQFJxbgQ06oVAK7mMDuuB4KvJW22wN/Hc5rjon0la2ePSxFuzDVHpbGkkElVHJgpJ2xkgZyBV4KUDZMoCjVjBCHSSx0ZjLKPVgHb1+mvY0OVyTjLuNmCbapm8S3P4zeBPPbAxk55eI39dIt/0klaW4WEqq6zEJsZfCkjEYBwuMt321HUzEDAXDp0Z4nHc20Ld0howsg7x98U9m697c4YEZ8eY51mPCnRolaMEI5Z1zjOGdmGoDbVg742zXbWZZY4e73ls0nGPBJjjCjA5fKeZySSdySSSSdySSedfVdc7kDIGd9x448ceuuUmVhkEEen/XKvCpvkwXzR9UVH4denW0pB7Je6g8Xf0L6fAk8gvMjO/wBWrDGkHJQAHHgcVLi169dPqW7rO+uK5riqlQormihJxXNdVvcKS24w6hA2cBWDZAfPmg6iMnkcZxzrpsLhiCkgKyIcMDsfbirbXz69c8EtUS6+7S6khk7SFgpOzKwJRxjA1KCO8vMMDnwORtUV5+9pXBOe9/VHr9Z8B9Vd9TGUsb3LhkRk07Q09EeMdrCwYBGjkZdAOdC6UcYPMp3jgnfBXO+a46edIpLe3GhvfHbSu3IAEsR4A8hlttz44qJ1edmLi72980QvnbGPfF589XcHyAVSdaHEhJOiLjEEeZPOwHkIbDZ7oxGq4IP+8YHGK+ixS3wUn3o9KDtJifHA085GcuRqeVgSQM4HebJdjyGTjYnwxTJBwuJDkIurlqIyx9rHf/1UHgVoVaQtkNhBpPgO8w/xEYG2AKt68jWZZPI4LojLmm3KjkmuK5orCZzivmaEOpU7hgVI9RGDX3QvOgFro7cQqZTcb5s7iNSoY++HRoyF3w2hhyxv4eFhcSLHa2fYP766ySCMEsyFLyIqGCbgBVcZIHmt66gR8FYwCUMCCGYgHGFye9k+gb5GDttnxseA2emIMR35O+3pAIGld99lAGPSDXuamcIRUmue49OWoljjw+puPRriouLeNxgZRTpznGRyz6RuD6xSD0+6Prb3JnGOxvMJIu2O00lTtyIkjG4AySnPLDFRwvjstmzsjHs2BLDGoo2PPQYOQcYZcHwYbg50CBv4z4e0cmAZU7rryONLJKnhs2D7Vq8JrPDj/j6lFJZI8GbzQaHZAdSjzG56lyQDnJyQQVO/MZOM4Dn1V+dd+2L/AAtSHaqSAWXQ4DK64xhtZ7QEHxEgYfJ8tPnVX5137Yv8LVj09fiHXh/04Y67TgS28+T8/P8A58lO3V+oFjctjfyhycczpWPx8cAUhz3aK0uWUYnnzuM/z8nhzp96rLkSW1yi4Omc4bwOuNG8Rtjl41bSprPN/P8AcnF/UfmIVvOZczsBrmxK59OR3cn1LgYGw8K7ajRsIjJE7IGilljIB/FkYbA4PLFH8Zxfjr+v6qwZYTc5cPqZ5/mZYcIsO2u0XOAIZSfZ2luNvXvU3pZwyOCS3KLpL9qpY5y2AjqpJ5gd5gPDvY8aoJuMCBluEde0hy4GR3lx30JAONS8j4MFPhWrdYXBzPYllJ7S3IuFwcBjGG1KeWzIzj2kHwwfTwLfp3Dv5NOP3se1GaVzXxHIGAZTkEAg+kHcGvqvGMgUUUUBzUngllmCRtYVITKWZ9hkM0hGfVq5/pqLTBwu3Q8G4gfw0W51e1otanPj3HX+7wr0fZ7qb+Ro0/Vh0XnFrwtpwGbT5Tcdmx5aZZcICASB73zOSCzHfYBX4aMQxD0RRj/oApu4XFr4Nfh8HsvLQuBjZkafDc8kNKd6WjzPtq2tlcIfH7E5n7qAVWcQl0tKiA94gAYOc5CHA9JBXw3zmp8s6qMsQB66q+I3oyjoQQmlQQoxnOpQ243yoIGCD3jzB1Y8EG5dODlCKmmu8mXLZcRRn+bQR6sY0hT3sA+LPqO+NsZ9Nd1qgC90bHf2+v8ARj5MVFhjGNH4Kj3w+k89PLl4n2+uu6OcuAUACEbMc77bFVHh68/JvRxe3jp6/frRTHeS5uku718etd3mSq4oorgQFc0V1yavwcew+Pyjl+upSslK3RFnjwWKDcbsp5ODz9h2Py+3f5muAewkUkhQYWODyA1Lv4nSMbnmh2GN+wvqOPMlXcZ+vkynx9HyVAvZM4xkdowUgLlg4ym3m6jh/Nz3jj05rTGDk0n649NP7ENSU9j7+jXj67/Jlnw/Bizg6ix1e3nt6cZxz2xipFRIL9MKpZQwULjYch4nkeZqVXCae5tl8m3dUehZdE73TetHj+cttWr0dnJy5b57T/p8c19TcNDcTuo1Ya3VJQXPMCKLKqo54159OM5Nd/Qi1El+gbOBbzn/AK7cf+6k8NTtOOShsYzMgAHIJFCo9p2r2dNKsUPn/JrxP3ELJTEsvPIZUYEYwVUE+O+zCvupPGNPldzo83t2A2xkoiQuSPzkb+3n41FrytS7yy+ZlyfmYUVzXFcDmc1E4q+IJd8HQwGOeSCBjHjkgDHiRipVT+jfD/KL6CIHARhcvgjOmJlKjGc4aUp4clauuGDnkUUXgrkkW/SbozGttN2S9mEhlIUZ06RG4AA8Btt7KWE5D2U69bnEikcMGoLHMX7Q+lUCkoNjuxYAnwUN4nZEe/jHN1+Q/Vyrf7Qe5xikdtQ7aRIpm6s7nTcSQAYQL26gcgWLK+3hk6DttnV4k5UU4hGeTr+nH99OnVPCWku5u6UzHCCNzlU7Q58MZmxsfD9PLRRksvkVwfmF/jsYW8uwAAPKGOAANykbE7eJJJPpJJ8aaOqrzrv2xf4WpM4vxVGu7ollUm5lGCeWg9jucADPZavlAyacuqhwWuyCCNUXIg/gt6K7YE/xMn8y8P6rMk4t98T/ANon/wA56Y+gPWCvD2MLwlxcTKQwkRNJ0hCG7UqvJQRlhk5G21d/Euq7iDTzMsUZVppXU9qoyGkZxsRtsajHqp4l8BH9Mn1Vu2tSugozjNtIqOnHGIJeJOYVdDKoeRWEeNYHnK0UjqdSjc7br4kmqrP+ttvbTWOqfiPwEX0qfVXPuVcS+Bj+mX6qiUW3dFZwlJ3QpkfL/r/Qq/4Z1lcRs0VIeymiVQojmG6AE40urKxHhhicAAD1TT1VcS+Bj+mX6q59yriXwMf0y/VUKMl3CMckXaQoyzNJNNIURFd9QRFCqDjvaU1vpBO+NXMtyr6ps9yriXwMf0y/VXHuU8S+Bj+mT6qOMm7oiUJyd0K8c7L5rEeOxNd38Zy/CN+mmL3KuJfAx/TL9Vc+5VxL4GP6Zao8N9UV7KXgLn8ZS/jtV3wHrF8ntZ7OazeZZy+qSOTSXDjR3iR3CFCqDnkM13+5VxL4GP6ZPqrn3KuJfAx/TJ9VWhBwdpF4RnB2kMPVP0hhktZ7a8aNZHZnZZGUCRHRYzvsCdsMB6c4AIrOr6KSKR4JWJeMgNvkNsCrgZIKuMMCPA1eXfU5fygB4EOOWJ1Ht8K67LqWv4iSIUJO2867Dbbl6qu43FKuheSco01yL9fSNzBJwd9sb4zjOeQ33x9VNPuU8S+Bj+mT6q59yriXwMf0yfVVNkjkoTTtIoLrijOoTA0hmPLdssW73pxnYcudTrbjTOcYQH0liAfZsR8lWB6quJfAx/TL/oVz7lXEvgY/pl+quUtMmqr0yOznSVHdXyfk9f8A89dTbLoHxRMBoY2X88uR7M/+6+06E8U3zbw8jj39fk/BHL9fqrA9FlvoOxl4EGo95cFFyNPr1Ej9GASTVunQrimDm2iz4YnXHy90VX3PVpxSQ5aKP1e/Lgeyrw0WS/eXA7KfgLl5xZnxgadJyMHfPt8PZ+muLriRkOo91tj3RtkIqjY7DJUEj9Xov/cq4l8DH9MtHuVcS+Bj+mT6q3LBVUun1LKE1Vdwp4rlWxuNj6uf/wApq9yniXwMf0y/VXDdU/ESCDBHgjB9+Xx5+FX2PwK9lLwL3qjZI+1vLiREiKGOJ5XA1BWzKyFm3TKqpONynqqgtOsNYOJ3F35PJPE7N2GhwpAYgMzIVySyoCM+aNiMk4gr1FXvjCpGdgZ1wPVyqy9yriXwMf0yfVXSqSSXQ0e9FJRRQXfSGSeaaYJ5OJZDIIg2dJIGok45swLHluxrr/jKX8dv00x+5VxL4CP6ZfqoHVVxL4GP6ZfqrlLFuduJwcJt3QtPfyEYLtj210M3if102Dqq4l8DH9Mn1Vx7lXEvgY/pl+qixNdER2UvAVBVl0W6dXnDomS3ht2aR2Z3kU55jT3llGpACcLpGnfnmrn3KuJfAx/TL9Vc+5VxL4GP6ZPqq8VKPRF4RnHohd4lxaa5cS3Ehkl0hc4AAHPCqoAUZ32G/M1Fps9yriXwMf0y/VR7lXEvgY/pk+qq7JFXCb5aE65n0IzfijP/AM29daJ0X6ybbh/C4ikEkhLAyEtboXdydRCdq0jbjA7vIDkBVX7lPEvgY/pk+quB1T8R+Ai+lT6qvFNdx0xqUO4Wry6MsskrAKZJZJSoOQpkkaTGSBnGrGfH0VqPUb5l3+cj/wABpU9yriXwMf0yfVWg9VnRW4skuPKFVTI6FQrhtlXByRUwi91snFGSlbP/2Q=="/>
          <p:cNvSpPr>
            <a:spLocks noChangeAspect="1" noChangeArrowheads="1"/>
          </p:cNvSpPr>
          <p:nvPr/>
        </p:nvSpPr>
        <p:spPr bwMode="auto">
          <a:xfrm>
            <a:off x="157163"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data:image/jpeg;base64,/9j/4AAQSkZJRgABAQAAAQABAAD/2wCEAAkGBhQSERUUExQVFRQWFRoWGBcXGBcfHBgfHRocFx0cGBgYHCYfGBkkHBgeIC8gJCcqLS0tGh4xNTAqNycrLSkBCQoKDgwOGg8PGikkHyQsLDQsLCwsKi8tLCwpLyksLCksLCwsKSwsKiwpKiwsLCwsLywsLCwsLCwsLCwpLCwsLP/AABEIAJ8BPQMBIgACEQEDEQH/xAAcAAACAwADAQAAAAAAAAAAAAAABgQFBwEDCAL/xABREAACAQMCAgUFCQoLCQADAAABAgMABBESIQUxBgcTIkEUMlFhcRcjU1SBkpPR1BY0QlJyc5Gh0tMIFSQzVWJ0sbKz8DVDY5Sio7TB4RjC8f/EABoBAQADAQEBAAAAAAAAAAAAAAABAgQDBQb/xAAyEQACAgEDAQUGBQUBAAAAAAAAAQIRAwQSITETQVGB8AUiYXHB4RQykbHRM1KSofFi/9oADAMBAAIRAxEAPwDcaKKKAKKKKAKKKKAKKKKAKKKKAKTeOcXup55IbWVbeOHSsk3ZrI7ORqKRqx0qFUrliCcvgeacuVIfC7qOOPDuiGS5uFXUyguxuZRhcnvMdthk11xRUpcmfUZHCPunT9z039JcQ+kg/cUfc9N/SXEPpIP3FWtzeRx6dbompgi6mA1MeSrk7scbAb7V3Vs7KHgeb2+TxKT7npv6S4h9JB+4o+56b+kuIfSQfuKu810wXsblgjoxRtLhWUlD+KwB7reo07KHgO3yeJWLcXlnmXyp7qCMEvDNGnaaebss0ags67sFK4IBX0EP0bhgCORGRSpHcxvIYdSM4A1x5UsFbHnJnIUg+Iwc1adC/wDZ1n/ZYf8ALWsuaCi+DdpckppqRc0UUVwNgUUUUAUUVA49fmC1nmUAtFDJIAeRKoWAOPDagKXifTxUlaGC3uLp1OktEqiJWG7I07sEVwNyPSQvPYRfu5uv6Lm/5i0/eVzwmx7GGOPOoooBY5y7c3c5JOWYljkndql1sWnVcnmy1kr4SIf3c3X9Fzf8xafvKPu5uv6Lm/5i0/eVMoq34ePiyv4yfgvXmQ/u5uv6Lm/5i0/eVadH+mMd05iMc0E4UsYpkKkqCFLIwyjpqOMg/JgjMeqvjylVSdTiS3kWRTgHIJ7N0P8AVdGIPr0n8EVSeBJWi+PVyckpIe6KKKyHohRRRQBRRRQBRRRQBRRRQBRRRQBRRRQBRRRQBRRRQBRRRQBWEdY1vJJb2aRHErcSnVDkjDG4mC7j14rd6Q+F20ciEOis0N1cEa1BMbdvI4K6hlW0spDDwIwa64o7m0ZtRLalL4/RmVcV6US8RuLCXSyRQ3VvE6nbVO7anwBkFQI8DOMZGAMmpPBult9JPE/aHtHuezeB7i2EekMFMS25AkWQbd/mcnxOTq7cLhPOKM4k7XzE8/8AH5fzn9bn66+l4dEJDKI4xKRgyBF1kbbF8aiNhtnwFaeyl4mLto1W0yvjPS+aOC+Typ1nXihSNdZDiEk4Cjn2eB7KjXtxPbNxW8guJEMPEcdkMdnIGkIPaL48x+g+nI1e64FbyvrkghkfbvPFGzbcu8yk7V9ycIgYOrQxESNrkBjQh256nBHfbO+Tk0eKT7ws0UunrgXuC2rDjl45HcaC3AORuQEztnPh409dC/8AZ1n/AGWH/LWqtLaNJDNpRXIGuTSoYqv474yVAHicDFWnQv8A2dZ/2WH/AC1rjmVUaNJLc35FzRRRWc3BRRRQBVP0x/2fd/2Wb/Kariqfpj/s+7/ss3+U1AZj1idKpbK7sWRm7I9qZoxnDqNIJIHMqpZgd8EZqJxzp+f42t445T5JErtMyaishERlYHGzBFC7DJBJ9OA5cW6LxXM0M0uomJZUCbaWEqGNgwIJ5HbBFVXD+rK1hEAXWRA0rYbQe07VQjCXud4BVAAGNuec1vlGd8HkRnjpX1p/Uj2XWC+bd7m3WKC6DtE6yF2UKC3viBeZGPN5Z39FHD+sF28mlmt1itrtykTiQu6kZA7RAvJiCBjl448bDh/QGCJ42LzSpCGEMUrho4g2QQqle9scd4nGB6KOHdAIIniOuaSOAloYZXDRxFuZClck88aicZ2xSshDeLw9c/YrrDrCkfyeZ7dUtLqbsIpBJlw2SoLpp81irgY3GN8bZ6rPiMsjcXR3ZliuI1jUnIQZOy+gbD9FWll1fQRvGQ8zRROZIoHcGKNzg6lXTnOckAkgFjjGa7+JcIWGK7kDEmZlcgrGMEN4FEBbnzYsdhvzzDjKuSVKG73fh+5o9FFFYT1wooooAooooAooooAooooAopO4ebiZO0N5Oup5RpVLXSAsroANVux5KOZNSPIp/jtz82z+zVNE0NNFK3kU/wAdufm2f2ajyKf47c/Ns/s1KFDTRSt5FP8AHbn5tn9mo8in+O3PzbP7NShQ00UreRT/AB25+bZ/ZqPIp/jtz82z+zUoUNNFK3kU/wAdufm2f2ajyKf47c/Ns/s1KFDTSd0g4XPBcNcW0JnSVR28SyKrKybCWNX7rsU7hXK50R78zUjyKf47c/Ns/s1HkU/x25+bZ/ZqlNxdorLGpqmVH8ez/wBG33zbf9/UvhXFO2D5ilhaN+zZJQoYHQkgPcZhgrIPGpnkU/x25+bZ/ZqqDG1veEyu0gulRFlZYge0iEjBG7JEGWjYlSRk9mVz5orTjzScqZizaWMYNxPlekUjFuzsbyRVd0DosOlijlCVzMDjKnmBX1/Hk/8ARt/823/f19cDhkLXEaXU8XZ3Dns1EBCiQCYEGWF2wxdiO9jmBjGKtfIp/jtz82z+zVV5pp0XhpccoplUvDr29BQxeR27DS7SkNO6nZlRI20xbZGssTyIXc4fI0AAA5AYFLHkU/x25+bZ/ZqPIp/jtz82z+zVxlKUnbNMMSgqiNNFK3kU/wAdufm2f2ajyKf47c/Ns/s1VovQ00UreRT/AB25+bZ/ZqPIp/jtz82z+zUoUNNRuI2KzQyRPnTIjRtg4OGUqcHwODS/5FP8dufm2f2ajyKf47c/Ns/s1KFFRwfjgyttcNovFXDo4KmQrkGSLUq9pGxUsCo5Z2Gk1c5qDxTox5Smi4uJZkByFkjsiAfSM22x9lVPuV2no/7Nn9mrTHO0uUYZaJN2mMmaKTeL9XltCivGvvnbQqnvdqoBaVFyWSAMAM+BBq36R8NS7kt7Zz3GaSZhpRjiNMDZwygapRuVPhjfeuqzXFujPPTbZqF9S7zVVMy3dwlpG6lVbtLnS+6ohBWM6d1Z5NIIOO4snpFQPcstPR/2bP7NVtw3oz5OumC4khU4yI4rFc45Zxa7n1muM8zkqSNOPR7ZJt2OtFK3kU/x25+bZ/ZqPIp/jtz82z+zVno20NNFK3kU/wAdufm2f2ajyKf47c/Ns/s1KFDTRSt5FP8AHbn5tn9mo8in+O3PzbP7NShQ00UreRT/AB25+bZ/ZqPIp/jtz82z+zUoUNNFK3kU/wAdufm2f2apPRy4l7a4ikleUIImUuIgRrDZHvSICO6PClCiJ0e+91/OT/8AkS1Y1XdHvvdfzk//AJEtT5JAoLMQAASSSAABuSSdgAN81JY+qKzfpP14WtuWS3VrmRTjUO7FnJB7/N8EDkMEHIaln/8AIWb4pD8+SlizbqKyyy/hA2pX323uEb0J2bg7elmTG/hg+2r2Hrk4Y2n39lJxs0Um2fAkKRt44JHrpYsdqKqbbpdZSLqS7tyM4yZYxy9TEH9Vdv3R2vxq2+nh/aqQWNFV33R2vxq2+nh/ao+6O1+NW308P7VAWNFV33SWvxq2+nh/brg9J7Qb+V223/Hh/bqAWVReJ8NWeMxvqGSCGU4ZWUhlZD4MrAEcxtuCMikHpH142cGVt1a5fcZGVjBGR5zDLDIHmjBB86s36RdbN/egojdjH3iUgBBKgEnU+SxAXJOMDbJGwwshtGidIuk8vDZop7mOJ2GYGkhkjBuIsgkmFiHjdG0sFBdQTIMqGBOe8T65OIPcPJFMY4i+Ui0xkKudlJK5bbmfHeqOVo1tEcw655HkLSuznG+BhfN575bJJJ5YqntbQyE45AZJPIDIHhvzIG3iRUOTZSMVFUj0X0d6zYns4ZrwGDtFIEmkmOR1JDhez1FGGM6WA2JIyBtf8D6YWl4zLbTpKyjUygOCBnGcOoJGdsjOMjPMZ87cD6RtZwzQOomt59JZQzK0ciHUkiMVykgx4ggjAORTj1T9pe3UczAarVgXl2BKukgC4BBJJXHIgD5KWXTNwoooqxYK4dwoJJAABJJIAAG5JJ2AA8a5ql6ZcHe6s5YUGWbRhSca9MisVzkY1BSM58aEEBetDhh2F2pPqjnP6MR75rPOsjrWvIrjsIA1qEVWcMsZkyw1Ybdgo0sp08wee+1KnDunzQXHaCIOYgRboThI33USOoHfYAnAyBk5pfuLKSVmkLB3Ys7c8k7s2+NJbmSAfTVbK2a51a9b6yAw8RmCyasxzPpCsDgaHKgBCDuGO2CckY31mOQMMqQR6RuP1V5C4dMquNUYkB20nV6fAoQ2fYat+JXclvcSizaaCMqGKJI50q8algW2JXv4y2+MZOd6WLN4450hga5CvMqxWzBioPemnAOmJFBzIYwysUUE62jz5uKt+AcNYNJcTJpmmwNJIJijXzIsjYHOXYLtqY7nANYr0N61IbTAksICRgdrEMSnGN2L6tTecc5GSRyrXuCdY1hdLlLmNCACVmIjYbD8cgHBOO6SM5wTVt3FFFBb976jLRVcOktp8atvp4f26PujtfjVt9PD+1Q6ljRVd90dr8atvp4f2qPujtfjVt9PD+1QFjRVd90dr8atvp4f2qquKdZPDrc4e6jJzgiPMhG2f92CMeuoAzUVn19148OjI0meXPMxx4x7e1ZP1Zpd4h/CF73vFplcneWTcjwOEHdOOYyfbSxZsdFYxY/whG1r21oojz3jG7ah6wG2Ps2z6RWldFum1rxBNVvJ3h50b4WRfauTkb+cpI9dBZe10cB+/Lv8i3/ukrvro4D9+Xf5Fv8A3SUZDIvR773X85P/AORLWb9ffSQxxQ2iFh2vvshBwCgJVVP42WBJHhoXnnbSOj33uv5yf/yJa8/9c16ZOLTAjHZrHGOfLQrZ38e9Rh9BHoooqpUceq3oU3Eb5FK5giZZJiRldIOQh3G74K+nGT4GtF6/ugsSwrfQoVdWSKUIO7o06EYgbJp0qno7yj0VN6gemomiaxaNFkgj1I6qB2ia8HXpUDUpdd+bZJO+SdS4zweK6gkgnUPFIMMD7cgg+BBAII5ECoboHiqim3rM6EDhd52KuXjZBIjNjOCSpBxtkMp9HhSlUgKKKKAtuifFY7a8gmljEsaSAspzy9IwR3l84esCvWHB+MWfE7UPHomhfzkdAcEHOHRxzDD2ZGQTzrxzU/g3HZ7SQSW8rxOMbocZwc4YcmX1EEH0UYNx6RfweI5rsyW84t4H3MegsVb/AIfeA0H0E7b42wBA6zZbbgvDxw2zBElyNUrtguY8kEuRjdiNA7uMB8AHerDhH8Ia38j13EbG6XI7OMHS/wCK2ttkB8eZG+AeVYf0g49LeXElxMxZ3YnmcKPBV9CgbAeqoB0LxKQR9nqJjyTpOCASMEjPI+yvvhXFWgcsoVsqVZXGVIODgj5BUKipBM4hxIynzEjXnpQHGfEksSxPtNTuiPSiTh90k8e+NnTJAkU81bH6RzwQDg4qss7KSVwkSPI55KilicAnYKCTsCfkq34dwmS3m1XNvcIFXVns3BTfAchlwRqGMHY8qEpN9D03wLjkV3BHPCco6g4yMqfFWAJwwOxHqqwpI6qrJY7VpAU0zsrAjSNZUFGYqpwmSMafDBzjNXlx0xt0KDMp1vo2guNu6zZOYxnzcYGTvyxkixay7rKuuPrF7FGsrdvfXUdrIrfzan8AaTkOwG+eSnx1ZGk2PGIpc6Gbu4zqjlTn6O0Rc8vDNYV034asVzPBpZ5XLSCKEBtTOzOJGdRr81h72QBtnfbMNjrwjOAat4+krqjKscIZlZWkCnWdWx/C0gkHGQBtXRJ0duVi7U284iwG7QxSBMHGDq04wcjBz4iq6oKHbb3BQ5XY+BwDjx2zyO1XvRPphJZ8Qju2Jch/fB4uh2cDcb6eXgCB4bUu0UB6H6TdS9rxMC8s5ewMyiTGkNG5YagcAgoTnfGR6ueWnoF1Z23DYl7qSXPNpmUaskEYjJ3RcEjbc5OedZF1TdbosFNvd9o9uTmNl7xiOdxpO+g89uRGw7xrr6zOuSa8dobR2itRkalLK0wKgHXyIXmNI553ztiOQNnXr06s2gaxRVmuA6knDaYe6TqVhgM+GAwMgajncYrBK5JripAUUUUAVZ9G+DG7u4Lcah2sqISo1FQSNTY8Qq5b2A1WV6K6m+q6K3hhv5u/PJGJEBxpiVxkEY5uUI3PLJGPGgJfWF1UxycKjgtExJaAtFtqeQd4umrI3dm1+jUAABnbzXXtq9u1ijeR/NRC7Y8AoLE48dhXkLpr0pPELtrjskhBAVUQDYDlqIA1N6Sf1AACE7BQ1N4LxV7aeOaMlXjYMCDgn0jPoIyD6iahUVIPYPDr5Z4Y5kBCyxpIoPPDqHGfXgiueA/fl3+Rb/3SUp9T14ZOEwZ/AMkY57gOSCc/lY+QU2cB+/Lv8i3/ALpKsyz6ETo/97j85P8A+RLXnbpjwtpLjidxlj2N/wBmdsgK7zgEnOwHZKoH9b1VvPR7pBb4Fv20fbB5yULDP3xLkejUAM6eYG+Mb1lPSyDTPxu2jXdzDebnfuHtJNK47w/lDP8A1VQ+G4gi7Rl1ab0I6pYuJ8NaaG4K3aSMpRsdmNgVDYGoZG+sZHMY7pqF1ZdWX8aRXTl9BjQJEd8doSGy2M90KCCMfh+GN9g6uOrZ+E2tzql7SaYZ97BAXQrhAuRqLEuTn2ADbJggQOrDqxu7biqPcNFEYSSUE0bSPlW2CIxIXBBOrGxHOvQArzb1adWd3PcQ3sxMMMciza33aQxybqE1agdSEEtjHoNegYONBmwVxvjOfl39HhVZICp1ydC5OI2IEADTQvrVe7lwRpZQzEadjq9ekeqvOvR/ohcXd2tqiMshI1BhjQuxLMGxgAHPr2A3Ir051ndIp7Lh0txbgGRCgycYQFwCxU+dzxj+tnwrC/d44pnPaRZ9PYpUoC9056ETcLuexlIYModJFzpdeXjyIIII9ngQSu1uPS5H6ScNju7WBlmtpniaHUp1AqjsUOwbGU5gE4PqziMsRUkMCCOYIwR7QeVSD4ooooAoorSOqfq0N7ILi5T+SIThTkds2MADBB0A7k+ONPicAJH3PXHkxuuycW4cJ2hGFyc4xnmNuY2Gw8RWsdAuggsbGa/u7dZpuxaSKFgG0pp1ZZTsGbmTuVXPjkU5dKrKzSawhuBFFbqZ5URsJEWQIFBQLo86Ut3iBswwS1XfSXexuiNx5LPuOX8045+2pRKMhfpdPHmO3LR+UYSUmAxIpYHeM4QRaATg59Z1Y1VO7d4YVbse27Z2RvJobeXAURvmVgrHUS+cHc6Sd81P60s6Ez43UOPT5pHozjIxzpPSUjkSPYTWHU5NjV8r50fS+xdG9RjybJKMuOXFS/0xr4fG9tdus8jw2pMgzG/YoHDd12ETLjUAVPPcp6zVjxLiliWgxfscTgn+WSnSOylGf5zu7kDPrx41nd14flqP0sAa4uF3T8v/APVqpDVVFJmjV+wJzyylCSS47vHzNK4jxi17KTsL2SSbQwiRbyVizkYXu9oMgHBPqBpchae2i7aSCWaVpMakghkkJ05LyOyscnYf/wApZuNtP5aipCORyJHsqs9UnXH0O+k9g5MW9Oa3cU9t15P9C94nxK44dO7QPEuHaErGIskM2gM0ER/nFKgjUpwdiCNjZdELiG7ma2mtjLHPE7s0kGGiZdIYCUqraG1bEElWK4xq2TlPv1t/aoOf5wemtg4Qp8otv7PdH/u2u49Va9NLdBM8L2xhWHVOCrouir/RhHS7q9ns71bZFMgmfFuQR74CcAE7YcZAPL08iKXOI8NkgkaOZGjdSQVYYIwcfKMjmK9LdY6WptH8odEdPfISzYcSLgro0gtk7A4B2OSNsj76b9AYOJW5JRVuTGDHMR3lOAQHZca12075xnIHge547PLtFTOLcJltpnhmQpIhwQf7wfEEbg+NQ6AKKKKAKeLnqivE4Yt+dJBGsxDzki0lu0Yk48B3RkgMM8iBWdB+gtxxKdUiQ9kGXtZcd2NSdzuRqbAOFByce0jR+n3XVNbTm0sU7MWzNC7SBX16DoGB4AaeZOTncDG4CJ1b9Ap+IXUeFKwKweSUqCuFOcDJAckjTgZxnJ2Br1gKwLq+64OJXXEbe3fs5I5HIZFREIXSxLBv6oBfHjpx41vFzciNcnPox6arKwUXWHwRrzh1xAsixMygh2OFGlg2HbwU6cE+usO6IdRV1dPquGSGAfhpJHIz89k7NmXYjcsRjPI+Gr9YXR9uL2fYJIIpFkEqaslXKo66SRjSDq87B5cqT+oro/dWd9dw3Ebx4hQlc5XJbK7qSpbTqxvnGr11K6AyPpjwuG2vZ4beRpYo5Ciu3M4A1A4ABw2V1AYOMjY1D4Jw03FxDCM5lkSPYZI1MBkDxxnNbQ/8HUtdyM1wpt27Qrse0BZTp1ADSQrkZwRqA8M4GbdC+GyQ8VXK5NnI80xz3VWDLMS2MKpK6QT4so8RUg1PqH2sp1ySFumA9mhOQ8M860PgP35d/kW/90lIPU7JFBwkzSMsQeaR3Z2AG2lRgnHqHtp06H8TiuLi6khdZEKW/eU+OlzgjmrYI2OCM7ipJb7jFeKdFDLPPJ2gGuefYrn/AHzj0+rn7KX+PWEsLwvNKSHzEWBdtK7bZO5Hfbu+IB9JrQX8+T8/P/nyUrdO1LrBEoLO8uQB6hg5Phu49XOvGhnm8zi3xb+pgj/Ua+ZtHVFwtYOGqFADGacyEE4ZllaLIzy7sajbHL05Jb7i4CLkn6z6qTOqkqYLkrg/yxuWOfYwA/LnOfXmp/T/AIsbe3aVF1uqnSnPLMyoucb41Hf1A16MHuim/D6G2H5UReN9IYovfLiRYwc6Qx3OPBF85zy5DxHppQt+tS3aYRtFKkO+mZtJHge9EAWQZzhs+sgZ2XpbUFmlumEsrZYs3JQu5CDkqKN8cvVRe36BeyVRJIwwsa4IXluxxpRQTnJ9WPVlnrOfdRsjgilc3XxNc4dx1JogQUnhYAg5DKfEDO4yNu6dx6qSuIdRFjdTPLHNJAHOeyUKQpwM4LkkgnLc9s42xilXgnCWtwWWRllZgS8ZwNtgpU7OuM51A+c3Kmuz6XzLgTIkg5M8XdflzEb5TOf6+N87cq6w1mKXDdGDtYXVjv0C6EJwu3aCOR5A0pl1MACCVRMbeHcH6ah9Y/V5HxO2ZVCJcKdUcpXxAxpYjfSwAHjjAODgVXQdOYoyBqkBIBIEMxAJ9JVGT1ZDeFXkHTa0l2MkexIOXUYI8CGx6OVd1kT6Oy6afQwqDqE4kZFUiEKWw7iVSEGojJXZicDUAByYcjkCo6zegI4VPDErvIHhDlyukFtTKwX1DAOMkjUM8xXp89IoAMtKiD+sQP15xVH004Fa8Wtuxdjz1RyoR3G3AIB2cHkR4g7EHBHROyTyXXrTo46w2NuuNGiCIFcY0kqARjwOonb0+us66MdSS20zvdlJ0UoYdJYAnOomRCPUBgkgjVkcqfOJzFjFCp7xlWZ9s6UjYPucjBZ1VRz2LHG2akGfdct7JcXsduiEi3iBGkE5Mul2JP4IxGuPyWOeQpGXg92EKKsoUqRpycb7YwDjxO3oJ9laRxqQteXLZJzKFG4OAsUYwPYc/Lmoua8fPq5xyNRSPL1Esu97K87IvG+JTcQEayQC3COjsS+osVycIukYG55n0bnBzB+57/jH5g+uriuKx5dRkyO2zth1mtxW4ZXG/wC372U56NA41SuQDnCqq7ggg5IbljlX0/RqM4zJNscjvJz+SP11b1xXPfLxOktdrJu5Z8n+TXT5UVMnRpCP5yXI3BzHsfA47PeuPue/4x+Yv11cUU3S8f2LR9o66F7dRk5/9X+9lK/R9gUZZAzxypIoZcA6G1YJGTv/AK9IOlHFru6ECrbyRdgrjUsmouWCA4KqoA7gx9W9XNc5rvj1WXGtqp/P7GTNqNXkblKe5v8Au6/qjPZuCXG7PHIc7E4LHHLA8SN8D9e1eheifSLymytZXAV5UKkA7FoyyEj1HQSBvzxvjNZ4avuj7uLIFSzGC9eTTjJKag7IFyPCRyPTtzr0NHqJZJNSOukc7e+vIS/4QUYNxbSKvOJlLY54bIGfHAbl66ycV6k6Q9HLbiSKko1xkiRGUkEal2KkepuR2JAyNqSuhfUaIZVmv5EcI2VhjJ0kg7F3OMjkdIG/jtz9E3FNcdQk72VvcWsmuWSKN3gkAQqWXU2licbE4w2Dz38KldCeoW4Nyj3vZCCMqzIr6zIdjoOnYAHZjn2Zzkbg/SG3UgNKisfwWOD+g10XnSO3Xz3UY3BLKv6NRqtgs4LdEXSiqqjwUAAfIKzDj/UHb3NxNcPdSqZZGkICphdRLYBPgM0x8Q6w7fcJIdjpPZpJIQR4Hs0bFUd90xTHvSvIzD8IGMDfB1FwJAcbjuHJ8QDtzeWEeZSRDlFdWWXRDola8KQpAvayk96Z+ZxnGBkhcBiO7jPjmovSjp1Bb6u1cSShciFDlyfAEYIjGw3b24O2Vq/41cT7M4jTmUh1DP5Up75HjhQnrziliGwFpI0mnVCdR7oy0We8WwBllG+43A55rNPWw6Q5YxZMcp7ZOviPfBOsm2uDiX+TP6JWUqd8DEwwvLGzBeZ54zT9wriIxobl4HP6vV/oVi8zwSDLdm4wTnY7A4PrwNW+eWatuid7Lbzpb5L20pYIDkmFgpcAE8oyFIxyBxgDJzbFqVk92S6mrJg2co2rNeaeuCyEV/dNGdJkkRNI1EuWhjkck+jLL3fXsBivScbZUejAx69q83dZa/yiRwMiO/lMmkbjcNuPyRz9GPVXWcmq+f8AJjn3fMiJ0SmIVXmBRF0x5DHSPyTgJ6Tjx/TWp9SfDewW7TVq78ZzjHNT6/VSxqzv6adOqrzrv2xf4WrDpM855Kk+4y4fziW3nyfn5/8APkrgRAKsnnTOTFGgxkq5TQBq5GQrjkuVYHOAckgy0v56f/Okq/6veD9pdmVto7SNcbbNIyaASfSkKjOPGUHbGK54YqWWUe9t/pzf8eZMUnNr18R76JdHRZWqQ7F8l5HA8+Rt2bJ3PoGd9IUeFZ71tcfzLEi5CRh5XZdRx73Iiago7vebOT7fCrnpX03mjnaKMAEoxRGUkN+CJJDjKJk5xkE6SBk0mIp3LsZHYks7YyxPM4GwHgANgAAOVa9TnjjW2uX3fA0Szdm1XUj8TNpHcXALdp2nCyI2QlgZZEjKJlMgeL5Y4w2eWKqej0eZXbbCKFGPDUx/9Jj6q+Z+DnyhkTAVlMo3ICgnD4xyw2GGOWvwFWPDbIwyyoWDErGw9mZBy9XL9FRmcfw7lBVdDNlc8dtllRRXFeKeeFfMsYcYYBhywwBH6DX3RQFJxbgQ06oVAK7mMDuuB4KvJW22wN/Hc5rjon0la2ePSxFuzDVHpbGkkElVHJgpJ2xkgZyBV4KUDZMoCjVjBCHSSx0ZjLKPVgHb1+mvY0OVyTjLuNmCbapm8S3P4zeBPPbAxk55eI39dIt/0klaW4WEqq6zEJsZfCkjEYBwuMt321HUzEDAXDp0Z4nHc20Ld0howsg7x98U9m697c4YEZ8eY51mPCnRolaMEI5Z1zjOGdmGoDbVg742zXbWZZY4e73ls0nGPBJjjCjA5fKeZySSdySSSSdySSedfVdc7kDIGd9x448ceuuUmVhkEEen/XKvCpvkwXzR9UVH4denW0pB7Je6g8Xf0L6fAk8gvMjO/wBWrDGkHJQAHHgcVLi169dPqW7rO+uK5riqlQormihJxXNdVvcKS24w6hA2cBWDZAfPmg6iMnkcZxzrpsLhiCkgKyIcMDsfbirbXz69c8EtUS6+7S6khk7SFgpOzKwJRxjA1KCO8vMMDnwORtUV5+9pXBOe9/VHr9Z8B9Vd9TGUsb3LhkRk07Q09EeMdrCwYBGjkZdAOdC6UcYPMp3jgnfBXO+a46edIpLe3GhvfHbSu3IAEsR4A8hlttz44qJ1edmLi72980QvnbGPfF589XcHyAVSdaHEhJOiLjEEeZPOwHkIbDZ7oxGq4IP+8YHGK+ixS3wUn3o9KDtJifHA085GcuRqeVgSQM4HebJdjyGTjYnwxTJBwuJDkIurlqIyx9rHf/1UHgVoVaQtkNhBpPgO8w/xEYG2AKt68jWZZPI4LojLmm3KjkmuK5orCZzivmaEOpU7hgVI9RGDX3QvOgFro7cQqZTcb5s7iNSoY++HRoyF3w2hhyxv4eFhcSLHa2fYP766ySCMEsyFLyIqGCbgBVcZIHmt66gR8FYwCUMCCGYgHGFye9k+gb5GDttnxseA2emIMR35O+3pAIGld99lAGPSDXuamcIRUmue49OWoljjw+puPRriouLeNxgZRTpznGRyz6RuD6xSD0+6Prb3JnGOxvMJIu2O00lTtyIkjG4AySnPLDFRwvjstmzsjHs2BLDGoo2PPQYOQcYZcHwYbg50CBv4z4e0cmAZU7rryONLJKnhs2D7Vq8JrPDj/j6lFJZI8GbzQaHZAdSjzG56lyQDnJyQQVO/MZOM4Dn1V+dd+2L/AAtSHaqSAWXQ4DK64xhtZ7QEHxEgYfJ8tPnVX5137Yv8LVj09fiHXh/04Y67TgS28+T8/P8A58lO3V+oFjctjfyhycczpWPx8cAUhz3aK0uWUYnnzuM/z8nhzp96rLkSW1yi4Omc4bwOuNG8Rtjl41bSprPN/P8AcnF/UfmIVvOZczsBrmxK59OR3cn1LgYGw8K7ajRsIjJE7IGilljIB/FkYbA4PLFH8Zxfjr+v6qwZYTc5cPqZ5/mZYcIsO2u0XOAIZSfZ2luNvXvU3pZwyOCS3KLpL9qpY5y2AjqpJ5gd5gPDvY8aoJuMCBluEde0hy4GR3lx30JAONS8j4MFPhWrdYXBzPYllJ7S3IuFwcBjGG1KeWzIzj2kHwwfTwLfp3Dv5NOP3se1GaVzXxHIGAZTkEAg+kHcGvqvGMgUUUUBzUngllmCRtYVITKWZ9hkM0hGfVq5/pqLTBwu3Q8G4gfw0W51e1otanPj3HX+7wr0fZ7qb+Ro0/Vh0XnFrwtpwGbT5Tcdmx5aZZcICASB73zOSCzHfYBX4aMQxD0RRj/oApu4XFr4Nfh8HsvLQuBjZkafDc8kNKd6WjzPtq2tlcIfH7E5n7qAVWcQl0tKiA94gAYOc5CHA9JBXw3zmp8s6qMsQB66q+I3oyjoQQmlQQoxnOpQ243yoIGCD3jzB1Y8EG5dODlCKmmu8mXLZcRRn+bQR6sY0hT3sA+LPqO+NsZ9Nd1qgC90bHf2+v8ARj5MVFhjGNH4Kj3w+k89PLl4n2+uu6OcuAUACEbMc77bFVHh68/JvRxe3jp6/frRTHeS5uku718etd3mSq4oorgQFc0V1yavwcew+Pyjl+upSslK3RFnjwWKDcbsp5ODz9h2Py+3f5muAewkUkhQYWODyA1Lv4nSMbnmh2GN+wvqOPMlXcZ+vkynx9HyVAvZM4xkdowUgLlg4ym3m6jh/Nz3jj05rTGDk0n649NP7ENSU9j7+jXj67/Jlnw/Bizg6ix1e3nt6cZxz2xipFRIL9MKpZQwULjYch4nkeZqVXCae5tl8m3dUehZdE73TetHj+cttWr0dnJy5b57T/p8c19TcNDcTuo1Ya3VJQXPMCKLKqo54159OM5Nd/Qi1El+gbOBbzn/AK7cf+6k8NTtOOShsYzMgAHIJFCo9p2r2dNKsUPn/JrxP3ELJTEsvPIZUYEYwVUE+O+zCvupPGNPldzo83t2A2xkoiQuSPzkb+3n41FrytS7yy+ZlyfmYUVzXFcDmc1E4q+IJd8HQwGOeSCBjHjkgDHiRipVT+jfD/KL6CIHARhcvgjOmJlKjGc4aUp4clauuGDnkUUXgrkkW/SbozGttN2S9mEhlIUZ06RG4AA8Btt7KWE5D2U69bnEikcMGoLHMX7Q+lUCkoNjuxYAnwUN4nZEe/jHN1+Q/Vyrf7Qe5xikdtQ7aRIpm6s7nTcSQAYQL26gcgWLK+3hk6DttnV4k5UU4hGeTr+nH99OnVPCWku5u6UzHCCNzlU7Q58MZmxsfD9PLRRksvkVwfmF/jsYW8uwAAPKGOAANykbE7eJJJPpJJ8aaOqrzrv2xf4WpM4vxVGu7ollUm5lGCeWg9jucADPZavlAyacuqhwWuyCCNUXIg/gt6K7YE/xMn8y8P6rMk4t98T/ANon/wA56Y+gPWCvD2MLwlxcTKQwkRNJ0hCG7UqvJQRlhk5G21d/Euq7iDTzMsUZVppXU9qoyGkZxsRtsajHqp4l8BH9Mn1Vu2tSugozjNtIqOnHGIJeJOYVdDKoeRWEeNYHnK0UjqdSjc7br4kmqrP+ttvbTWOqfiPwEX0qfVXPuVcS+Bj+mX6qiUW3dFZwlJ3QpkfL/r/Qq/4Z1lcRs0VIeymiVQojmG6AE40urKxHhhicAAD1TT1VcS+Bj+mX6q59yriXwMf0y/VUKMl3CMckXaQoyzNJNNIURFd9QRFCqDjvaU1vpBO+NXMtyr6ps9yriXwMf0y/VXHuU8S+Bj+mT6qOMm7oiUJyd0K8c7L5rEeOxNd38Zy/CN+mmL3KuJfAx/TL9Vc+5VxL4GP6Zao8N9UV7KXgLn8ZS/jtV3wHrF8ntZ7OazeZZy+qSOTSXDjR3iR3CFCqDnkM13+5VxL4GP6ZPqrn3KuJfAx/TJ9VWhBwdpF4RnB2kMPVP0hhktZ7a8aNZHZnZZGUCRHRYzvsCdsMB6c4AIrOr6KSKR4JWJeMgNvkNsCrgZIKuMMCPA1eXfU5fygB4EOOWJ1Ht8K67LqWv4iSIUJO2867Dbbl6qu43FKuheSco01yL9fSNzBJwd9sb4zjOeQ33x9VNPuU8S+Bj+mT6q59yriXwMf0yfVVNkjkoTTtIoLrijOoTA0hmPLdssW73pxnYcudTrbjTOcYQH0liAfZsR8lWB6quJfAx/TL/oVz7lXEvgY/pl+quUtMmqr0yOznSVHdXyfk9f8A89dTbLoHxRMBoY2X88uR7M/+6+06E8U3zbw8jj39fk/BHL9fqrA9FlvoOxl4EGo95cFFyNPr1Ej9GASTVunQrimDm2iz4YnXHy90VX3PVpxSQ5aKP1e/Lgeyrw0WS/eXA7KfgLl5xZnxgadJyMHfPt8PZ+muLriRkOo91tj3RtkIqjY7DJUEj9Xov/cq4l8DH9MtHuVcS+Bj+mT6q3LBVUun1LKE1Vdwp4rlWxuNj6uf/wApq9yniXwMf0y/VXDdU/ESCDBHgjB9+Xx5+FX2PwK9lLwL3qjZI+1vLiREiKGOJ5XA1BWzKyFm3TKqpONynqqgtOsNYOJ3F35PJPE7N2GhwpAYgMzIVySyoCM+aNiMk4gr1FXvjCpGdgZ1wPVyqy9yriXwMf0yfVXSqSSXQ0e9FJRRQXfSGSeaaYJ5OJZDIIg2dJIGok45swLHluxrr/jKX8dv00x+5VxL4CP6ZfqoHVVxL4GP6ZfqrlLFuduJwcJt3QtPfyEYLtj210M3if102Dqq4l8DH9Mn1Vx7lXEvgY/pl+qixNdER2UvAVBVl0W6dXnDomS3ht2aR2Z3kU55jT3llGpACcLpGnfnmrn3KuJfAx/TL9Vc+5VxL4GP6ZPqq8VKPRF4RnHohd4lxaa5cS3Ehkl0hc4AAHPCqoAUZ32G/M1Fps9yriXwMf0y/VR7lXEvgY/pk+qq7JFXCb5aE65n0IzfijP/AM29daJ0X6ybbh/C4ikEkhLAyEtboXdydRCdq0jbjA7vIDkBVX7lPEvgY/pk+quB1T8R+Ai+lT6qvFNdx0xqUO4Wry6MsskrAKZJZJSoOQpkkaTGSBnGrGfH0VqPUb5l3+cj/wABpU9yriXwMf0yfVWg9VnRW4skuPKFVTI6FQrhtlXByRUwi91snFGSlbP/2Q=="/>
          <p:cNvSpPr>
            <a:spLocks noChangeAspect="1" noChangeArrowheads="1"/>
          </p:cNvSpPr>
          <p:nvPr/>
        </p:nvSpPr>
        <p:spPr bwMode="auto">
          <a:xfrm>
            <a:off x="309563"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Slide Number Placeholder 1">
            <a:extLst>
              <a:ext uri="{FF2B5EF4-FFF2-40B4-BE49-F238E27FC236}">
                <a16:creationId xmlns:a16="http://schemas.microsoft.com/office/drawing/2014/main" id="{D697CA9D-9A7E-98E7-204B-F61D30599748}"/>
              </a:ext>
            </a:extLst>
          </p:cNvPr>
          <p:cNvSpPr>
            <a:spLocks noGrp="1"/>
          </p:cNvSpPr>
          <p:nvPr>
            <p:ph type="sldNum" sz="quarter" idx="10"/>
          </p:nvPr>
        </p:nvSpPr>
        <p:spPr>
          <a:xfrm>
            <a:off x="6856751" y="6390220"/>
            <a:ext cx="2743200" cy="365125"/>
          </a:xfrm>
        </p:spPr>
        <p:txBody>
          <a:bodyPr/>
          <a:lstStyle/>
          <a:p>
            <a:fld id="{2ADF02F0-7A45-4BFB-A264-947079AA91A4}" type="slidenum">
              <a:rPr lang="en-US" smtClean="0"/>
              <a:pPr/>
              <a:t>4</a:t>
            </a:fld>
            <a:endParaRPr lang="en-US"/>
          </a:p>
        </p:txBody>
      </p:sp>
      <p:sp>
        <p:nvSpPr>
          <p:cNvPr id="6" name="TextBox 5">
            <a:extLst>
              <a:ext uri="{FF2B5EF4-FFF2-40B4-BE49-F238E27FC236}">
                <a16:creationId xmlns:a16="http://schemas.microsoft.com/office/drawing/2014/main" id="{A7C7B9E7-285D-A0F4-769E-2F2E714DE08B}"/>
              </a:ext>
            </a:extLst>
          </p:cNvPr>
          <p:cNvSpPr txBox="1"/>
          <p:nvPr/>
        </p:nvSpPr>
        <p:spPr>
          <a:xfrm>
            <a:off x="699541" y="1154243"/>
            <a:ext cx="10792918" cy="3139321"/>
          </a:xfrm>
          <a:prstGeom prst="rect">
            <a:avLst/>
          </a:prstGeom>
          <a:noFill/>
        </p:spPr>
        <p:txBody>
          <a:bodyPr wrap="square" rtlCol="0">
            <a:spAutoFit/>
          </a:bodyPr>
          <a:lstStyle/>
          <a:p>
            <a:pPr marL="285750" indent="-285750" algn="just">
              <a:buFont typeface="Arial" panose="020B0604020202020204" pitchFamily="34" charset="0"/>
              <a:buChar char="•"/>
            </a:pPr>
            <a:r>
              <a:rPr lang="en-US"/>
              <a:t>MSIL has a business process of Vehicle Inspection where all the vehicles are inspected after the assembly process. Operators record their observations at their respective stations on a pre-printed paper-based check sheet. This check sheet moves with the vehicle at each station across Vehicle Inspection shop. </a:t>
            </a:r>
          </a:p>
          <a:p>
            <a:pPr marL="285750" indent="-285750" algn="just">
              <a:buFont typeface="Arial" panose="020B0604020202020204" pitchFamily="34" charset="0"/>
              <a:buChar char="•"/>
            </a:pPr>
            <a:r>
              <a:rPr lang="en-US"/>
              <a:t>MSIL is working on digitalizing this paper-based process to electronic media. In the new digitalized process, there will be no paper flow and the operator will use handheld devices to fill the observations of inspection. </a:t>
            </a:r>
          </a:p>
          <a:p>
            <a:pPr marL="285750" indent="-285750" algn="just">
              <a:buFont typeface="Arial" panose="020B0604020202020204" pitchFamily="34" charset="0"/>
              <a:buChar char="•"/>
            </a:pPr>
            <a:r>
              <a:rPr lang="en-US"/>
              <a:t>MSIL has designed the solution and is looking for a possible IT partner to support the development of such a solution. </a:t>
            </a:r>
          </a:p>
          <a:p>
            <a:pPr marL="285750" indent="-285750" algn="just">
              <a:buFont typeface="Arial" panose="020B0604020202020204" pitchFamily="34" charset="0"/>
              <a:buChar char="•"/>
            </a:pPr>
            <a:r>
              <a:rPr lang="en-US"/>
              <a:t>MSIL wants to understand the estimated effort and various IT skills that would be required for this digitalization activity. </a:t>
            </a:r>
          </a:p>
        </p:txBody>
      </p:sp>
      <p:sp>
        <p:nvSpPr>
          <p:cNvPr id="7" name="TextBox 6">
            <a:extLst>
              <a:ext uri="{FF2B5EF4-FFF2-40B4-BE49-F238E27FC236}">
                <a16:creationId xmlns:a16="http://schemas.microsoft.com/office/drawing/2014/main" id="{C75F83C8-A35D-425C-8E47-31E0E6F26BC2}"/>
              </a:ext>
            </a:extLst>
          </p:cNvPr>
          <p:cNvSpPr txBox="1"/>
          <p:nvPr/>
        </p:nvSpPr>
        <p:spPr>
          <a:xfrm>
            <a:off x="689551" y="4961741"/>
            <a:ext cx="10912835" cy="1200329"/>
          </a:xfrm>
          <a:prstGeom prst="rect">
            <a:avLst/>
          </a:prstGeom>
          <a:noFill/>
        </p:spPr>
        <p:txBody>
          <a:bodyPr wrap="square" rtlCol="0">
            <a:spAutoFit/>
          </a:bodyPr>
          <a:lstStyle/>
          <a:p>
            <a:pPr marL="342900" indent="-342900">
              <a:buFont typeface="+mj-lt"/>
              <a:buAutoNum type="arabicPeriod"/>
            </a:pPr>
            <a:r>
              <a:rPr lang="en-US" b="1"/>
              <a:t>Business Admin based Web App Flow</a:t>
            </a:r>
            <a:r>
              <a:rPr lang="en-US"/>
              <a:t> : Process upload and manage master files containing checkpoint/ Checksheet related details </a:t>
            </a:r>
          </a:p>
          <a:p>
            <a:pPr marL="342900" indent="-342900" algn="just">
              <a:buFont typeface="+mj-lt"/>
              <a:buAutoNum type="arabicPeriod"/>
            </a:pPr>
            <a:r>
              <a:rPr lang="en-US" b="1"/>
              <a:t>Approval based Web app Flow</a:t>
            </a:r>
            <a:r>
              <a:rPr lang="en-US"/>
              <a:t> : Process for approval of uploaded masters by business admin </a:t>
            </a:r>
          </a:p>
          <a:p>
            <a:pPr marL="342900" indent="-342900">
              <a:buFont typeface="+mj-lt"/>
              <a:buAutoNum type="arabicPeriod"/>
            </a:pPr>
            <a:r>
              <a:rPr lang="en-US" b="1"/>
              <a:t>Mobile app Flow</a:t>
            </a:r>
            <a:r>
              <a:rPr lang="en-US"/>
              <a:t> : Process to view, fill and submit checksheets by shop floor operators</a:t>
            </a:r>
          </a:p>
        </p:txBody>
      </p:sp>
      <p:sp>
        <p:nvSpPr>
          <p:cNvPr id="8" name="TextBox 7">
            <a:extLst>
              <a:ext uri="{FF2B5EF4-FFF2-40B4-BE49-F238E27FC236}">
                <a16:creationId xmlns:a16="http://schemas.microsoft.com/office/drawing/2014/main" id="{7D8BFC77-C62D-B31C-082A-70A6637AC921}"/>
              </a:ext>
            </a:extLst>
          </p:cNvPr>
          <p:cNvSpPr txBox="1"/>
          <p:nvPr/>
        </p:nvSpPr>
        <p:spPr>
          <a:xfrm>
            <a:off x="699541" y="4413484"/>
            <a:ext cx="10792918" cy="369332"/>
          </a:xfrm>
          <a:prstGeom prst="rect">
            <a:avLst/>
          </a:prstGeom>
          <a:noFill/>
        </p:spPr>
        <p:txBody>
          <a:bodyPr wrap="square" rtlCol="0">
            <a:spAutoFit/>
          </a:bodyPr>
          <a:lstStyle/>
          <a:p>
            <a:r>
              <a:rPr lang="en-US" b="1"/>
              <a:t>MSIL has proposed following solution components</a:t>
            </a:r>
          </a:p>
        </p:txBody>
      </p:sp>
    </p:spTree>
    <p:extLst>
      <p:ext uri="{BB962C8B-B14F-4D97-AF65-F5344CB8AC3E}">
        <p14:creationId xmlns:p14="http://schemas.microsoft.com/office/powerpoint/2010/main" val="4011391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5777" y="164592"/>
            <a:ext cx="10074994" cy="762000"/>
          </a:xfrm>
        </p:spPr>
        <p:txBody>
          <a:bodyPr vert="horz" lIns="91440" tIns="45720" rIns="91440" bIns="45720" rtlCol="0" anchor="ctr">
            <a:noAutofit/>
          </a:bodyPr>
          <a:lstStyle/>
          <a:p>
            <a:pPr>
              <a:lnSpc>
                <a:spcPct val="100000"/>
              </a:lnSpc>
              <a:spcBef>
                <a:spcPts val="1000"/>
              </a:spcBef>
              <a:spcAft>
                <a:spcPts val="40"/>
              </a:spcAft>
              <a:buFont typeface="Arial" panose="020B0604020202020204" pitchFamily="34" charset="0"/>
            </a:pPr>
            <a:r>
              <a:rPr lang="en-US" sz="2800">
                <a:ea typeface="+mn-ea"/>
                <a:cs typeface="Segoe UI Light" panose="020B0502040204020203" pitchFamily="34" charset="0"/>
              </a:rPr>
              <a:t>Functional Requirements</a:t>
            </a:r>
          </a:p>
        </p:txBody>
      </p:sp>
      <p:sp>
        <p:nvSpPr>
          <p:cNvPr id="18" name="Slide Number Placeholder 3"/>
          <p:cNvSpPr txBox="1">
            <a:spLocks/>
          </p:cNvSpPr>
          <p:nvPr/>
        </p:nvSpPr>
        <p:spPr bwMode="auto">
          <a:xfrm>
            <a:off x="9346355" y="6614886"/>
            <a:ext cx="2844059"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lgn="r" eaLnBrk="0" fontAlgn="base" hangingPunct="0">
              <a:spcBef>
                <a:spcPct val="0"/>
              </a:spcBef>
              <a:spcAft>
                <a:spcPct val="0"/>
              </a:spcAft>
              <a:defRPr/>
            </a:pPr>
            <a:r>
              <a:rPr lang="en-US" sz="800">
                <a:solidFill>
                  <a:schemeClr val="bg1"/>
                </a:solidFill>
                <a:latin typeface="Trebuchet MS" pitchFamily="34" charset="0"/>
              </a:rPr>
              <a:t>Slide </a:t>
            </a:r>
            <a:fld id="{33C1AF14-329E-4C6B-BB15-8F13C7AC81A9}" type="slidenum">
              <a:rPr lang="en-US" sz="800">
                <a:solidFill>
                  <a:schemeClr val="bg1"/>
                </a:solidFill>
                <a:latin typeface="Trebuchet MS" pitchFamily="34" charset="0"/>
              </a:rPr>
              <a:pPr algn="r" eaLnBrk="0" fontAlgn="base" hangingPunct="0">
                <a:spcBef>
                  <a:spcPct val="0"/>
                </a:spcBef>
                <a:spcAft>
                  <a:spcPct val="0"/>
                </a:spcAft>
                <a:defRPr/>
              </a:pPr>
              <a:t>5</a:t>
            </a:fld>
            <a:r>
              <a:rPr lang="en-US" sz="800">
                <a:solidFill>
                  <a:schemeClr val="bg1"/>
                </a:solidFill>
                <a:latin typeface="Trebuchet MS" pitchFamily="34" charset="0"/>
              </a:rPr>
              <a:t>  </a:t>
            </a:r>
          </a:p>
        </p:txBody>
      </p:sp>
      <p:sp>
        <p:nvSpPr>
          <p:cNvPr id="4" name="AutoShape 6" descr="data:image/jpeg;base64,/9j/4AAQSkZJRgABAQAAAQABAAD/2wCEAAkGBhQSERUUExQVFRQWFRoWGBcXGBcfHBgfHRocFx0cGBgYHCYfGBkkHBgeIC8gJCcqLS0tGh4xNTAqNycrLSkBCQoKDgwOGg8PGikkHyQsLDQsLCwsKi8tLCwpLyksLCksLCwsKSwsKiwpKiwsLCwsLywsLCwsLCwsLCwpLCwsLP/AABEIAJ8BPQMBIgACEQEDEQH/xAAcAAACAwADAQAAAAAAAAAAAAAABgQFBwEDCAL/xABREAACAQMCAgUFCQoLCQADAAABAgMABBESIQUxBgcTIkEUMlFhcRcjU1SBkpPR1BY0QlJyc5Gh0tMIFSQzVWJ0sbKz8DVDY5Sio7TB4RjC8f/EABoBAQADAQEBAAAAAAAAAAAAAAABAgQDBQb/xAAyEQACAgEDAQUGBQUBAAAAAAAAAQIRAwQSITETQVGB8AUiYXHB4RQykbHRM1KSofFi/9oADAMBAAIRAxEAPwDcaKKKAKKKKAKKKKAKKKKAKKKKAKTeOcXup55IbWVbeOHSsk3ZrI7ORqKRqx0qFUrliCcvgeacuVIfC7qOOPDuiGS5uFXUyguxuZRhcnvMdthk11xRUpcmfUZHCPunT9z039JcQ+kg/cUfc9N/SXEPpIP3FWtzeRx6dbompgi6mA1MeSrk7scbAb7V3Vs7KHgeb2+TxKT7npv6S4h9JB+4o+56b+kuIfSQfuKu810wXsblgjoxRtLhWUlD+KwB7reo07KHgO3yeJWLcXlnmXyp7qCMEvDNGnaaebss0ags67sFK4IBX0EP0bhgCORGRSpHcxvIYdSM4A1x5UsFbHnJnIUg+Iwc1adC/wDZ1n/ZYf8ALWsuaCi+DdpckppqRc0UUVwNgUUUUAUUVA49fmC1nmUAtFDJIAeRKoWAOPDagKXifTxUlaGC3uLp1OktEqiJWG7I07sEVwNyPSQvPYRfu5uv6Lm/5i0/eVzwmx7GGOPOoooBY5y7c3c5JOWYljkndql1sWnVcnmy1kr4SIf3c3X9Fzf8xafvKPu5uv6Lm/5i0/eVMoq34ePiyv4yfgvXmQ/u5uv6Lm/5i0/eVadH+mMd05iMc0E4UsYpkKkqCFLIwyjpqOMg/JgjMeqvjylVSdTiS3kWRTgHIJ7N0P8AVdGIPr0n8EVSeBJWi+PVyckpIe6KKKyHohRRRQBRRRQBRRRQBRRRQBRRRQBRRRQBRRRQBRRRQBRRRQBWEdY1vJJb2aRHErcSnVDkjDG4mC7j14rd6Q+F20ciEOis0N1cEa1BMbdvI4K6hlW0spDDwIwa64o7m0ZtRLalL4/RmVcV6US8RuLCXSyRQ3VvE6nbVO7anwBkFQI8DOMZGAMmpPBult9JPE/aHtHuezeB7i2EekMFMS25AkWQbd/mcnxOTq7cLhPOKM4k7XzE8/8AH5fzn9bn66+l4dEJDKI4xKRgyBF1kbbF8aiNhtnwFaeyl4mLto1W0yvjPS+aOC+Typ1nXihSNdZDiEk4Cjn2eB7KjXtxPbNxW8guJEMPEcdkMdnIGkIPaL48x+g+nI1e64FbyvrkghkfbvPFGzbcu8yk7V9ycIgYOrQxESNrkBjQh256nBHfbO+Tk0eKT7ws0UunrgXuC2rDjl45HcaC3AORuQEztnPh409dC/8AZ1n/AGWH/LWqtLaNJDNpRXIGuTSoYqv474yVAHicDFWnQv8A2dZ/2WH/AC1rjmVUaNJLc35FzRRRWc3BRRRQBVP0x/2fd/2Wb/Kariqfpj/s+7/ss3+U1AZj1idKpbK7sWRm7I9qZoxnDqNIJIHMqpZgd8EZqJxzp+f42t445T5JErtMyaishERlYHGzBFC7DJBJ9OA5cW6LxXM0M0uomJZUCbaWEqGNgwIJ5HbBFVXD+rK1hEAXWRA0rYbQe07VQjCXud4BVAAGNuec1vlGd8HkRnjpX1p/Uj2XWC+bd7m3WKC6DtE6yF2UKC3viBeZGPN5Z39FHD+sF28mlmt1itrtykTiQu6kZA7RAvJiCBjl448bDh/QGCJ42LzSpCGEMUrho4g2QQqle9scd4nGB6KOHdAIIniOuaSOAloYZXDRxFuZClck88aicZ2xSshDeLw9c/YrrDrCkfyeZ7dUtLqbsIpBJlw2SoLpp81irgY3GN8bZ6rPiMsjcXR3ZliuI1jUnIQZOy+gbD9FWll1fQRvGQ8zRROZIoHcGKNzg6lXTnOckAkgFjjGa7+JcIWGK7kDEmZlcgrGMEN4FEBbnzYsdhvzzDjKuSVKG73fh+5o9FFFYT1wooooAooooAooooAooooAopO4ebiZO0N5Oup5RpVLXSAsroANVux5KOZNSPIp/jtz82z+zVNE0NNFK3kU/wAdufm2f2ajyKf47c/Ns/s1KFDTRSt5FP8AHbn5tn9mo8in+O3PzbP7NShQ00UreRT/AB25+bZ/ZqPIp/jtz82z+zUoUNNFK3kU/wAdufm2f2ajyKf47c/Ns/s1KFDTSd0g4XPBcNcW0JnSVR28SyKrKybCWNX7rsU7hXK50R78zUjyKf47c/Ns/s1HkU/x25+bZ/ZqlNxdorLGpqmVH8ez/wBG33zbf9/UvhXFO2D5ilhaN+zZJQoYHQkgPcZhgrIPGpnkU/x25+bZ/ZqqDG1veEyu0gulRFlZYge0iEjBG7JEGWjYlSRk9mVz5orTjzScqZizaWMYNxPlekUjFuzsbyRVd0DosOlijlCVzMDjKnmBX1/Hk/8ARt/823/f19cDhkLXEaXU8XZ3Dns1EBCiQCYEGWF2wxdiO9jmBjGKtfIp/jtz82z+zVV5pp0XhpccoplUvDr29BQxeR27DS7SkNO6nZlRI20xbZGssTyIXc4fI0AAA5AYFLHkU/x25+bZ/ZqPIp/jtz82z+zVxlKUnbNMMSgqiNNFK3kU/wAdufm2f2ajyKf47c/Ns/s1VovQ00UreRT/AB25+bZ/ZqPIp/jtz82z+zUoUNNRuI2KzQyRPnTIjRtg4OGUqcHwODS/5FP8dufm2f2ajyKf47c/Ns/s1KFFRwfjgyttcNovFXDo4KmQrkGSLUq9pGxUsCo5Z2Gk1c5qDxTox5Smi4uJZkByFkjsiAfSM22x9lVPuV2no/7Nn9mrTHO0uUYZaJN2mMmaKTeL9XltCivGvvnbQqnvdqoBaVFyWSAMAM+BBq36R8NS7kt7Zz3GaSZhpRjiNMDZwygapRuVPhjfeuqzXFujPPTbZqF9S7zVVMy3dwlpG6lVbtLnS+6ohBWM6d1Z5NIIOO4snpFQPcstPR/2bP7NVtw3oz5OumC4khU4yI4rFc45Zxa7n1muM8zkqSNOPR7ZJt2OtFK3kU/x25+bZ/ZqPIp/jtz82z+zVno20NNFK3kU/wAdufm2f2ajyKf47c/Ns/s1KFDTRSt5FP8AHbn5tn9mo8in+O3PzbP7NShQ00UreRT/AB25+bZ/ZqPIp/jtz82z+zUoUNNFK3kU/wAdufm2f2apPRy4l7a4ikleUIImUuIgRrDZHvSICO6PClCiJ0e+91/OT/8AkS1Y1XdHvvdfzk//AJEtT5JAoLMQAASSSAABuSSdgAN81JY+qKzfpP14WtuWS3VrmRTjUO7FnJB7/N8EDkMEHIaln/8AIWb4pD8+SlizbqKyyy/hA2pX323uEb0J2bg7elmTG/hg+2r2Hrk4Y2n39lJxs0Um2fAkKRt44JHrpYsdqKqbbpdZSLqS7tyM4yZYxy9TEH9Vdv3R2vxq2+nh/aqQWNFV33R2vxq2+nh/ao+6O1+NW308P7VAWNFV33SWvxq2+nh/brg9J7Qb+V223/Hh/bqAWVReJ8NWeMxvqGSCGU4ZWUhlZD4MrAEcxtuCMikHpH142cGVt1a5fcZGVjBGR5zDLDIHmjBB86s36RdbN/egojdjH3iUgBBKgEnU+SxAXJOMDbJGwwshtGidIuk8vDZop7mOJ2GYGkhkjBuIsgkmFiHjdG0sFBdQTIMqGBOe8T65OIPcPJFMY4i+Ui0xkKudlJK5bbmfHeqOVo1tEcw655HkLSuznG+BhfN575bJJJ5YqntbQyE45AZJPIDIHhvzIG3iRUOTZSMVFUj0X0d6zYns4ZrwGDtFIEmkmOR1JDhez1FGGM6WA2JIyBtf8D6YWl4zLbTpKyjUygOCBnGcOoJGdsjOMjPMZ87cD6RtZwzQOomt59JZQzK0ciHUkiMVykgx4ggjAORTj1T9pe3UczAarVgXl2BKukgC4BBJJXHIgD5KWXTNwoooqxYK4dwoJJAABJJIAAG5JJ2AA8a5ql6ZcHe6s5YUGWbRhSca9MisVzkY1BSM58aEEBetDhh2F2pPqjnP6MR75rPOsjrWvIrjsIA1qEVWcMsZkyw1Ybdgo0sp08wee+1KnDunzQXHaCIOYgRboThI33USOoHfYAnAyBk5pfuLKSVmkLB3Ys7c8k7s2+NJbmSAfTVbK2a51a9b6yAw8RmCyasxzPpCsDgaHKgBCDuGO2CckY31mOQMMqQR6RuP1V5C4dMquNUYkB20nV6fAoQ2fYat+JXclvcSizaaCMqGKJI50q8algW2JXv4y2+MZOd6WLN4450hga5CvMqxWzBioPemnAOmJFBzIYwysUUE62jz5uKt+AcNYNJcTJpmmwNJIJijXzIsjYHOXYLtqY7nANYr0N61IbTAksICRgdrEMSnGN2L6tTecc5GSRyrXuCdY1hdLlLmNCACVmIjYbD8cgHBOO6SM5wTVt3FFFBb976jLRVcOktp8atvp4f26PujtfjVt9PD+1Q6ljRVd90dr8atvp4f2qPujtfjVt9PD+1QFjRVd90dr8atvp4f2qquKdZPDrc4e6jJzgiPMhG2f92CMeuoAzUVn19148OjI0meXPMxx4x7e1ZP1Zpd4h/CF73vFplcneWTcjwOEHdOOYyfbSxZsdFYxY/whG1r21oojz3jG7ah6wG2Ps2z6RWldFum1rxBNVvJ3h50b4WRfauTkb+cpI9dBZe10cB+/Lv8i3/ukrvro4D9+Xf5Fv8A3SUZDIvR773X85P/AORLWb9ffSQxxQ2iFh2vvshBwCgJVVP42WBJHhoXnnbSOj33uv5yf/yJa8/9c16ZOLTAjHZrHGOfLQrZ38e9Rh9BHoooqpUceq3oU3Eb5FK5giZZJiRldIOQh3G74K+nGT4GtF6/ugsSwrfQoVdWSKUIO7o06EYgbJp0qno7yj0VN6gemomiaxaNFkgj1I6qB2ia8HXpUDUpdd+bZJO+SdS4zweK6gkgnUPFIMMD7cgg+BBAII5ECoboHiqim3rM6EDhd52KuXjZBIjNjOCSpBxtkMp9HhSlUgKKKKAtuifFY7a8gmljEsaSAspzy9IwR3l84esCvWHB+MWfE7UPHomhfzkdAcEHOHRxzDD2ZGQTzrxzU/g3HZ7SQSW8rxOMbocZwc4YcmX1EEH0UYNx6RfweI5rsyW84t4H3MegsVb/AIfeA0H0E7b42wBA6zZbbgvDxw2zBElyNUrtguY8kEuRjdiNA7uMB8AHerDhH8Ia38j13EbG6XI7OMHS/wCK2ttkB8eZG+AeVYf0g49LeXElxMxZ3YnmcKPBV9CgbAeqoB0LxKQR9nqJjyTpOCASMEjPI+yvvhXFWgcsoVsqVZXGVIODgj5BUKipBM4hxIynzEjXnpQHGfEksSxPtNTuiPSiTh90k8e+NnTJAkU81bH6RzwQDg4qss7KSVwkSPI55KilicAnYKCTsCfkq34dwmS3m1XNvcIFXVns3BTfAchlwRqGMHY8qEpN9D03wLjkV3BHPCco6g4yMqfFWAJwwOxHqqwpI6qrJY7VpAU0zsrAjSNZUFGYqpwmSMafDBzjNXlx0xt0KDMp1vo2guNu6zZOYxnzcYGTvyxkixay7rKuuPrF7FGsrdvfXUdrIrfzan8AaTkOwG+eSnx1ZGk2PGIpc6Gbu4zqjlTn6O0Rc8vDNYV034asVzPBpZ5XLSCKEBtTOzOJGdRr81h72QBtnfbMNjrwjOAat4+krqjKscIZlZWkCnWdWx/C0gkHGQBtXRJ0duVi7U284iwG7QxSBMHGDq04wcjBz4iq6oKHbb3BQ5XY+BwDjx2zyO1XvRPphJZ8Qju2Jch/fB4uh2cDcb6eXgCB4bUu0UB6H6TdS9rxMC8s5ewMyiTGkNG5YagcAgoTnfGR6ueWnoF1Z23DYl7qSXPNpmUaskEYjJ3RcEjbc5OedZF1TdbosFNvd9o9uTmNl7xiOdxpO+g89uRGw7xrr6zOuSa8dobR2itRkalLK0wKgHXyIXmNI553ztiOQNnXr06s2gaxRVmuA6knDaYe6TqVhgM+GAwMgajncYrBK5JripAUUUUAVZ9G+DG7u4Lcah2sqISo1FQSNTY8Qq5b2A1WV6K6m+q6K3hhv5u/PJGJEBxpiVxkEY5uUI3PLJGPGgJfWF1UxycKjgtExJaAtFtqeQd4umrI3dm1+jUAABnbzXXtq9u1ijeR/NRC7Y8AoLE48dhXkLpr0pPELtrjskhBAVUQDYDlqIA1N6Sf1AACE7BQ1N4LxV7aeOaMlXjYMCDgn0jPoIyD6iahUVIPYPDr5Z4Y5kBCyxpIoPPDqHGfXgiueA/fl3+Rb/3SUp9T14ZOEwZ/AMkY57gOSCc/lY+QU2cB+/Lv8i3/ALpKsyz6ETo/97j85P8A+RLXnbpjwtpLjidxlj2N/wBmdsgK7zgEnOwHZKoH9b1VvPR7pBb4Fv20fbB5yULDP3xLkejUAM6eYG+Mb1lPSyDTPxu2jXdzDebnfuHtJNK47w/lDP8A1VQ+G4gi7Rl1ab0I6pYuJ8NaaG4K3aSMpRsdmNgVDYGoZG+sZHMY7pqF1ZdWX8aRXTl9BjQJEd8doSGy2M90KCCMfh+GN9g6uOrZ+E2tzql7SaYZ97BAXQrhAuRqLEuTn2ADbJggQOrDqxu7biqPcNFEYSSUE0bSPlW2CIxIXBBOrGxHOvQArzb1adWd3PcQ3sxMMMciza33aQxybqE1agdSEEtjHoNegYONBmwVxvjOfl39HhVZICp1ydC5OI2IEADTQvrVe7lwRpZQzEadjq9ekeqvOvR/ohcXd2tqiMshI1BhjQuxLMGxgAHPr2A3Ir051ndIp7Lh0txbgGRCgycYQFwCxU+dzxj+tnwrC/d44pnPaRZ9PYpUoC9056ETcLuexlIYModJFzpdeXjyIIII9ngQSu1uPS5H6ScNju7WBlmtpniaHUp1AqjsUOwbGU5gE4PqziMsRUkMCCOYIwR7QeVSD4ooooAoorSOqfq0N7ILi5T+SIThTkds2MADBB0A7k+ONPicAJH3PXHkxuuycW4cJ2hGFyc4xnmNuY2Gw8RWsdAuggsbGa/u7dZpuxaSKFgG0pp1ZZTsGbmTuVXPjkU5dKrKzSawhuBFFbqZ5URsJEWQIFBQLo86Ut3iBswwS1XfSXexuiNx5LPuOX8045+2pRKMhfpdPHmO3LR+UYSUmAxIpYHeM4QRaATg59Z1Y1VO7d4YVbse27Z2RvJobeXAURvmVgrHUS+cHc6Sd81P60s6Ez43UOPT5pHozjIxzpPSUjkSPYTWHU5NjV8r50fS+xdG9RjybJKMuOXFS/0xr4fG9tdus8jw2pMgzG/YoHDd12ETLjUAVPPcp6zVjxLiliWgxfscTgn+WSnSOylGf5zu7kDPrx41nd14flqP0sAa4uF3T8v/APVqpDVVFJmjV+wJzyylCSS47vHzNK4jxi17KTsL2SSbQwiRbyVizkYXu9oMgHBPqBpchae2i7aSCWaVpMakghkkJ05LyOyscnYf/wApZuNtP5aipCORyJHsqs9UnXH0O+k9g5MW9Oa3cU9t15P9C94nxK44dO7QPEuHaErGIskM2gM0ER/nFKgjUpwdiCNjZdELiG7ma2mtjLHPE7s0kGGiZdIYCUqraG1bEElWK4xq2TlPv1t/aoOf5wemtg4Qp8otv7PdH/u2u49Va9NLdBM8L2xhWHVOCrouir/RhHS7q9ns71bZFMgmfFuQR74CcAE7YcZAPL08iKXOI8NkgkaOZGjdSQVYYIwcfKMjmK9LdY6WptH8odEdPfISzYcSLgro0gtk7A4B2OSNsj76b9AYOJW5JRVuTGDHMR3lOAQHZca12075xnIHge547PLtFTOLcJltpnhmQpIhwQf7wfEEbg+NQ6AKKKKAKeLnqivE4Yt+dJBGsxDzki0lu0Yk48B3RkgMM8iBWdB+gtxxKdUiQ9kGXtZcd2NSdzuRqbAOFByce0jR+n3XVNbTm0sU7MWzNC7SBX16DoGB4AaeZOTncDG4CJ1b9Ap+IXUeFKwKweSUqCuFOcDJAckjTgZxnJ2Br1gKwLq+64OJXXEbe3fs5I5HIZFREIXSxLBv6oBfHjpx41vFzciNcnPox6arKwUXWHwRrzh1xAsixMygh2OFGlg2HbwU6cE+usO6IdRV1dPquGSGAfhpJHIz89k7NmXYjcsRjPI+Gr9YXR9uL2fYJIIpFkEqaslXKo66SRjSDq87B5cqT+oro/dWd9dw3Ebx4hQlc5XJbK7qSpbTqxvnGr11K6AyPpjwuG2vZ4beRpYo5Ciu3M4A1A4ABw2V1AYOMjY1D4Jw03FxDCM5lkSPYZI1MBkDxxnNbQ/8HUtdyM1wpt27Qrse0BZTp1ADSQrkZwRqA8M4GbdC+GyQ8VXK5NnI80xz3VWDLMS2MKpK6QT4so8RUg1PqH2sp1ySFumA9mhOQ8M860PgP35d/kW/90lIPU7JFBwkzSMsQeaR3Z2AG2lRgnHqHtp06H8TiuLi6khdZEKW/eU+OlzgjmrYI2OCM7ipJb7jFeKdFDLPPJ2gGuefYrn/AHzj0+rn7KX+PWEsLwvNKSHzEWBdtK7bZO5Hfbu+IB9JrQX8+T8/P/nyUrdO1LrBEoLO8uQB6hg5Phu49XOvGhnm8zi3xb+pgj/Ua+ZtHVFwtYOGqFADGacyEE4ZllaLIzy7sajbHL05Jb7i4CLkn6z6qTOqkqYLkrg/yxuWOfYwA/LnOfXmp/T/AIsbe3aVF1uqnSnPLMyoucb41Hf1A16MHuim/D6G2H5UReN9IYovfLiRYwc6Qx3OPBF85zy5DxHppQt+tS3aYRtFKkO+mZtJHge9EAWQZzhs+sgZ2XpbUFmlumEsrZYs3JQu5CDkqKN8cvVRe36BeyVRJIwwsa4IXluxxpRQTnJ9WPVlnrOfdRsjgilc3XxNc4dx1JogQUnhYAg5DKfEDO4yNu6dx6qSuIdRFjdTPLHNJAHOeyUKQpwM4LkkgnLc9s42xilXgnCWtwWWRllZgS8ZwNtgpU7OuM51A+c3Kmuz6XzLgTIkg5M8XdflzEb5TOf6+N87cq6w1mKXDdGDtYXVjv0C6EJwu3aCOR5A0pl1MACCVRMbeHcH6ah9Y/V5HxO2ZVCJcKdUcpXxAxpYjfSwAHjjAODgVXQdOYoyBqkBIBIEMxAJ9JVGT1ZDeFXkHTa0l2MkexIOXUYI8CGx6OVd1kT6Oy6afQwqDqE4kZFUiEKWw7iVSEGojJXZicDUAByYcjkCo6zegI4VPDErvIHhDlyukFtTKwX1DAOMkjUM8xXp89IoAMtKiD+sQP15xVH004Fa8Wtuxdjz1RyoR3G3AIB2cHkR4g7EHBHROyTyXXrTo46w2NuuNGiCIFcY0kqARjwOonb0+us66MdSS20zvdlJ0UoYdJYAnOomRCPUBgkgjVkcqfOJzFjFCp7xlWZ9s6UjYPucjBZ1VRz2LHG2akGfdct7JcXsduiEi3iBGkE5Mul2JP4IxGuPyWOeQpGXg92EKKsoUqRpycb7YwDjxO3oJ9laRxqQteXLZJzKFG4OAsUYwPYc/Lmoua8fPq5xyNRSPL1Esu97K87IvG+JTcQEayQC3COjsS+osVycIukYG55n0bnBzB+57/jH5g+uriuKx5dRkyO2zth1mtxW4ZXG/wC372U56NA41SuQDnCqq7ggg5IbljlX0/RqM4zJNscjvJz+SP11b1xXPfLxOktdrJu5Z8n+TXT5UVMnRpCP5yXI3BzHsfA47PeuPue/4x+Yv11cUU3S8f2LR9o66F7dRk5/9X+9lK/R9gUZZAzxypIoZcA6G1YJGTv/AK9IOlHFru6ECrbyRdgrjUsmouWCA4KqoA7gx9W9XNc5rvj1WXGtqp/P7GTNqNXkblKe5v8Au6/qjPZuCXG7PHIc7E4LHHLA8SN8D9e1eheifSLymytZXAV5UKkA7FoyyEj1HQSBvzxvjNZ4avuj7uLIFSzGC9eTTjJKag7IFyPCRyPTtzr0NHqJZJNSOukc7e+vIS/4QUYNxbSKvOJlLY54bIGfHAbl66ycV6k6Q9HLbiSKko1xkiRGUkEal2KkepuR2JAyNqSuhfUaIZVmv5EcI2VhjJ0kg7F3OMjkdIG/jtz9E3FNcdQk72VvcWsmuWSKN3gkAQqWXU2licbE4w2Dz38KldCeoW4Nyj3vZCCMqzIr6zIdjoOnYAHZjn2Zzkbg/SG3UgNKisfwWOD+g10XnSO3Xz3UY3BLKv6NRqtgs4LdEXSiqqjwUAAfIKzDj/UHb3NxNcPdSqZZGkICphdRLYBPgM0x8Q6w7fcJIdjpPZpJIQR4Hs0bFUd90xTHvSvIzD8IGMDfB1FwJAcbjuHJ8QDtzeWEeZSRDlFdWWXRDola8KQpAvayk96Z+ZxnGBkhcBiO7jPjmovSjp1Bb6u1cSShciFDlyfAEYIjGw3b24O2Vq/41cT7M4jTmUh1DP5Up75HjhQnrziliGwFpI0mnVCdR7oy0We8WwBllG+43A55rNPWw6Q5YxZMcp7ZOviPfBOsm2uDiX+TP6JWUqd8DEwwvLGzBeZ54zT9wriIxobl4HP6vV/oVi8zwSDLdm4wTnY7A4PrwNW+eWatuid7Lbzpb5L20pYIDkmFgpcAE8oyFIxyBxgDJzbFqVk92S6mrJg2co2rNeaeuCyEV/dNGdJkkRNI1EuWhjkck+jLL3fXsBivScbZUejAx69q83dZa/yiRwMiO/lMmkbjcNuPyRz9GPVXWcmq+f8AJjn3fMiJ0SmIVXmBRF0x5DHSPyTgJ6Tjx/TWp9SfDewW7TVq78ZzjHNT6/VSxqzv6adOqrzrv2xf4WrDpM855Kk+4y4fziW3nyfn5/8APkrgRAKsnnTOTFGgxkq5TQBq5GQrjkuVYHOAckgy0v56f/Okq/6veD9pdmVto7SNcbbNIyaASfSkKjOPGUHbGK54YqWWUe9t/pzf8eZMUnNr18R76JdHRZWqQ7F8l5HA8+Rt2bJ3PoGd9IUeFZ71tcfzLEi5CRh5XZdRx73Iiago7vebOT7fCrnpX03mjnaKMAEoxRGUkN+CJJDjKJk5xkE6SBk0mIp3LsZHYks7YyxPM4GwHgANgAAOVa9TnjjW2uX3fA0Szdm1XUj8TNpHcXALdp2nCyI2QlgZZEjKJlMgeL5Y4w2eWKqej0eZXbbCKFGPDUx/9Jj6q+Z+DnyhkTAVlMo3ICgnD4xyw2GGOWvwFWPDbIwyyoWDErGw9mZBy9XL9FRmcfw7lBVdDNlc8dtllRRXFeKeeFfMsYcYYBhywwBH6DX3RQFJxbgQ06oVAK7mMDuuB4KvJW22wN/Hc5rjon0la2ePSxFuzDVHpbGkkElVHJgpJ2xkgZyBV4KUDZMoCjVjBCHSSx0ZjLKPVgHb1+mvY0OVyTjLuNmCbapm8S3P4zeBPPbAxk55eI39dIt/0klaW4WEqq6zEJsZfCkjEYBwuMt321HUzEDAXDp0Z4nHc20Ld0howsg7x98U9m697c4YEZ8eY51mPCnRolaMEI5Z1zjOGdmGoDbVg742zXbWZZY4e73ls0nGPBJjjCjA5fKeZySSdySSSSdySSedfVdc7kDIGd9x448ceuuUmVhkEEen/XKvCpvkwXzR9UVH4denW0pB7Je6g8Xf0L6fAk8gvMjO/wBWrDGkHJQAHHgcVLi169dPqW7rO+uK5riqlQormihJxXNdVvcKS24w6hA2cBWDZAfPmg6iMnkcZxzrpsLhiCkgKyIcMDsfbirbXz69c8EtUS6+7S6khk7SFgpOzKwJRxjA1KCO8vMMDnwORtUV5+9pXBOe9/VHr9Z8B9Vd9TGUsb3LhkRk07Q09EeMdrCwYBGjkZdAOdC6UcYPMp3jgnfBXO+a46edIpLe3GhvfHbSu3IAEsR4A8hlttz44qJ1edmLi72980QvnbGPfF589XcHyAVSdaHEhJOiLjEEeZPOwHkIbDZ7oxGq4IP+8YHGK+ixS3wUn3o9KDtJifHA085GcuRqeVgSQM4HebJdjyGTjYnwxTJBwuJDkIurlqIyx9rHf/1UHgVoVaQtkNhBpPgO8w/xEYG2AKt68jWZZPI4LojLmm3KjkmuK5orCZzivmaEOpU7hgVI9RGDX3QvOgFro7cQqZTcb5s7iNSoY++HRoyF3w2hhyxv4eFhcSLHa2fYP766ySCMEsyFLyIqGCbgBVcZIHmt66gR8FYwCUMCCGYgHGFye9k+gb5GDttnxseA2emIMR35O+3pAIGld99lAGPSDXuamcIRUmue49OWoljjw+puPRriouLeNxgZRTpznGRyz6RuD6xSD0+6Prb3JnGOxvMJIu2O00lTtyIkjG4AySnPLDFRwvjstmzsjHs2BLDGoo2PPQYOQcYZcHwYbg50CBv4z4e0cmAZU7rryONLJKnhs2D7Vq8JrPDj/j6lFJZI8GbzQaHZAdSjzG56lyQDnJyQQVO/MZOM4Dn1V+dd+2L/AAtSHaqSAWXQ4DK64xhtZ7QEHxEgYfJ8tPnVX5137Yv8LVj09fiHXh/04Y67TgS28+T8/P8A58lO3V+oFjctjfyhycczpWPx8cAUhz3aK0uWUYnnzuM/z8nhzp96rLkSW1yi4Omc4bwOuNG8Rtjl41bSprPN/P8AcnF/UfmIVvOZczsBrmxK59OR3cn1LgYGw8K7ajRsIjJE7IGilljIB/FkYbA4PLFH8Zxfjr+v6qwZYTc5cPqZ5/mZYcIsO2u0XOAIZSfZ2luNvXvU3pZwyOCS3KLpL9qpY5y2AjqpJ5gd5gPDvY8aoJuMCBluEde0hy4GR3lx30JAONS8j4MFPhWrdYXBzPYllJ7S3IuFwcBjGG1KeWzIzj2kHwwfTwLfp3Dv5NOP3se1GaVzXxHIGAZTkEAg+kHcGvqvGMgUUUUBzUngllmCRtYVITKWZ9hkM0hGfVq5/pqLTBwu3Q8G4gfw0W51e1otanPj3HX+7wr0fZ7qb+Ro0/Vh0XnFrwtpwGbT5Tcdmx5aZZcICASB73zOSCzHfYBX4aMQxD0RRj/oApu4XFr4Nfh8HsvLQuBjZkafDc8kNKd6WjzPtq2tlcIfH7E5n7qAVWcQl0tKiA94gAYOc5CHA9JBXw3zmp8s6qMsQB66q+I3oyjoQQmlQQoxnOpQ243yoIGCD3jzB1Y8EG5dODlCKmmu8mXLZcRRn+bQR6sY0hT3sA+LPqO+NsZ9Nd1qgC90bHf2+v8ARj5MVFhjGNH4Kj3w+k89PLl4n2+uu6OcuAUACEbMc77bFVHh68/JvRxe3jp6/frRTHeS5uku718etd3mSq4oorgQFc0V1yavwcew+Pyjl+upSslK3RFnjwWKDcbsp5ODz9h2Py+3f5muAewkUkhQYWODyA1Lv4nSMbnmh2GN+wvqOPMlXcZ+vkynx9HyVAvZM4xkdowUgLlg4ym3m6jh/Nz3jj05rTGDk0n649NP7ENSU9j7+jXj67/Jlnw/Bizg6ix1e3nt6cZxz2xipFRIL9MKpZQwULjYch4nkeZqVXCae5tl8m3dUehZdE73TetHj+cttWr0dnJy5b57T/p8c19TcNDcTuo1Ya3VJQXPMCKLKqo54159OM5Nd/Qi1El+gbOBbzn/AK7cf+6k8NTtOOShsYzMgAHIJFCo9p2r2dNKsUPn/JrxP3ELJTEsvPIZUYEYwVUE+O+zCvupPGNPldzo83t2A2xkoiQuSPzkb+3n41FrytS7yy+ZlyfmYUVzXFcDmc1E4q+IJd8HQwGOeSCBjHjkgDHiRipVT+jfD/KL6CIHARhcvgjOmJlKjGc4aUp4clauuGDnkUUXgrkkW/SbozGttN2S9mEhlIUZ06RG4AA8Btt7KWE5D2U69bnEikcMGoLHMX7Q+lUCkoNjuxYAnwUN4nZEe/jHN1+Q/Vyrf7Qe5xikdtQ7aRIpm6s7nTcSQAYQL26gcgWLK+3hk6DttnV4k5UU4hGeTr+nH99OnVPCWku5u6UzHCCNzlU7Q58MZmxsfD9PLRRksvkVwfmF/jsYW8uwAAPKGOAANykbE7eJJJPpJJ8aaOqrzrv2xf4WpM4vxVGu7ollUm5lGCeWg9jucADPZavlAyacuqhwWuyCCNUXIg/gt6K7YE/xMn8y8P6rMk4t98T/ANon/wA56Y+gPWCvD2MLwlxcTKQwkRNJ0hCG7UqvJQRlhk5G21d/Euq7iDTzMsUZVppXU9qoyGkZxsRtsajHqp4l8BH9Mn1Vu2tSugozjNtIqOnHGIJeJOYVdDKoeRWEeNYHnK0UjqdSjc7br4kmqrP+ttvbTWOqfiPwEX0qfVXPuVcS+Bj+mX6qiUW3dFZwlJ3QpkfL/r/Qq/4Z1lcRs0VIeymiVQojmG6AE40urKxHhhicAAD1TT1VcS+Bj+mX6q59yriXwMf0y/VUKMl3CMckXaQoyzNJNNIURFd9QRFCqDjvaU1vpBO+NXMtyr6ps9yriXwMf0y/VXHuU8S+Bj+mT6qOMm7oiUJyd0K8c7L5rEeOxNd38Zy/CN+mmL3KuJfAx/TL9Vc+5VxL4GP6Zao8N9UV7KXgLn8ZS/jtV3wHrF8ntZ7OazeZZy+qSOTSXDjR3iR3CFCqDnkM13+5VxL4GP6ZPqrn3KuJfAx/TJ9VWhBwdpF4RnB2kMPVP0hhktZ7a8aNZHZnZZGUCRHRYzvsCdsMB6c4AIrOr6KSKR4JWJeMgNvkNsCrgZIKuMMCPA1eXfU5fygB4EOOWJ1Ht8K67LqWv4iSIUJO2867Dbbl6qu43FKuheSco01yL9fSNzBJwd9sb4zjOeQ33x9VNPuU8S+Bj+mT6q59yriXwMf0yfVVNkjkoTTtIoLrijOoTA0hmPLdssW73pxnYcudTrbjTOcYQH0liAfZsR8lWB6quJfAx/TL/oVz7lXEvgY/pl+quUtMmqr0yOznSVHdXyfk9f8A89dTbLoHxRMBoY2X88uR7M/+6+06E8U3zbw8jj39fk/BHL9fqrA9FlvoOxl4EGo95cFFyNPr1Ej9GASTVunQrimDm2iz4YnXHy90VX3PVpxSQ5aKP1e/Lgeyrw0WS/eXA7KfgLl5xZnxgadJyMHfPt8PZ+muLriRkOo91tj3RtkIqjY7DJUEj9Xov/cq4l8DH9MtHuVcS+Bj+mT6q3LBVUun1LKE1Vdwp4rlWxuNj6uf/wApq9yniXwMf0y/VXDdU/ESCDBHgjB9+Xx5+FX2PwK9lLwL3qjZI+1vLiREiKGOJ5XA1BWzKyFm3TKqpONynqqgtOsNYOJ3F35PJPE7N2GhwpAYgMzIVySyoCM+aNiMk4gr1FXvjCpGdgZ1wPVyqy9yriXwMf0yfVXSqSSXQ0e9FJRRQXfSGSeaaYJ5OJZDIIg2dJIGok45swLHluxrr/jKX8dv00x+5VxL4CP6ZfqoHVVxL4GP6ZfqrlLFuduJwcJt3QtPfyEYLtj210M3if102Dqq4l8DH9Mn1Vx7lXEvgY/pl+qixNdER2UvAVBVl0W6dXnDomS3ht2aR2Z3kU55jT3llGpACcLpGnfnmrn3KuJfAx/TL9Vc+5VxL4GP6ZPqq8VKPRF4RnHohd4lxaa5cS3Ehkl0hc4AAHPCqoAUZ32G/M1Fps9yriXwMf0y/VR7lXEvgY/pk+qq7JFXCb5aE65n0IzfijP/AM29daJ0X6ybbh/C4ikEkhLAyEtboXdydRCdq0jbjA7vIDkBVX7lPEvgY/pk+quB1T8R+Ai+lT6qvFNdx0xqUO4Wry6MsskrAKZJZJSoOQpkkaTGSBnGrGfH0VqPUb5l3+cj/wABpU9yriXwMf0yfVWg9VnRW4skuPKFVTI6FQrhtlXByRUwi91snFGSlbP/2Q=="/>
          <p:cNvSpPr>
            <a:spLocks noChangeAspect="1" noChangeArrowheads="1"/>
          </p:cNvSpPr>
          <p:nvPr/>
        </p:nvSpPr>
        <p:spPr bwMode="auto">
          <a:xfrm>
            <a:off x="157163"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data:image/jpeg;base64,/9j/4AAQSkZJRgABAQAAAQABAAD/2wCEAAkGBhQSERUUExQVFRQWFRoWGBcXGBcfHBgfHRocFx0cGBgYHCYfGBkkHBgeIC8gJCcqLS0tGh4xNTAqNycrLSkBCQoKDgwOGg8PGikkHyQsLDQsLCwsKi8tLCwpLyksLCksLCwsKSwsKiwpKiwsLCwsLywsLCwsLCwsLCwpLCwsLP/AABEIAJ8BPQMBIgACEQEDEQH/xAAcAAACAwADAQAAAAAAAAAAAAAABgQFBwEDCAL/xABREAACAQMCAgUFCQoLCQADAAABAgMABBESIQUxBgcTIkEUMlFhcRcjU1SBkpPR1BY0QlJyc5Gh0tMIFSQzVWJ0sbKz8DVDY5Sio7TB4RjC8f/EABoBAQADAQEBAAAAAAAAAAAAAAABAgQDBQb/xAAyEQACAgEDAQUGBQUBAAAAAAAAAQIRAwQSITETQVGB8AUiYXHB4RQykbHRM1KSofFi/9oADAMBAAIRAxEAPwDcaKKKAKKKKAKKKKAKKKKAKKKKAKTeOcXup55IbWVbeOHSsk3ZrI7ORqKRqx0qFUrliCcvgeacuVIfC7qOOPDuiGS5uFXUyguxuZRhcnvMdthk11xRUpcmfUZHCPunT9z039JcQ+kg/cUfc9N/SXEPpIP3FWtzeRx6dbompgi6mA1MeSrk7scbAb7V3Vs7KHgeb2+TxKT7npv6S4h9JB+4o+56b+kuIfSQfuKu810wXsblgjoxRtLhWUlD+KwB7reo07KHgO3yeJWLcXlnmXyp7qCMEvDNGnaaebss0ags67sFK4IBX0EP0bhgCORGRSpHcxvIYdSM4A1x5UsFbHnJnIUg+Iwc1adC/wDZ1n/ZYf8ALWsuaCi+DdpckppqRc0UUVwNgUUUUAUUVA49fmC1nmUAtFDJIAeRKoWAOPDagKXifTxUlaGC3uLp1OktEqiJWG7I07sEVwNyPSQvPYRfu5uv6Lm/5i0/eVzwmx7GGOPOoooBY5y7c3c5JOWYljkndql1sWnVcnmy1kr4SIf3c3X9Fzf8xafvKPu5uv6Lm/5i0/eVMoq34ePiyv4yfgvXmQ/u5uv6Lm/5i0/eVadH+mMd05iMc0E4UsYpkKkqCFLIwyjpqOMg/JgjMeqvjylVSdTiS3kWRTgHIJ7N0P8AVdGIPr0n8EVSeBJWi+PVyckpIe6KKKyHohRRRQBRRRQBRRRQBRRRQBRRRQBRRRQBRRRQBRRRQBRRRQBWEdY1vJJb2aRHErcSnVDkjDG4mC7j14rd6Q+F20ciEOis0N1cEa1BMbdvI4K6hlW0spDDwIwa64o7m0ZtRLalL4/RmVcV6US8RuLCXSyRQ3VvE6nbVO7anwBkFQI8DOMZGAMmpPBult9JPE/aHtHuezeB7i2EekMFMS25AkWQbd/mcnxOTq7cLhPOKM4k7XzE8/8AH5fzn9bn66+l4dEJDKI4xKRgyBF1kbbF8aiNhtnwFaeyl4mLto1W0yvjPS+aOC+Typ1nXihSNdZDiEk4Cjn2eB7KjXtxPbNxW8guJEMPEcdkMdnIGkIPaL48x+g+nI1e64FbyvrkghkfbvPFGzbcu8yk7V9ycIgYOrQxESNrkBjQh256nBHfbO+Tk0eKT7ws0UunrgXuC2rDjl45HcaC3AORuQEztnPh409dC/8AZ1n/AGWH/LWqtLaNJDNpRXIGuTSoYqv474yVAHicDFWnQv8A2dZ/2WH/AC1rjmVUaNJLc35FzRRRWc3BRRRQBVP0x/2fd/2Wb/Kariqfpj/s+7/ss3+U1AZj1idKpbK7sWRm7I9qZoxnDqNIJIHMqpZgd8EZqJxzp+f42t445T5JErtMyaishERlYHGzBFC7DJBJ9OA5cW6LxXM0M0uomJZUCbaWEqGNgwIJ5HbBFVXD+rK1hEAXWRA0rYbQe07VQjCXud4BVAAGNuec1vlGd8HkRnjpX1p/Uj2XWC+bd7m3WKC6DtE6yF2UKC3viBeZGPN5Z39FHD+sF28mlmt1itrtykTiQu6kZA7RAvJiCBjl448bDh/QGCJ42LzSpCGEMUrho4g2QQqle9scd4nGB6KOHdAIIniOuaSOAloYZXDRxFuZClck88aicZ2xSshDeLw9c/YrrDrCkfyeZ7dUtLqbsIpBJlw2SoLpp81irgY3GN8bZ6rPiMsjcXR3ZliuI1jUnIQZOy+gbD9FWll1fQRvGQ8zRROZIoHcGKNzg6lXTnOckAkgFjjGa7+JcIWGK7kDEmZlcgrGMEN4FEBbnzYsdhvzzDjKuSVKG73fh+5o9FFFYT1wooooAooooAooooAooooAopO4ebiZO0N5Oup5RpVLXSAsroANVux5KOZNSPIp/jtz82z+zVNE0NNFK3kU/wAdufm2f2ajyKf47c/Ns/s1KFDTRSt5FP8AHbn5tn9mo8in+O3PzbP7NShQ00UreRT/AB25+bZ/ZqPIp/jtz82z+zUoUNNFK3kU/wAdufm2f2ajyKf47c/Ns/s1KFDTSd0g4XPBcNcW0JnSVR28SyKrKybCWNX7rsU7hXK50R78zUjyKf47c/Ns/s1HkU/x25+bZ/ZqlNxdorLGpqmVH8ez/wBG33zbf9/UvhXFO2D5ilhaN+zZJQoYHQkgPcZhgrIPGpnkU/x25+bZ/ZqqDG1veEyu0gulRFlZYge0iEjBG7JEGWjYlSRk9mVz5orTjzScqZizaWMYNxPlekUjFuzsbyRVd0DosOlijlCVzMDjKnmBX1/Hk/8ARt/823/f19cDhkLXEaXU8XZ3Dns1EBCiQCYEGWF2wxdiO9jmBjGKtfIp/jtz82z+zVV5pp0XhpccoplUvDr29BQxeR27DS7SkNO6nZlRI20xbZGssTyIXc4fI0AAA5AYFLHkU/x25+bZ/ZqPIp/jtz82z+zVxlKUnbNMMSgqiNNFK3kU/wAdufm2f2ajyKf47c/Ns/s1VovQ00UreRT/AB25+bZ/ZqPIp/jtz82z+zUoUNNRuI2KzQyRPnTIjRtg4OGUqcHwODS/5FP8dufm2f2ajyKf47c/Ns/s1KFFRwfjgyttcNovFXDo4KmQrkGSLUq9pGxUsCo5Z2Gk1c5qDxTox5Smi4uJZkByFkjsiAfSM22x9lVPuV2no/7Nn9mrTHO0uUYZaJN2mMmaKTeL9XltCivGvvnbQqnvdqoBaVFyWSAMAM+BBq36R8NS7kt7Zz3GaSZhpRjiNMDZwygapRuVPhjfeuqzXFujPPTbZqF9S7zVVMy3dwlpG6lVbtLnS+6ohBWM6d1Z5NIIOO4snpFQPcstPR/2bP7NVtw3oz5OumC4khU4yI4rFc45Zxa7n1muM8zkqSNOPR7ZJt2OtFK3kU/x25+bZ/ZqPIp/jtz82z+zVno20NNFK3kU/wAdufm2f2ajyKf47c/Ns/s1KFDTRSt5FP8AHbn5tn9mo8in+O3PzbP7NShQ00UreRT/AB25+bZ/ZqPIp/jtz82z+zUoUNNFK3kU/wAdufm2f2apPRy4l7a4ikleUIImUuIgRrDZHvSICO6PClCiJ0e+91/OT/8AkS1Y1XdHvvdfzk//AJEtT5JAoLMQAASSSAABuSSdgAN81JY+qKzfpP14WtuWS3VrmRTjUO7FnJB7/N8EDkMEHIaln/8AIWb4pD8+SlizbqKyyy/hA2pX323uEb0J2bg7elmTG/hg+2r2Hrk4Y2n39lJxs0Um2fAkKRt44JHrpYsdqKqbbpdZSLqS7tyM4yZYxy9TEH9Vdv3R2vxq2+nh/aqQWNFV33R2vxq2+nh/ao+6O1+NW308P7VAWNFV33SWvxq2+nh/brg9J7Qb+V223/Hh/bqAWVReJ8NWeMxvqGSCGU4ZWUhlZD4MrAEcxtuCMikHpH142cGVt1a5fcZGVjBGR5zDLDIHmjBB86s36RdbN/egojdjH3iUgBBKgEnU+SxAXJOMDbJGwwshtGidIuk8vDZop7mOJ2GYGkhkjBuIsgkmFiHjdG0sFBdQTIMqGBOe8T65OIPcPJFMY4i+Ui0xkKudlJK5bbmfHeqOVo1tEcw655HkLSuznG+BhfN575bJJJ5YqntbQyE45AZJPIDIHhvzIG3iRUOTZSMVFUj0X0d6zYns4ZrwGDtFIEmkmOR1JDhez1FGGM6WA2JIyBtf8D6YWl4zLbTpKyjUygOCBnGcOoJGdsjOMjPMZ87cD6RtZwzQOomt59JZQzK0ciHUkiMVykgx4ggjAORTj1T9pe3UczAarVgXl2BKukgC4BBJJXHIgD5KWXTNwoooqxYK4dwoJJAABJJIAAG5JJ2AA8a5ql6ZcHe6s5YUGWbRhSca9MisVzkY1BSM58aEEBetDhh2F2pPqjnP6MR75rPOsjrWvIrjsIA1qEVWcMsZkyw1Ybdgo0sp08wee+1KnDunzQXHaCIOYgRboThI33USOoHfYAnAyBk5pfuLKSVmkLB3Ys7c8k7s2+NJbmSAfTVbK2a51a9b6yAw8RmCyasxzPpCsDgaHKgBCDuGO2CckY31mOQMMqQR6RuP1V5C4dMquNUYkB20nV6fAoQ2fYat+JXclvcSizaaCMqGKJI50q8algW2JXv4y2+MZOd6WLN4450hga5CvMqxWzBioPemnAOmJFBzIYwysUUE62jz5uKt+AcNYNJcTJpmmwNJIJijXzIsjYHOXYLtqY7nANYr0N61IbTAksICRgdrEMSnGN2L6tTecc5GSRyrXuCdY1hdLlLmNCACVmIjYbD8cgHBOO6SM5wTVt3FFFBb976jLRVcOktp8atvp4f26PujtfjVt9PD+1Q6ljRVd90dr8atvp4f2qPujtfjVt9PD+1QFjRVd90dr8atvp4f2qquKdZPDrc4e6jJzgiPMhG2f92CMeuoAzUVn19148OjI0meXPMxx4x7e1ZP1Zpd4h/CF73vFplcneWTcjwOEHdOOYyfbSxZsdFYxY/whG1r21oojz3jG7ah6wG2Ps2z6RWldFum1rxBNVvJ3h50b4WRfauTkb+cpI9dBZe10cB+/Lv8i3/ukrvro4D9+Xf5Fv8A3SUZDIvR773X85P/AORLWb9ffSQxxQ2iFh2vvshBwCgJVVP42WBJHhoXnnbSOj33uv5yf/yJa8/9c16ZOLTAjHZrHGOfLQrZ38e9Rh9BHoooqpUceq3oU3Eb5FK5giZZJiRldIOQh3G74K+nGT4GtF6/ugsSwrfQoVdWSKUIO7o06EYgbJp0qno7yj0VN6gemomiaxaNFkgj1I6qB2ia8HXpUDUpdd+bZJO+SdS4zweK6gkgnUPFIMMD7cgg+BBAII5ECoboHiqim3rM6EDhd52KuXjZBIjNjOCSpBxtkMp9HhSlUgKKKKAtuifFY7a8gmljEsaSAspzy9IwR3l84esCvWHB+MWfE7UPHomhfzkdAcEHOHRxzDD2ZGQTzrxzU/g3HZ7SQSW8rxOMbocZwc4YcmX1EEH0UYNx6RfweI5rsyW84t4H3MegsVb/AIfeA0H0E7b42wBA6zZbbgvDxw2zBElyNUrtguY8kEuRjdiNA7uMB8AHerDhH8Ia38j13EbG6XI7OMHS/wCK2ttkB8eZG+AeVYf0g49LeXElxMxZ3YnmcKPBV9CgbAeqoB0LxKQR9nqJjyTpOCASMEjPI+yvvhXFWgcsoVsqVZXGVIODgj5BUKipBM4hxIynzEjXnpQHGfEksSxPtNTuiPSiTh90k8e+NnTJAkU81bH6RzwQDg4qss7KSVwkSPI55KilicAnYKCTsCfkq34dwmS3m1XNvcIFXVns3BTfAchlwRqGMHY8qEpN9D03wLjkV3BHPCco6g4yMqfFWAJwwOxHqqwpI6qrJY7VpAU0zsrAjSNZUFGYqpwmSMafDBzjNXlx0xt0KDMp1vo2guNu6zZOYxnzcYGTvyxkixay7rKuuPrF7FGsrdvfXUdrIrfzan8AaTkOwG+eSnx1ZGk2PGIpc6Gbu4zqjlTn6O0Rc8vDNYV034asVzPBpZ5XLSCKEBtTOzOJGdRr81h72QBtnfbMNjrwjOAat4+krqjKscIZlZWkCnWdWx/C0gkHGQBtXRJ0duVi7U284iwG7QxSBMHGDq04wcjBz4iq6oKHbb3BQ5XY+BwDjx2zyO1XvRPphJZ8Qju2Jch/fB4uh2cDcb6eXgCB4bUu0UB6H6TdS9rxMC8s5ewMyiTGkNG5YagcAgoTnfGR6ueWnoF1Z23DYl7qSXPNpmUaskEYjJ3RcEjbc5OedZF1TdbosFNvd9o9uTmNl7xiOdxpO+g89uRGw7xrr6zOuSa8dobR2itRkalLK0wKgHXyIXmNI553ztiOQNnXr06s2gaxRVmuA6knDaYe6TqVhgM+GAwMgajncYrBK5JripAUUUUAVZ9G+DG7u4Lcah2sqISo1FQSNTY8Qq5b2A1WV6K6m+q6K3hhv5u/PJGJEBxpiVxkEY5uUI3PLJGPGgJfWF1UxycKjgtExJaAtFtqeQd4umrI3dm1+jUAABnbzXXtq9u1ijeR/NRC7Y8AoLE48dhXkLpr0pPELtrjskhBAVUQDYDlqIA1N6Sf1AACE7BQ1N4LxV7aeOaMlXjYMCDgn0jPoIyD6iahUVIPYPDr5Z4Y5kBCyxpIoPPDqHGfXgiueA/fl3+Rb/3SUp9T14ZOEwZ/AMkY57gOSCc/lY+QU2cB+/Lv8i3/ALpKsyz6ETo/97j85P8A+RLXnbpjwtpLjidxlj2N/wBmdsgK7zgEnOwHZKoH9b1VvPR7pBb4Fv20fbB5yULDP3xLkejUAM6eYG+Mb1lPSyDTPxu2jXdzDebnfuHtJNK47w/lDP8A1VQ+G4gi7Rl1ab0I6pYuJ8NaaG4K3aSMpRsdmNgVDYGoZG+sZHMY7pqF1ZdWX8aRXTl9BjQJEd8doSGy2M90KCCMfh+GN9g6uOrZ+E2tzql7SaYZ97BAXQrhAuRqLEuTn2ADbJggQOrDqxu7biqPcNFEYSSUE0bSPlW2CIxIXBBOrGxHOvQArzb1adWd3PcQ3sxMMMciza33aQxybqE1agdSEEtjHoNegYONBmwVxvjOfl39HhVZICp1ydC5OI2IEADTQvrVe7lwRpZQzEadjq9ekeqvOvR/ohcXd2tqiMshI1BhjQuxLMGxgAHPr2A3Ir051ndIp7Lh0txbgGRCgycYQFwCxU+dzxj+tnwrC/d44pnPaRZ9PYpUoC9056ETcLuexlIYModJFzpdeXjyIIII9ngQSu1uPS5H6ScNju7WBlmtpniaHUp1AqjsUOwbGU5gE4PqziMsRUkMCCOYIwR7QeVSD4ooooAoorSOqfq0N7ILi5T+SIThTkds2MADBB0A7k+ONPicAJH3PXHkxuuycW4cJ2hGFyc4xnmNuY2Gw8RWsdAuggsbGa/u7dZpuxaSKFgG0pp1ZZTsGbmTuVXPjkU5dKrKzSawhuBFFbqZ5URsJEWQIFBQLo86Ut3iBswwS1XfSXexuiNx5LPuOX8045+2pRKMhfpdPHmO3LR+UYSUmAxIpYHeM4QRaATg59Z1Y1VO7d4YVbse27Z2RvJobeXAURvmVgrHUS+cHc6Sd81P60s6Ez43UOPT5pHozjIxzpPSUjkSPYTWHU5NjV8r50fS+xdG9RjybJKMuOXFS/0xr4fG9tdus8jw2pMgzG/YoHDd12ETLjUAVPPcp6zVjxLiliWgxfscTgn+WSnSOylGf5zu7kDPrx41nd14flqP0sAa4uF3T8v/APVqpDVVFJmjV+wJzyylCSS47vHzNK4jxi17KTsL2SSbQwiRbyVizkYXu9oMgHBPqBpchae2i7aSCWaVpMakghkkJ05LyOyscnYf/wApZuNtP5aipCORyJHsqs9UnXH0O+k9g5MW9Oa3cU9t15P9C94nxK44dO7QPEuHaErGIskM2gM0ER/nFKgjUpwdiCNjZdELiG7ma2mtjLHPE7s0kGGiZdIYCUqraG1bEElWK4xq2TlPv1t/aoOf5wemtg4Qp8otv7PdH/u2u49Va9NLdBM8L2xhWHVOCrouir/RhHS7q9ns71bZFMgmfFuQR74CcAE7YcZAPL08iKXOI8NkgkaOZGjdSQVYYIwcfKMjmK9LdY6WptH8odEdPfISzYcSLgro0gtk7A4B2OSNsj76b9AYOJW5JRVuTGDHMR3lOAQHZca12075xnIHge547PLtFTOLcJltpnhmQpIhwQf7wfEEbg+NQ6AKKKKAKeLnqivE4Yt+dJBGsxDzki0lu0Yk48B3RkgMM8iBWdB+gtxxKdUiQ9kGXtZcd2NSdzuRqbAOFByce0jR+n3XVNbTm0sU7MWzNC7SBX16DoGB4AaeZOTncDG4CJ1b9Ap+IXUeFKwKweSUqCuFOcDJAckjTgZxnJ2Br1gKwLq+64OJXXEbe3fs5I5HIZFREIXSxLBv6oBfHjpx41vFzciNcnPox6arKwUXWHwRrzh1xAsixMygh2OFGlg2HbwU6cE+usO6IdRV1dPquGSGAfhpJHIz89k7NmXYjcsRjPI+Gr9YXR9uL2fYJIIpFkEqaslXKo66SRjSDq87B5cqT+oro/dWd9dw3Ebx4hQlc5XJbK7qSpbTqxvnGr11K6AyPpjwuG2vZ4beRpYo5Ciu3M4A1A4ABw2V1AYOMjY1D4Jw03FxDCM5lkSPYZI1MBkDxxnNbQ/8HUtdyM1wpt27Qrse0BZTp1ADSQrkZwRqA8M4GbdC+GyQ8VXK5NnI80xz3VWDLMS2MKpK6QT4so8RUg1PqH2sp1ySFumA9mhOQ8M860PgP35d/kW/90lIPU7JFBwkzSMsQeaR3Z2AG2lRgnHqHtp06H8TiuLi6khdZEKW/eU+OlzgjmrYI2OCM7ipJb7jFeKdFDLPPJ2gGuefYrn/AHzj0+rn7KX+PWEsLwvNKSHzEWBdtK7bZO5Hfbu+IB9JrQX8+T8/P/nyUrdO1LrBEoLO8uQB6hg5Phu49XOvGhnm8zi3xb+pgj/Ua+ZtHVFwtYOGqFADGacyEE4ZllaLIzy7sajbHL05Jb7i4CLkn6z6qTOqkqYLkrg/yxuWOfYwA/LnOfXmp/T/AIsbe3aVF1uqnSnPLMyoucb41Hf1A16MHuim/D6G2H5UReN9IYovfLiRYwc6Qx3OPBF85zy5DxHppQt+tS3aYRtFKkO+mZtJHge9EAWQZzhs+sgZ2XpbUFmlumEsrZYs3JQu5CDkqKN8cvVRe36BeyVRJIwwsa4IXluxxpRQTnJ9WPVlnrOfdRsjgilc3XxNc4dx1JogQUnhYAg5DKfEDO4yNu6dx6qSuIdRFjdTPLHNJAHOeyUKQpwM4LkkgnLc9s42xilXgnCWtwWWRllZgS8ZwNtgpU7OuM51A+c3Kmuz6XzLgTIkg5M8XdflzEb5TOf6+N87cq6w1mKXDdGDtYXVjv0C6EJwu3aCOR5A0pl1MACCVRMbeHcH6ah9Y/V5HxO2ZVCJcKdUcpXxAxpYjfSwAHjjAODgVXQdOYoyBqkBIBIEMxAJ9JVGT1ZDeFXkHTa0l2MkexIOXUYI8CGx6OVd1kT6Oy6afQwqDqE4kZFUiEKWw7iVSEGojJXZicDUAByYcjkCo6zegI4VPDErvIHhDlyukFtTKwX1DAOMkjUM8xXp89IoAMtKiD+sQP15xVH004Fa8Wtuxdjz1RyoR3G3AIB2cHkR4g7EHBHROyTyXXrTo46w2NuuNGiCIFcY0kqARjwOonb0+us66MdSS20zvdlJ0UoYdJYAnOomRCPUBgkgjVkcqfOJzFjFCp7xlWZ9s6UjYPucjBZ1VRz2LHG2akGfdct7JcXsduiEi3iBGkE5Mul2JP4IxGuPyWOeQpGXg92EKKsoUqRpycb7YwDjxO3oJ9laRxqQteXLZJzKFG4OAsUYwPYc/Lmoua8fPq5xyNRSPL1Esu97K87IvG+JTcQEayQC3COjsS+osVycIukYG55n0bnBzB+57/jH5g+uriuKx5dRkyO2zth1mtxW4ZXG/wC372U56NA41SuQDnCqq7ggg5IbljlX0/RqM4zJNscjvJz+SP11b1xXPfLxOktdrJu5Z8n+TXT5UVMnRpCP5yXI3BzHsfA47PeuPue/4x+Yv11cUU3S8f2LR9o66F7dRk5/9X+9lK/R9gUZZAzxypIoZcA6G1YJGTv/AK9IOlHFru6ECrbyRdgrjUsmouWCA4KqoA7gx9W9XNc5rvj1WXGtqp/P7GTNqNXkblKe5v8Au6/qjPZuCXG7PHIc7E4LHHLA8SN8D9e1eheifSLymytZXAV5UKkA7FoyyEj1HQSBvzxvjNZ4avuj7uLIFSzGC9eTTjJKag7IFyPCRyPTtzr0NHqJZJNSOukc7e+vIS/4QUYNxbSKvOJlLY54bIGfHAbl66ycV6k6Q9HLbiSKko1xkiRGUkEal2KkepuR2JAyNqSuhfUaIZVmv5EcI2VhjJ0kg7F3OMjkdIG/jtz9E3FNcdQk72VvcWsmuWSKN3gkAQqWXU2licbE4w2Dz38KldCeoW4Nyj3vZCCMqzIr6zIdjoOnYAHZjn2Zzkbg/SG3UgNKisfwWOD+g10XnSO3Xz3UY3BLKv6NRqtgs4LdEXSiqqjwUAAfIKzDj/UHb3NxNcPdSqZZGkICphdRLYBPgM0x8Q6w7fcJIdjpPZpJIQR4Hs0bFUd90xTHvSvIzD8IGMDfB1FwJAcbjuHJ8QDtzeWEeZSRDlFdWWXRDola8KQpAvayk96Z+ZxnGBkhcBiO7jPjmovSjp1Bb6u1cSShciFDlyfAEYIjGw3b24O2Vq/41cT7M4jTmUh1DP5Up75HjhQnrziliGwFpI0mnVCdR7oy0We8WwBllG+43A55rNPWw6Q5YxZMcp7ZOviPfBOsm2uDiX+TP6JWUqd8DEwwvLGzBeZ54zT9wriIxobl4HP6vV/oVi8zwSDLdm4wTnY7A4PrwNW+eWatuid7Lbzpb5L20pYIDkmFgpcAE8oyFIxyBxgDJzbFqVk92S6mrJg2co2rNeaeuCyEV/dNGdJkkRNI1EuWhjkck+jLL3fXsBivScbZUejAx69q83dZa/yiRwMiO/lMmkbjcNuPyRz9GPVXWcmq+f8AJjn3fMiJ0SmIVXmBRF0x5DHSPyTgJ6Tjx/TWp9SfDewW7TVq78ZzjHNT6/VSxqzv6adOqrzrv2xf4WrDpM855Kk+4y4fziW3nyfn5/8APkrgRAKsnnTOTFGgxkq5TQBq5GQrjkuVYHOAckgy0v56f/Okq/6veD9pdmVto7SNcbbNIyaASfSkKjOPGUHbGK54YqWWUe9t/pzf8eZMUnNr18R76JdHRZWqQ7F8l5HA8+Rt2bJ3PoGd9IUeFZ71tcfzLEi5CRh5XZdRx73Iiago7vebOT7fCrnpX03mjnaKMAEoxRGUkN+CJJDjKJk5xkE6SBk0mIp3LsZHYks7YyxPM4GwHgANgAAOVa9TnjjW2uX3fA0Szdm1XUj8TNpHcXALdp2nCyI2QlgZZEjKJlMgeL5Y4w2eWKqej0eZXbbCKFGPDUx/9Jj6q+Z+DnyhkTAVlMo3ICgnD4xyw2GGOWvwFWPDbIwyyoWDErGw9mZBy9XL9FRmcfw7lBVdDNlc8dtllRRXFeKeeFfMsYcYYBhywwBH6DX3RQFJxbgQ06oVAK7mMDuuB4KvJW22wN/Hc5rjon0la2ePSxFuzDVHpbGkkElVHJgpJ2xkgZyBV4KUDZMoCjVjBCHSSx0ZjLKPVgHb1+mvY0OVyTjLuNmCbapm8S3P4zeBPPbAxk55eI39dIt/0klaW4WEqq6zEJsZfCkjEYBwuMt321HUzEDAXDp0Z4nHc20Ld0howsg7x98U9m697c4YEZ8eY51mPCnRolaMEI5Z1zjOGdmGoDbVg742zXbWZZY4e73ls0nGPBJjjCjA5fKeZySSdySSSSdySSedfVdc7kDIGd9x448ceuuUmVhkEEen/XKvCpvkwXzR9UVH4denW0pB7Je6g8Xf0L6fAk8gvMjO/wBWrDGkHJQAHHgcVLi169dPqW7rO+uK5riqlQormihJxXNdVvcKS24w6hA2cBWDZAfPmg6iMnkcZxzrpsLhiCkgKyIcMDsfbirbXz69c8EtUS6+7S6khk7SFgpOzKwJRxjA1KCO8vMMDnwORtUV5+9pXBOe9/VHr9Z8B9Vd9TGUsb3LhkRk07Q09EeMdrCwYBGjkZdAOdC6UcYPMp3jgnfBXO+a46edIpLe3GhvfHbSu3IAEsR4A8hlttz44qJ1edmLi72980QvnbGPfF589XcHyAVSdaHEhJOiLjEEeZPOwHkIbDZ7oxGq4IP+8YHGK+ixS3wUn3o9KDtJifHA085GcuRqeVgSQM4HebJdjyGTjYnwxTJBwuJDkIurlqIyx9rHf/1UHgVoVaQtkNhBpPgO8w/xEYG2AKt68jWZZPI4LojLmm3KjkmuK5orCZzivmaEOpU7hgVI9RGDX3QvOgFro7cQqZTcb5s7iNSoY++HRoyF3w2hhyxv4eFhcSLHa2fYP766ySCMEsyFLyIqGCbgBVcZIHmt66gR8FYwCUMCCGYgHGFye9k+gb5GDttnxseA2emIMR35O+3pAIGld99lAGPSDXuamcIRUmue49OWoljjw+puPRriouLeNxgZRTpznGRyz6RuD6xSD0+6Prb3JnGOxvMJIu2O00lTtyIkjG4AySnPLDFRwvjstmzsjHs2BLDGoo2PPQYOQcYZcHwYbg50CBv4z4e0cmAZU7rryONLJKnhs2D7Vq8JrPDj/j6lFJZI8GbzQaHZAdSjzG56lyQDnJyQQVO/MZOM4Dn1V+dd+2L/AAtSHaqSAWXQ4DK64xhtZ7QEHxEgYfJ8tPnVX5137Yv8LVj09fiHXh/04Y67TgS28+T8/P8A58lO3V+oFjctjfyhycczpWPx8cAUhz3aK0uWUYnnzuM/z8nhzp96rLkSW1yi4Omc4bwOuNG8Rtjl41bSprPN/P8AcnF/UfmIVvOZczsBrmxK59OR3cn1LgYGw8K7ajRsIjJE7IGilljIB/FkYbA4PLFH8Zxfjr+v6qwZYTc5cPqZ5/mZYcIsO2u0XOAIZSfZ2luNvXvU3pZwyOCS3KLpL9qpY5y2AjqpJ5gd5gPDvY8aoJuMCBluEde0hy4GR3lx30JAONS8j4MFPhWrdYXBzPYllJ7S3IuFwcBjGG1KeWzIzj2kHwwfTwLfp3Dv5NOP3se1GaVzXxHIGAZTkEAg+kHcGvqvGMgUUUUBzUngllmCRtYVITKWZ9hkM0hGfVq5/pqLTBwu3Q8G4gfw0W51e1otanPj3HX+7wr0fZ7qb+Ro0/Vh0XnFrwtpwGbT5Tcdmx5aZZcICASB73zOSCzHfYBX4aMQxD0RRj/oApu4XFr4Nfh8HsvLQuBjZkafDc8kNKd6WjzPtq2tlcIfH7E5n7qAVWcQl0tKiA94gAYOc5CHA9JBXw3zmp8s6qMsQB66q+I3oyjoQQmlQQoxnOpQ243yoIGCD3jzB1Y8EG5dODlCKmmu8mXLZcRRn+bQR6sY0hT3sA+LPqO+NsZ9Nd1qgC90bHf2+v8ARj5MVFhjGNH4Kj3w+k89PLl4n2+uu6OcuAUACEbMc77bFVHh68/JvRxe3jp6/frRTHeS5uku718etd3mSq4oorgQFc0V1yavwcew+Pyjl+upSslK3RFnjwWKDcbsp5ODz9h2Py+3f5muAewkUkhQYWODyA1Lv4nSMbnmh2GN+wvqOPMlXcZ+vkynx9HyVAvZM4xkdowUgLlg4ym3m6jh/Nz3jj05rTGDk0n649NP7ENSU9j7+jXj67/Jlnw/Bizg6ix1e3nt6cZxz2xipFRIL9MKpZQwULjYch4nkeZqVXCae5tl8m3dUehZdE73TetHj+cttWr0dnJy5b57T/p8c19TcNDcTuo1Ya3VJQXPMCKLKqo54159OM5Nd/Qi1El+gbOBbzn/AK7cf+6k8NTtOOShsYzMgAHIJFCo9p2r2dNKsUPn/JrxP3ELJTEsvPIZUYEYwVUE+O+zCvupPGNPldzo83t2A2xkoiQuSPzkb+3n41FrytS7yy+ZlyfmYUVzXFcDmc1E4q+IJd8HQwGOeSCBjHjkgDHiRipVT+jfD/KL6CIHARhcvgjOmJlKjGc4aUp4clauuGDnkUUXgrkkW/SbozGttN2S9mEhlIUZ06RG4AA8Btt7KWE5D2U69bnEikcMGoLHMX7Q+lUCkoNjuxYAnwUN4nZEe/jHN1+Q/Vyrf7Qe5xikdtQ7aRIpm6s7nTcSQAYQL26gcgWLK+3hk6DttnV4k5UU4hGeTr+nH99OnVPCWku5u6UzHCCNzlU7Q58MZmxsfD9PLRRksvkVwfmF/jsYW8uwAAPKGOAANykbE7eJJJPpJJ8aaOqrzrv2xf4WpM4vxVGu7ollUm5lGCeWg9jucADPZavlAyacuqhwWuyCCNUXIg/gt6K7YE/xMn8y8P6rMk4t98T/ANon/wA56Y+gPWCvD2MLwlxcTKQwkRNJ0hCG7UqvJQRlhk5G21d/Euq7iDTzMsUZVppXU9qoyGkZxsRtsajHqp4l8BH9Mn1Vu2tSugozjNtIqOnHGIJeJOYVdDKoeRWEeNYHnK0UjqdSjc7br4kmqrP+ttvbTWOqfiPwEX0qfVXPuVcS+Bj+mX6qiUW3dFZwlJ3QpkfL/r/Qq/4Z1lcRs0VIeymiVQojmG6AE40urKxHhhicAAD1TT1VcS+Bj+mX6q59yriXwMf0y/VUKMl3CMckXaQoyzNJNNIURFd9QRFCqDjvaU1vpBO+NXMtyr6ps9yriXwMf0y/VXHuU8S+Bj+mT6qOMm7oiUJyd0K8c7L5rEeOxNd38Zy/CN+mmL3KuJfAx/TL9Vc+5VxL4GP6Zao8N9UV7KXgLn8ZS/jtV3wHrF8ntZ7OazeZZy+qSOTSXDjR3iR3CFCqDnkM13+5VxL4GP6ZPqrn3KuJfAx/TJ9VWhBwdpF4RnB2kMPVP0hhktZ7a8aNZHZnZZGUCRHRYzvsCdsMB6c4AIrOr6KSKR4JWJeMgNvkNsCrgZIKuMMCPA1eXfU5fygB4EOOWJ1Ht8K67LqWv4iSIUJO2867Dbbl6qu43FKuheSco01yL9fSNzBJwd9sb4zjOeQ33x9VNPuU8S+Bj+mT6q59yriXwMf0yfVVNkjkoTTtIoLrijOoTA0hmPLdssW73pxnYcudTrbjTOcYQH0liAfZsR8lWB6quJfAx/TL/oVz7lXEvgY/pl+quUtMmqr0yOznSVHdXyfk9f8A89dTbLoHxRMBoY2X88uR7M/+6+06E8U3zbw8jj39fk/BHL9fqrA9FlvoOxl4EGo95cFFyNPr1Ej9GASTVunQrimDm2iz4YnXHy90VX3PVpxSQ5aKP1e/Lgeyrw0WS/eXA7KfgLl5xZnxgadJyMHfPt8PZ+muLriRkOo91tj3RtkIqjY7DJUEj9Xov/cq4l8DH9MtHuVcS+Bj+mT6q3LBVUun1LKE1Vdwp4rlWxuNj6uf/wApq9yniXwMf0y/VXDdU/ESCDBHgjB9+Xx5+FX2PwK9lLwL3qjZI+1vLiREiKGOJ5XA1BWzKyFm3TKqpONynqqgtOsNYOJ3F35PJPE7N2GhwpAYgMzIVySyoCM+aNiMk4gr1FXvjCpGdgZ1wPVyqy9yriXwMf0yfVXSqSSXQ0e9FJRRQXfSGSeaaYJ5OJZDIIg2dJIGok45swLHluxrr/jKX8dv00x+5VxL4CP6ZfqoHVVxL4GP6ZfqrlLFuduJwcJt3QtPfyEYLtj210M3if102Dqq4l8DH9Mn1Vx7lXEvgY/pl+qixNdER2UvAVBVl0W6dXnDomS3ht2aR2Z3kU55jT3llGpACcLpGnfnmrn3KuJfAx/TL9Vc+5VxL4GP6ZPqq8VKPRF4RnHohd4lxaa5cS3Ehkl0hc4AAHPCqoAUZ32G/M1Fps9yriXwMf0y/VR7lXEvgY/pk+qq7JFXCb5aE65n0IzfijP/AM29daJ0X6ybbh/C4ikEkhLAyEtboXdydRCdq0jbjA7vIDkBVX7lPEvgY/pk+quB1T8R+Ai+lT6qvFNdx0xqUO4Wry6MsskrAKZJZJSoOQpkkaTGSBnGrGfH0VqPUb5l3+cj/wABpU9yriXwMf0yfVWg9VnRW4skuPKFVTI6FQrhtlXByRUwi91snFGSlbP/2Q=="/>
          <p:cNvSpPr>
            <a:spLocks noChangeAspect="1" noChangeArrowheads="1"/>
          </p:cNvSpPr>
          <p:nvPr/>
        </p:nvSpPr>
        <p:spPr bwMode="auto">
          <a:xfrm>
            <a:off x="309563"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Slide Number Placeholder 1">
            <a:extLst>
              <a:ext uri="{FF2B5EF4-FFF2-40B4-BE49-F238E27FC236}">
                <a16:creationId xmlns:a16="http://schemas.microsoft.com/office/drawing/2014/main" id="{D697CA9D-9A7E-98E7-204B-F61D30599748}"/>
              </a:ext>
            </a:extLst>
          </p:cNvPr>
          <p:cNvSpPr>
            <a:spLocks noGrp="1"/>
          </p:cNvSpPr>
          <p:nvPr>
            <p:ph type="sldNum" sz="quarter" idx="10"/>
          </p:nvPr>
        </p:nvSpPr>
        <p:spPr>
          <a:xfrm>
            <a:off x="6856751" y="6390220"/>
            <a:ext cx="2743200" cy="365125"/>
          </a:xfrm>
        </p:spPr>
        <p:txBody>
          <a:bodyPr/>
          <a:lstStyle/>
          <a:p>
            <a:fld id="{2ADF02F0-7A45-4BFB-A264-947079AA91A4}" type="slidenum">
              <a:rPr lang="en-US" smtClean="0"/>
              <a:pPr/>
              <a:t>5</a:t>
            </a:fld>
            <a:endParaRPr lang="en-US"/>
          </a:p>
        </p:txBody>
      </p:sp>
      <p:sp>
        <p:nvSpPr>
          <p:cNvPr id="6" name="TextBox 5">
            <a:extLst>
              <a:ext uri="{FF2B5EF4-FFF2-40B4-BE49-F238E27FC236}">
                <a16:creationId xmlns:a16="http://schemas.microsoft.com/office/drawing/2014/main" id="{A7C7B9E7-285D-A0F4-769E-2F2E714DE08B}"/>
              </a:ext>
            </a:extLst>
          </p:cNvPr>
          <p:cNvSpPr txBox="1"/>
          <p:nvPr/>
        </p:nvSpPr>
        <p:spPr>
          <a:xfrm>
            <a:off x="699541" y="1154243"/>
            <a:ext cx="10792918" cy="3266663"/>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2000"/>
              <a:t>Functional requirements for this proposal are considered from the RFI shared with Happiest  under following functionality types.  </a:t>
            </a:r>
          </a:p>
          <a:p>
            <a:pPr marL="742950" lvl="1" indent="-285750" algn="just">
              <a:lnSpc>
                <a:spcPct val="150000"/>
              </a:lnSpc>
              <a:buFont typeface="Arial" panose="020B0604020202020204" pitchFamily="34" charset="0"/>
              <a:buChar char="•"/>
            </a:pPr>
            <a:r>
              <a:rPr lang="en-US" sz="2000"/>
              <a:t>General / Base functionality (#1 - #41)</a:t>
            </a:r>
          </a:p>
          <a:p>
            <a:pPr marL="742950" lvl="1" indent="-285750" algn="just">
              <a:lnSpc>
                <a:spcPct val="150000"/>
              </a:lnSpc>
              <a:buFont typeface="Arial" panose="020B0604020202020204" pitchFamily="34" charset="0"/>
              <a:buChar char="•"/>
            </a:pPr>
            <a:r>
              <a:rPr lang="en-US" sz="2000"/>
              <a:t>Data Requirements (#42 - #50)</a:t>
            </a:r>
          </a:p>
          <a:p>
            <a:pPr marL="742950" lvl="1" indent="-285750" algn="just">
              <a:lnSpc>
                <a:spcPct val="150000"/>
              </a:lnSpc>
              <a:buFont typeface="Arial" panose="020B0604020202020204" pitchFamily="34" charset="0"/>
              <a:buChar char="•"/>
            </a:pPr>
            <a:r>
              <a:rPr lang="en-US" sz="2000"/>
              <a:t>Security Requirements (#51 - #55)</a:t>
            </a:r>
          </a:p>
          <a:p>
            <a:pPr marL="742950" lvl="1" indent="-285750" algn="just">
              <a:lnSpc>
                <a:spcPct val="150000"/>
              </a:lnSpc>
              <a:buFont typeface="Arial" panose="020B0604020202020204" pitchFamily="34" charset="0"/>
              <a:buChar char="•"/>
            </a:pPr>
            <a:r>
              <a:rPr lang="en-US" sz="2000"/>
              <a:t>Reporting Requirements (#56 - #66)</a:t>
            </a:r>
          </a:p>
          <a:p>
            <a:pPr marL="742950" lvl="1" indent="-285750" algn="just">
              <a:lnSpc>
                <a:spcPct val="150000"/>
              </a:lnSpc>
              <a:buFont typeface="Arial" panose="020B0604020202020204" pitchFamily="34" charset="0"/>
              <a:buChar char="•"/>
            </a:pPr>
            <a:r>
              <a:rPr lang="en-US" sz="2000"/>
              <a:t>Notification Requirements (#67 - #69)</a:t>
            </a:r>
          </a:p>
        </p:txBody>
      </p:sp>
    </p:spTree>
    <p:extLst>
      <p:ext uri="{BB962C8B-B14F-4D97-AF65-F5344CB8AC3E}">
        <p14:creationId xmlns:p14="http://schemas.microsoft.com/office/powerpoint/2010/main" val="551539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25A8E2-6B8E-BCB9-868D-0CD59041582D}"/>
              </a:ext>
            </a:extLst>
          </p:cNvPr>
          <p:cNvSpPr>
            <a:spLocks noGrp="1"/>
          </p:cNvSpPr>
          <p:nvPr>
            <p:ph type="body" sz="quarter" idx="15"/>
          </p:nvPr>
        </p:nvSpPr>
        <p:spPr>
          <a:xfrm>
            <a:off x="228600" y="164592"/>
            <a:ext cx="9753599" cy="933450"/>
          </a:xfrm>
        </p:spPr>
        <p:txBody>
          <a:bodyPr vert="horz" lIns="91440" tIns="45720" rIns="91440" bIns="45720" rtlCol="0" anchor="ctr">
            <a:noAutofit/>
          </a:bodyPr>
          <a:lstStyle/>
          <a:p>
            <a:r>
              <a:rPr lang="en-US"/>
              <a:t>In Scope and Out of Scope</a:t>
            </a:r>
          </a:p>
        </p:txBody>
      </p:sp>
      <p:sp>
        <p:nvSpPr>
          <p:cNvPr id="3" name="Slide Number Placeholder 2">
            <a:extLst>
              <a:ext uri="{FF2B5EF4-FFF2-40B4-BE49-F238E27FC236}">
                <a16:creationId xmlns:a16="http://schemas.microsoft.com/office/drawing/2014/main" id="{B972B720-9C5C-BEE2-9E8F-8DE3569B1A3F}"/>
              </a:ext>
            </a:extLst>
          </p:cNvPr>
          <p:cNvSpPr>
            <a:spLocks noGrp="1"/>
          </p:cNvSpPr>
          <p:nvPr>
            <p:ph type="sldNum" sz="quarter" idx="21"/>
          </p:nvPr>
        </p:nvSpPr>
        <p:spPr>
          <a:xfrm>
            <a:off x="6867768" y="6465994"/>
            <a:ext cx="2743200" cy="365125"/>
          </a:xfrm>
        </p:spPr>
        <p:txBody>
          <a:bodyPr/>
          <a:lstStyle/>
          <a:p>
            <a:fld id="{2ADF02F0-7A45-4BFB-A264-947079AA91A4}" type="slidenum">
              <a:rPr lang="en-US" smtClean="0"/>
              <a:t>6</a:t>
            </a:fld>
            <a:endParaRPr lang="en-US"/>
          </a:p>
        </p:txBody>
      </p:sp>
      <p:sp>
        <p:nvSpPr>
          <p:cNvPr id="4" name="Text Placeholder 1">
            <a:extLst>
              <a:ext uri="{FF2B5EF4-FFF2-40B4-BE49-F238E27FC236}">
                <a16:creationId xmlns:a16="http://schemas.microsoft.com/office/drawing/2014/main" id="{A6AC5895-7807-28AA-6870-CAFCF4B15F24}"/>
              </a:ext>
            </a:extLst>
          </p:cNvPr>
          <p:cNvSpPr txBox="1">
            <a:spLocks/>
          </p:cNvSpPr>
          <p:nvPr/>
        </p:nvSpPr>
        <p:spPr>
          <a:xfrm>
            <a:off x="377296" y="1131064"/>
            <a:ext cx="5617659" cy="433331"/>
          </a:xfrm>
          <a:prstGeom prst="rect">
            <a:avLst/>
          </a:prstGeom>
        </p:spPr>
        <p:txBody>
          <a:bodyPr/>
          <a:lstStyle>
            <a:lvl1pPr marL="228600" indent="-228600" algn="l" defTabSz="914400" rtl="0" eaLnBrk="1" latinLnBrk="0" hangingPunct="1">
              <a:lnSpc>
                <a:spcPct val="100000"/>
              </a:lnSpc>
              <a:spcBef>
                <a:spcPts val="1000"/>
              </a:spcBef>
              <a:spcAft>
                <a:spcPts val="40"/>
              </a:spcAft>
              <a:buFont typeface="Arial" panose="020B0604020202020204" pitchFamily="34" charset="0"/>
              <a:buChar char="•"/>
              <a:defRPr sz="2400" kern="1200">
                <a:solidFill>
                  <a:schemeClr val="tx1">
                    <a:lumMod val="90000"/>
                    <a:lumOff val="10000"/>
                  </a:schemeClr>
                </a:solidFill>
                <a:latin typeface="+mn-lt"/>
                <a:ea typeface="+mn-ea"/>
                <a:cs typeface="+mn-cs"/>
              </a:defRPr>
            </a:lvl1pPr>
            <a:lvl2pPr marL="685800" indent="-228600" algn="l" defTabSz="914400" rtl="0" eaLnBrk="1" latinLnBrk="0" hangingPunct="1">
              <a:lnSpc>
                <a:spcPct val="100000"/>
              </a:lnSpc>
              <a:spcBef>
                <a:spcPts val="500"/>
              </a:spcBef>
              <a:spcAft>
                <a:spcPts val="40"/>
              </a:spcAft>
              <a:buFont typeface="Arial" panose="020B0604020202020204" pitchFamily="34" charset="0"/>
              <a:buChar char="•"/>
              <a:defRPr sz="2000" kern="1200">
                <a:solidFill>
                  <a:schemeClr val="tx1">
                    <a:lumMod val="90000"/>
                    <a:lumOff val="10000"/>
                  </a:schemeClr>
                </a:solidFill>
                <a:latin typeface="+mn-lt"/>
                <a:ea typeface="+mn-ea"/>
                <a:cs typeface="+mn-cs"/>
              </a:defRPr>
            </a:lvl2pPr>
            <a:lvl3pPr marL="1143000" indent="-228600" algn="l" defTabSz="914400" rtl="0" eaLnBrk="1" latinLnBrk="0" hangingPunct="1">
              <a:lnSpc>
                <a:spcPct val="100000"/>
              </a:lnSpc>
              <a:spcBef>
                <a:spcPts val="500"/>
              </a:spcBef>
              <a:spcAft>
                <a:spcPts val="40"/>
              </a:spcAft>
              <a:buFont typeface="Arial" panose="020B0604020202020204" pitchFamily="34" charset="0"/>
              <a:buChar char="•"/>
              <a:defRPr sz="1800" kern="1200">
                <a:solidFill>
                  <a:schemeClr val="tx1">
                    <a:lumMod val="90000"/>
                    <a:lumOff val="10000"/>
                  </a:schemeClr>
                </a:solidFill>
                <a:latin typeface="+mn-lt"/>
                <a:ea typeface="+mn-ea"/>
                <a:cs typeface="+mn-cs"/>
              </a:defRPr>
            </a:lvl3pPr>
            <a:lvl4pPr marL="16002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4pPr>
            <a:lvl5pPr marL="20574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cs typeface="Calibri Light"/>
              </a:rPr>
              <a:t>In Scope </a:t>
            </a:r>
          </a:p>
        </p:txBody>
      </p:sp>
      <p:sp>
        <p:nvSpPr>
          <p:cNvPr id="6" name="Content Placeholder 2">
            <a:extLst>
              <a:ext uri="{FF2B5EF4-FFF2-40B4-BE49-F238E27FC236}">
                <a16:creationId xmlns:a16="http://schemas.microsoft.com/office/drawing/2014/main" id="{5A00FC32-B26C-9994-228D-3664AF8AD364}"/>
              </a:ext>
            </a:extLst>
          </p:cNvPr>
          <p:cNvSpPr txBox="1">
            <a:spLocks/>
          </p:cNvSpPr>
          <p:nvPr/>
        </p:nvSpPr>
        <p:spPr>
          <a:xfrm>
            <a:off x="379413" y="1652529"/>
            <a:ext cx="5817634" cy="5040879"/>
          </a:xfrm>
          <a:prstGeom prst="rect">
            <a:avLst/>
          </a:prstGeom>
        </p:spPr>
        <p:txBody>
          <a:bodyPr>
            <a:noAutofit/>
          </a:bodyPr>
          <a:lstStyle>
            <a:lvl1pPr marL="228600" indent="-228600" algn="l" defTabSz="914400" rtl="0" eaLnBrk="1" latinLnBrk="0" hangingPunct="1">
              <a:lnSpc>
                <a:spcPct val="100000"/>
              </a:lnSpc>
              <a:spcBef>
                <a:spcPts val="1000"/>
              </a:spcBef>
              <a:spcAft>
                <a:spcPts val="40"/>
              </a:spcAft>
              <a:buFont typeface="Arial" panose="020B0604020202020204" pitchFamily="34" charset="0"/>
              <a:buChar char="•"/>
              <a:defRPr sz="2400" kern="1200">
                <a:solidFill>
                  <a:schemeClr val="tx1">
                    <a:lumMod val="90000"/>
                    <a:lumOff val="10000"/>
                  </a:schemeClr>
                </a:solidFill>
                <a:latin typeface="+mn-lt"/>
                <a:ea typeface="+mn-ea"/>
                <a:cs typeface="+mn-cs"/>
              </a:defRPr>
            </a:lvl1pPr>
            <a:lvl2pPr marL="685800" indent="-228600" algn="l" defTabSz="914400" rtl="0" eaLnBrk="1" latinLnBrk="0" hangingPunct="1">
              <a:lnSpc>
                <a:spcPct val="100000"/>
              </a:lnSpc>
              <a:spcBef>
                <a:spcPts val="500"/>
              </a:spcBef>
              <a:spcAft>
                <a:spcPts val="40"/>
              </a:spcAft>
              <a:buFont typeface="Arial" panose="020B0604020202020204" pitchFamily="34" charset="0"/>
              <a:buChar char="•"/>
              <a:defRPr sz="2000" kern="1200">
                <a:solidFill>
                  <a:schemeClr val="tx1">
                    <a:lumMod val="90000"/>
                    <a:lumOff val="10000"/>
                  </a:schemeClr>
                </a:solidFill>
                <a:latin typeface="+mn-lt"/>
                <a:ea typeface="+mn-ea"/>
                <a:cs typeface="+mn-cs"/>
              </a:defRPr>
            </a:lvl2pPr>
            <a:lvl3pPr marL="1143000" indent="-228600" algn="l" defTabSz="914400" rtl="0" eaLnBrk="1" latinLnBrk="0" hangingPunct="1">
              <a:lnSpc>
                <a:spcPct val="100000"/>
              </a:lnSpc>
              <a:spcBef>
                <a:spcPts val="500"/>
              </a:spcBef>
              <a:spcAft>
                <a:spcPts val="40"/>
              </a:spcAft>
              <a:buFont typeface="Arial" panose="020B0604020202020204" pitchFamily="34" charset="0"/>
              <a:buChar char="•"/>
              <a:defRPr sz="1800" kern="1200">
                <a:solidFill>
                  <a:schemeClr val="tx1">
                    <a:lumMod val="90000"/>
                    <a:lumOff val="10000"/>
                  </a:schemeClr>
                </a:solidFill>
                <a:latin typeface="+mn-lt"/>
                <a:ea typeface="+mn-ea"/>
                <a:cs typeface="+mn-cs"/>
              </a:defRPr>
            </a:lvl3pPr>
            <a:lvl4pPr marL="16002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4pPr>
            <a:lvl5pPr marL="20574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800"/>
              </a:spcBef>
              <a:buSzPct val="100000"/>
              <a:defRPr sz="1200">
                <a:solidFill>
                  <a:srgbClr val="262626"/>
                </a:solidFill>
              </a:defRPr>
            </a:pPr>
            <a:r>
              <a:rPr lang="en-US" sz="1800"/>
              <a:t>Design and Development of </a:t>
            </a:r>
          </a:p>
          <a:p>
            <a:pPr lvl="1">
              <a:spcBef>
                <a:spcPts val="800"/>
              </a:spcBef>
              <a:buSzPct val="100000"/>
              <a:defRPr sz="1200">
                <a:solidFill>
                  <a:srgbClr val="262626"/>
                </a:solidFill>
              </a:defRPr>
            </a:pPr>
            <a:r>
              <a:rPr lang="en-US" sz="1800"/>
              <a:t>Web Portal</a:t>
            </a:r>
          </a:p>
          <a:p>
            <a:pPr lvl="1">
              <a:spcBef>
                <a:spcPts val="800"/>
              </a:spcBef>
              <a:buSzPct val="100000"/>
              <a:defRPr sz="1200">
                <a:solidFill>
                  <a:srgbClr val="262626"/>
                </a:solidFill>
              </a:defRPr>
            </a:pPr>
            <a:r>
              <a:rPr lang="en-US" sz="1800"/>
              <a:t>Android App</a:t>
            </a:r>
          </a:p>
          <a:p>
            <a:pPr lvl="1">
              <a:spcBef>
                <a:spcPts val="800"/>
              </a:spcBef>
              <a:buSzPct val="100000"/>
              <a:defRPr sz="1200">
                <a:solidFill>
                  <a:srgbClr val="262626"/>
                </a:solidFill>
              </a:defRPr>
            </a:pPr>
            <a:r>
              <a:rPr lang="en-US" sz="1800"/>
              <a:t>Backend Microservices</a:t>
            </a:r>
          </a:p>
          <a:p>
            <a:r>
              <a:rPr lang="en-US" sz="1800">
                <a:cs typeface="Segoe UI"/>
              </a:rPr>
              <a:t>Responsive User Interface (desktop/laptop)</a:t>
            </a:r>
          </a:p>
          <a:p>
            <a:r>
              <a:rPr lang="en-US" sz="1800"/>
              <a:t>Functional Testing</a:t>
            </a:r>
          </a:p>
          <a:p>
            <a:r>
              <a:rPr lang="en-US" sz="1800"/>
              <a:t>User Acceptance Testing Support</a:t>
            </a:r>
          </a:p>
          <a:p>
            <a:r>
              <a:rPr lang="en-US" sz="1800"/>
              <a:t>Infrastructure Set Up &amp; Basic pipeline (2 environments)</a:t>
            </a:r>
          </a:p>
          <a:p>
            <a:r>
              <a:rPr lang="en-US" sz="1800"/>
              <a:t>Basic Performance Testing</a:t>
            </a:r>
          </a:p>
          <a:p>
            <a:r>
              <a:rPr lang="en-US" sz="1800"/>
              <a:t>Language Support – English only</a:t>
            </a:r>
          </a:p>
        </p:txBody>
      </p:sp>
      <p:sp>
        <p:nvSpPr>
          <p:cNvPr id="7" name="Text Placeholder 3">
            <a:extLst>
              <a:ext uri="{FF2B5EF4-FFF2-40B4-BE49-F238E27FC236}">
                <a16:creationId xmlns:a16="http://schemas.microsoft.com/office/drawing/2014/main" id="{F125C14A-7207-8E73-D4AE-BFEAD409E07B}"/>
              </a:ext>
            </a:extLst>
          </p:cNvPr>
          <p:cNvSpPr txBox="1">
            <a:spLocks/>
          </p:cNvSpPr>
          <p:nvPr/>
        </p:nvSpPr>
        <p:spPr>
          <a:xfrm>
            <a:off x="6500229" y="1131064"/>
            <a:ext cx="5617659" cy="521465"/>
          </a:xfrm>
          <a:prstGeom prst="rect">
            <a:avLst/>
          </a:prstGeom>
        </p:spPr>
        <p:txBody>
          <a:bodyPr/>
          <a:lstStyle>
            <a:lvl1pPr marL="228600" indent="-228600" algn="l" defTabSz="914400" rtl="0" eaLnBrk="1" latinLnBrk="0" hangingPunct="1">
              <a:lnSpc>
                <a:spcPct val="100000"/>
              </a:lnSpc>
              <a:spcBef>
                <a:spcPts val="1000"/>
              </a:spcBef>
              <a:spcAft>
                <a:spcPts val="40"/>
              </a:spcAft>
              <a:buFont typeface="Arial" panose="020B0604020202020204" pitchFamily="34" charset="0"/>
              <a:buChar char="•"/>
              <a:defRPr sz="2400" kern="1200">
                <a:solidFill>
                  <a:schemeClr val="tx1">
                    <a:lumMod val="90000"/>
                    <a:lumOff val="10000"/>
                  </a:schemeClr>
                </a:solidFill>
                <a:latin typeface="+mn-lt"/>
                <a:ea typeface="+mn-ea"/>
                <a:cs typeface="+mn-cs"/>
              </a:defRPr>
            </a:lvl1pPr>
            <a:lvl2pPr marL="685800" indent="-228600" algn="l" defTabSz="914400" rtl="0" eaLnBrk="1" latinLnBrk="0" hangingPunct="1">
              <a:lnSpc>
                <a:spcPct val="100000"/>
              </a:lnSpc>
              <a:spcBef>
                <a:spcPts val="500"/>
              </a:spcBef>
              <a:spcAft>
                <a:spcPts val="40"/>
              </a:spcAft>
              <a:buFont typeface="Arial" panose="020B0604020202020204" pitchFamily="34" charset="0"/>
              <a:buChar char="•"/>
              <a:defRPr sz="2000" kern="1200">
                <a:solidFill>
                  <a:schemeClr val="tx1">
                    <a:lumMod val="90000"/>
                    <a:lumOff val="10000"/>
                  </a:schemeClr>
                </a:solidFill>
                <a:latin typeface="+mn-lt"/>
                <a:ea typeface="+mn-ea"/>
                <a:cs typeface="+mn-cs"/>
              </a:defRPr>
            </a:lvl2pPr>
            <a:lvl3pPr marL="1143000" indent="-228600" algn="l" defTabSz="914400" rtl="0" eaLnBrk="1" latinLnBrk="0" hangingPunct="1">
              <a:lnSpc>
                <a:spcPct val="100000"/>
              </a:lnSpc>
              <a:spcBef>
                <a:spcPts val="500"/>
              </a:spcBef>
              <a:spcAft>
                <a:spcPts val="40"/>
              </a:spcAft>
              <a:buFont typeface="Arial" panose="020B0604020202020204" pitchFamily="34" charset="0"/>
              <a:buChar char="•"/>
              <a:defRPr sz="1800" kern="1200">
                <a:solidFill>
                  <a:schemeClr val="tx1">
                    <a:lumMod val="90000"/>
                    <a:lumOff val="10000"/>
                  </a:schemeClr>
                </a:solidFill>
                <a:latin typeface="+mn-lt"/>
                <a:ea typeface="+mn-ea"/>
                <a:cs typeface="+mn-cs"/>
              </a:defRPr>
            </a:lvl3pPr>
            <a:lvl4pPr marL="16002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4pPr>
            <a:lvl5pPr marL="20574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cs typeface="Calibri Light"/>
              </a:rPr>
              <a:t>Out of Scope </a:t>
            </a:r>
          </a:p>
        </p:txBody>
      </p:sp>
      <p:sp>
        <p:nvSpPr>
          <p:cNvPr id="8" name="Content Placeholder 4">
            <a:extLst>
              <a:ext uri="{FF2B5EF4-FFF2-40B4-BE49-F238E27FC236}">
                <a16:creationId xmlns:a16="http://schemas.microsoft.com/office/drawing/2014/main" id="{9C2BD2F6-2428-69E8-36C7-6CFE26B1EFFB}"/>
              </a:ext>
            </a:extLst>
          </p:cNvPr>
          <p:cNvSpPr txBox="1">
            <a:spLocks/>
          </p:cNvSpPr>
          <p:nvPr/>
        </p:nvSpPr>
        <p:spPr>
          <a:xfrm>
            <a:off x="6418036" y="1709648"/>
            <a:ext cx="5470544" cy="5040879"/>
          </a:xfrm>
          <a:prstGeom prst="rect">
            <a:avLst/>
          </a:prstGeom>
        </p:spPr>
        <p:txBody>
          <a:bodyPr lIns="91440" tIns="45720" rIns="91440" bIns="45720" anchor="t">
            <a:noAutofit/>
          </a:bodyPr>
          <a:lstStyle>
            <a:lvl1pPr marL="228600" indent="-228600" algn="l" defTabSz="914400" rtl="0" eaLnBrk="1" latinLnBrk="0" hangingPunct="1">
              <a:lnSpc>
                <a:spcPct val="100000"/>
              </a:lnSpc>
              <a:spcBef>
                <a:spcPts val="1000"/>
              </a:spcBef>
              <a:spcAft>
                <a:spcPts val="40"/>
              </a:spcAft>
              <a:buFont typeface="Arial" panose="020B0604020202020204" pitchFamily="34" charset="0"/>
              <a:buChar char="•"/>
              <a:defRPr sz="2400" kern="1200">
                <a:solidFill>
                  <a:schemeClr val="tx1">
                    <a:lumMod val="90000"/>
                    <a:lumOff val="10000"/>
                  </a:schemeClr>
                </a:solidFill>
                <a:latin typeface="+mn-lt"/>
                <a:ea typeface="+mn-ea"/>
                <a:cs typeface="+mn-cs"/>
              </a:defRPr>
            </a:lvl1pPr>
            <a:lvl2pPr marL="685800" indent="-228600" algn="l" defTabSz="914400" rtl="0" eaLnBrk="1" latinLnBrk="0" hangingPunct="1">
              <a:lnSpc>
                <a:spcPct val="100000"/>
              </a:lnSpc>
              <a:spcBef>
                <a:spcPts val="500"/>
              </a:spcBef>
              <a:spcAft>
                <a:spcPts val="40"/>
              </a:spcAft>
              <a:buFont typeface="Arial" panose="020B0604020202020204" pitchFamily="34" charset="0"/>
              <a:buChar char="•"/>
              <a:defRPr sz="2000" kern="1200">
                <a:solidFill>
                  <a:schemeClr val="tx1">
                    <a:lumMod val="90000"/>
                    <a:lumOff val="10000"/>
                  </a:schemeClr>
                </a:solidFill>
                <a:latin typeface="+mn-lt"/>
                <a:ea typeface="+mn-ea"/>
                <a:cs typeface="+mn-cs"/>
              </a:defRPr>
            </a:lvl2pPr>
            <a:lvl3pPr marL="1143000" indent="-228600" algn="l" defTabSz="914400" rtl="0" eaLnBrk="1" latinLnBrk="0" hangingPunct="1">
              <a:lnSpc>
                <a:spcPct val="100000"/>
              </a:lnSpc>
              <a:spcBef>
                <a:spcPts val="500"/>
              </a:spcBef>
              <a:spcAft>
                <a:spcPts val="40"/>
              </a:spcAft>
              <a:buFont typeface="Arial" panose="020B0604020202020204" pitchFamily="34" charset="0"/>
              <a:buChar char="•"/>
              <a:defRPr sz="1800" kern="1200">
                <a:solidFill>
                  <a:schemeClr val="tx1">
                    <a:lumMod val="90000"/>
                    <a:lumOff val="10000"/>
                  </a:schemeClr>
                </a:solidFill>
                <a:latin typeface="+mn-lt"/>
                <a:ea typeface="+mn-ea"/>
                <a:cs typeface="+mn-cs"/>
              </a:defRPr>
            </a:lvl3pPr>
            <a:lvl4pPr marL="16002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4pPr>
            <a:lvl5pPr marL="20574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spcBef>
                <a:spcPts val="1200"/>
              </a:spcBef>
              <a:buSzPct val="100000"/>
              <a:buFont typeface="Arial"/>
              <a:buChar char="•"/>
              <a:defRPr sz="1200">
                <a:solidFill>
                  <a:srgbClr val="262626"/>
                </a:solidFill>
              </a:defRPr>
            </a:pPr>
            <a:r>
              <a:rPr lang="en-US" sz="1600"/>
              <a:t>Functional Requirement </a:t>
            </a:r>
          </a:p>
          <a:p>
            <a:pPr marL="628650" lvl="1" indent="-171450">
              <a:spcBef>
                <a:spcPts val="1200"/>
              </a:spcBef>
              <a:buSzPct val="100000"/>
              <a:buFont typeface="Arial"/>
              <a:buChar char="•"/>
              <a:defRPr sz="1200">
                <a:solidFill>
                  <a:srgbClr val="262626"/>
                </a:solidFill>
              </a:defRPr>
            </a:pPr>
            <a:r>
              <a:rPr lang="en-US" sz="1400"/>
              <a:t>Location based access restriction</a:t>
            </a:r>
          </a:p>
          <a:p>
            <a:pPr marL="628650" lvl="1" indent="-171450">
              <a:spcBef>
                <a:spcPts val="1200"/>
              </a:spcBef>
              <a:buSzPct val="100000"/>
              <a:buFont typeface="Arial"/>
              <a:buChar char="•"/>
              <a:defRPr sz="1200">
                <a:solidFill>
                  <a:srgbClr val="262626"/>
                </a:solidFill>
              </a:defRPr>
            </a:pPr>
            <a:r>
              <a:rPr lang="en-US" sz="1400"/>
              <a:t>System Integration other than MSIL Identity Provider</a:t>
            </a:r>
          </a:p>
          <a:p>
            <a:pPr marL="628650" lvl="1" indent="-171450">
              <a:spcBef>
                <a:spcPts val="1200"/>
              </a:spcBef>
              <a:buSzPct val="100000"/>
              <a:buFont typeface="Arial"/>
              <a:buChar char="•"/>
              <a:defRPr sz="1200">
                <a:solidFill>
                  <a:srgbClr val="262626"/>
                </a:solidFill>
              </a:defRPr>
            </a:pPr>
            <a:r>
              <a:rPr lang="en-US" sz="1400">
                <a:ea typeface="+mn-lt"/>
                <a:cs typeface="+mn-lt"/>
              </a:rPr>
              <a:t>Mobile Push Notification</a:t>
            </a:r>
            <a:endParaRPr lang="en-US" sz="1400"/>
          </a:p>
          <a:p>
            <a:pPr marL="171450" indent="-171450">
              <a:spcBef>
                <a:spcPts val="1200"/>
              </a:spcBef>
              <a:buSzPct val="100000"/>
              <a:buFont typeface="Arial"/>
              <a:buChar char="•"/>
              <a:defRPr sz="1200">
                <a:solidFill>
                  <a:srgbClr val="262626"/>
                </a:solidFill>
              </a:defRPr>
            </a:pPr>
            <a:r>
              <a:rPr lang="en-US" sz="1600"/>
              <a:t>Mobile App</a:t>
            </a:r>
          </a:p>
          <a:p>
            <a:pPr marL="628650" lvl="1" indent="-171450">
              <a:spcBef>
                <a:spcPts val="1200"/>
              </a:spcBef>
              <a:buSzPct val="100000"/>
              <a:buFont typeface="Arial"/>
              <a:buChar char="•"/>
              <a:defRPr sz="1200">
                <a:solidFill>
                  <a:srgbClr val="262626"/>
                </a:solidFill>
              </a:defRPr>
            </a:pPr>
            <a:r>
              <a:rPr lang="en-US" sz="1400"/>
              <a:t>Deploy App in Google Play Store</a:t>
            </a:r>
          </a:p>
          <a:p>
            <a:pPr marL="628650" lvl="1" indent="-171450">
              <a:spcBef>
                <a:spcPts val="1200"/>
              </a:spcBef>
              <a:buSzPct val="100000"/>
              <a:buFont typeface="Arial"/>
              <a:buChar char="•"/>
              <a:defRPr sz="1200">
                <a:solidFill>
                  <a:srgbClr val="262626"/>
                </a:solidFill>
              </a:defRPr>
            </a:pPr>
            <a:r>
              <a:rPr lang="en-US" sz="1400"/>
              <a:t> Offline Support</a:t>
            </a:r>
          </a:p>
          <a:p>
            <a:pPr marL="171450" indent="-171450">
              <a:spcBef>
                <a:spcPts val="1200"/>
              </a:spcBef>
              <a:buSzPct val="100000"/>
              <a:buFont typeface="Arial"/>
              <a:buChar char="•"/>
              <a:defRPr sz="1200">
                <a:solidFill>
                  <a:srgbClr val="262626"/>
                </a:solidFill>
              </a:defRPr>
            </a:pPr>
            <a:r>
              <a:rPr lang="en-US" sz="1600"/>
              <a:t>User Experience (UX)</a:t>
            </a:r>
          </a:p>
          <a:p>
            <a:pPr marL="171450" indent="-171450">
              <a:spcBef>
                <a:spcPts val="1200"/>
              </a:spcBef>
              <a:buSzPct val="100000"/>
              <a:buFont typeface="Arial"/>
              <a:buChar char="•"/>
              <a:defRPr sz="1200">
                <a:solidFill>
                  <a:srgbClr val="262626"/>
                </a:solidFill>
              </a:defRPr>
            </a:pPr>
            <a:r>
              <a:rPr lang="en-US" sz="1600"/>
              <a:t>Test Automation (API, UI and Mobile)</a:t>
            </a:r>
          </a:p>
          <a:p>
            <a:pPr marL="171450" indent="-171450">
              <a:spcBef>
                <a:spcPts val="1200"/>
              </a:spcBef>
              <a:buSzPct val="100000"/>
              <a:buFont typeface="Arial"/>
              <a:buChar char="•"/>
              <a:defRPr sz="1200">
                <a:solidFill>
                  <a:srgbClr val="262626"/>
                </a:solidFill>
              </a:defRPr>
            </a:pPr>
            <a:r>
              <a:rPr lang="en-US" sz="1600"/>
              <a:t>Security Testing (PEN)</a:t>
            </a:r>
          </a:p>
          <a:p>
            <a:pPr marL="171450" indent="-171450">
              <a:spcBef>
                <a:spcPts val="1200"/>
              </a:spcBef>
              <a:buSzPct val="100000"/>
              <a:buFont typeface="Arial"/>
              <a:buChar char="•"/>
              <a:defRPr sz="1200">
                <a:solidFill>
                  <a:srgbClr val="262626"/>
                </a:solidFill>
              </a:defRPr>
            </a:pPr>
            <a:r>
              <a:rPr lang="en-US" sz="1600"/>
              <a:t>Accessibility</a:t>
            </a:r>
          </a:p>
          <a:p>
            <a:pPr marL="171450" indent="-171450">
              <a:spcBef>
                <a:spcPts val="1200"/>
              </a:spcBef>
              <a:buSzPct val="100000"/>
              <a:buFont typeface="Arial"/>
              <a:buChar char="•"/>
              <a:defRPr sz="1200">
                <a:solidFill>
                  <a:srgbClr val="262626"/>
                </a:solidFill>
              </a:defRPr>
            </a:pPr>
            <a:r>
              <a:rPr lang="en-US" sz="1600"/>
              <a:t>Warranty Support (2 weeks)</a:t>
            </a:r>
          </a:p>
          <a:p>
            <a:pPr marL="171450" indent="-171450">
              <a:spcBef>
                <a:spcPts val="1200"/>
              </a:spcBef>
              <a:buSzPct val="100000"/>
              <a:buFont typeface="Arial"/>
              <a:buChar char="•"/>
              <a:defRPr sz="1200">
                <a:solidFill>
                  <a:srgbClr val="262626"/>
                </a:solidFill>
              </a:defRPr>
            </a:pPr>
            <a:r>
              <a:rPr lang="en-US" sz="1600"/>
              <a:t>User manual, SOP, Runbook documentation</a:t>
            </a:r>
          </a:p>
        </p:txBody>
      </p:sp>
    </p:spTree>
    <p:extLst>
      <p:ext uri="{BB962C8B-B14F-4D97-AF65-F5344CB8AC3E}">
        <p14:creationId xmlns:p14="http://schemas.microsoft.com/office/powerpoint/2010/main" val="57174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25A8E2-6B8E-BCB9-868D-0CD59041582D}"/>
              </a:ext>
            </a:extLst>
          </p:cNvPr>
          <p:cNvSpPr>
            <a:spLocks noGrp="1"/>
          </p:cNvSpPr>
          <p:nvPr>
            <p:ph type="body" sz="quarter" idx="15"/>
          </p:nvPr>
        </p:nvSpPr>
        <p:spPr>
          <a:xfrm>
            <a:off x="228600" y="164592"/>
            <a:ext cx="9753599" cy="933450"/>
          </a:xfrm>
        </p:spPr>
        <p:txBody>
          <a:bodyPr vert="horz" lIns="91440" tIns="45720" rIns="91440" bIns="45720" rtlCol="0" anchor="ctr">
            <a:noAutofit/>
          </a:bodyPr>
          <a:lstStyle/>
          <a:p>
            <a:r>
              <a:rPr lang="en-US"/>
              <a:t>Browsers and Devices Supported</a:t>
            </a:r>
          </a:p>
        </p:txBody>
      </p:sp>
      <p:sp>
        <p:nvSpPr>
          <p:cNvPr id="3" name="Slide Number Placeholder 2">
            <a:extLst>
              <a:ext uri="{FF2B5EF4-FFF2-40B4-BE49-F238E27FC236}">
                <a16:creationId xmlns:a16="http://schemas.microsoft.com/office/drawing/2014/main" id="{B972B720-9C5C-BEE2-9E8F-8DE3569B1A3F}"/>
              </a:ext>
            </a:extLst>
          </p:cNvPr>
          <p:cNvSpPr>
            <a:spLocks noGrp="1"/>
          </p:cNvSpPr>
          <p:nvPr>
            <p:ph type="sldNum" sz="quarter" idx="21"/>
          </p:nvPr>
        </p:nvSpPr>
        <p:spPr>
          <a:xfrm>
            <a:off x="6867768" y="6465994"/>
            <a:ext cx="2743200" cy="365125"/>
          </a:xfrm>
        </p:spPr>
        <p:txBody>
          <a:bodyPr/>
          <a:lstStyle/>
          <a:p>
            <a:fld id="{2ADF02F0-7A45-4BFB-A264-947079AA91A4}" type="slidenum">
              <a:rPr lang="en-US" smtClean="0"/>
              <a:t>7</a:t>
            </a:fld>
            <a:endParaRPr lang="en-US"/>
          </a:p>
        </p:txBody>
      </p:sp>
      <p:graphicFrame>
        <p:nvGraphicFramePr>
          <p:cNvPr id="5" name="Table 4">
            <a:extLst>
              <a:ext uri="{FF2B5EF4-FFF2-40B4-BE49-F238E27FC236}">
                <a16:creationId xmlns:a16="http://schemas.microsoft.com/office/drawing/2014/main" id="{4AAEE9B2-7D93-E914-6E99-BB0D8F161733}"/>
              </a:ext>
            </a:extLst>
          </p:cNvPr>
          <p:cNvGraphicFramePr>
            <a:graphicFrameLocks noGrp="1"/>
          </p:cNvGraphicFramePr>
          <p:nvPr>
            <p:extLst>
              <p:ext uri="{D42A27DB-BD31-4B8C-83A1-F6EECF244321}">
                <p14:modId xmlns:p14="http://schemas.microsoft.com/office/powerpoint/2010/main" val="1296248339"/>
              </p:ext>
            </p:extLst>
          </p:nvPr>
        </p:nvGraphicFramePr>
        <p:xfrm>
          <a:off x="1625293" y="1853550"/>
          <a:ext cx="8356906" cy="2123538"/>
        </p:xfrm>
        <a:graphic>
          <a:graphicData uri="http://schemas.openxmlformats.org/drawingml/2006/table">
            <a:tbl>
              <a:tblPr firstRow="1" bandRow="1">
                <a:tableStyleId>{21E4AEA4-8DFA-4A89-87EB-49C32662AFE0}</a:tableStyleId>
              </a:tblPr>
              <a:tblGrid>
                <a:gridCol w="4178453">
                  <a:extLst>
                    <a:ext uri="{9D8B030D-6E8A-4147-A177-3AD203B41FA5}">
                      <a16:colId xmlns:a16="http://schemas.microsoft.com/office/drawing/2014/main" val="1417896319"/>
                    </a:ext>
                  </a:extLst>
                </a:gridCol>
                <a:gridCol w="4178453">
                  <a:extLst>
                    <a:ext uri="{9D8B030D-6E8A-4147-A177-3AD203B41FA5}">
                      <a16:colId xmlns:a16="http://schemas.microsoft.com/office/drawing/2014/main" val="4060911169"/>
                    </a:ext>
                  </a:extLst>
                </a:gridCol>
              </a:tblGrid>
              <a:tr h="530886">
                <a:tc>
                  <a:txBody>
                    <a:bodyPr/>
                    <a:lstStyle/>
                    <a:p>
                      <a:pPr marL="0" marR="0" algn="ctr">
                        <a:lnSpc>
                          <a:spcPct val="115000"/>
                        </a:lnSpc>
                        <a:spcBef>
                          <a:spcPts val="0"/>
                        </a:spcBef>
                        <a:spcAft>
                          <a:spcPts val="0"/>
                        </a:spcAft>
                      </a:pPr>
                      <a:r>
                        <a:rPr lang="en-US" sz="1600" b="1">
                          <a:effectLst/>
                        </a:rPr>
                        <a:t>Browser</a:t>
                      </a:r>
                      <a:endParaRPr lang="en-US" sz="1600" b="1">
                        <a:effectLst/>
                        <a:latin typeface="Calibri Light" panose="020F0302020204030204" pitchFamily="34" charset="0"/>
                        <a:ea typeface="Yu Gothic Light" panose="020B0300000000000000" pitchFamily="34" charset="-128"/>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600" b="1">
                          <a:effectLst/>
                        </a:rPr>
                        <a:t>Windows Desktop OS version</a:t>
                      </a:r>
                      <a:endParaRPr lang="en-US" sz="1600" b="1">
                        <a:effectLst/>
                        <a:latin typeface="Calibri Light" panose="020F0302020204030204" pitchFamily="34" charset="0"/>
                        <a:ea typeface="Yu Gothic Light" panose="020B0300000000000000" pitchFamily="34" charset="-128"/>
                        <a:cs typeface="Times New Roman" panose="02020603050405020304" pitchFamily="18" charset="0"/>
                      </a:endParaRPr>
                    </a:p>
                  </a:txBody>
                  <a:tcPr marL="68580" marR="68580" marT="0" marB="0" anchor="ctr"/>
                </a:tc>
                <a:extLst>
                  <a:ext uri="{0D108BD9-81ED-4DB2-BD59-A6C34878D82A}">
                    <a16:rowId xmlns:a16="http://schemas.microsoft.com/office/drawing/2014/main" val="3761899558"/>
                  </a:ext>
                </a:extLst>
              </a:tr>
              <a:tr h="530884">
                <a:tc>
                  <a:txBody>
                    <a:bodyPr/>
                    <a:lstStyle/>
                    <a:p>
                      <a:pPr marL="0" lvl="0" algn="ctr">
                        <a:lnSpc>
                          <a:spcPct val="114999"/>
                        </a:lnSpc>
                        <a:spcBef>
                          <a:spcPts val="0"/>
                        </a:spcBef>
                        <a:spcAft>
                          <a:spcPts val="0"/>
                        </a:spcAft>
                        <a:buNone/>
                      </a:pPr>
                      <a:r>
                        <a:rPr lang="en-US" sz="1600" b="0">
                          <a:effectLst/>
                        </a:rPr>
                        <a:t>Android</a:t>
                      </a:r>
                      <a:endParaRPr lang="en-US" sz="1600" b="1">
                        <a:effectLst/>
                      </a:endParaRPr>
                    </a:p>
                  </a:txBody>
                  <a:tcPr marL="68580" marR="68580" marT="0" marB="0" anchor="ctr"/>
                </a:tc>
                <a:tc>
                  <a:txBody>
                    <a:bodyPr/>
                    <a:lstStyle/>
                    <a:p>
                      <a:pPr marL="0" lvl="0" algn="ctr">
                        <a:lnSpc>
                          <a:spcPct val="114999"/>
                        </a:lnSpc>
                        <a:spcBef>
                          <a:spcPts val="0"/>
                        </a:spcBef>
                        <a:spcAft>
                          <a:spcPts val="0"/>
                        </a:spcAft>
                        <a:buNone/>
                      </a:pPr>
                      <a:r>
                        <a:rPr lang="en-US" sz="1600" b="0">
                          <a:effectLst/>
                        </a:rPr>
                        <a:t>13, 12, 11</a:t>
                      </a:r>
                    </a:p>
                  </a:txBody>
                  <a:tcPr marL="68580" marR="68580" marT="0" marB="0" anchor="ctr"/>
                </a:tc>
                <a:extLst>
                  <a:ext uri="{0D108BD9-81ED-4DB2-BD59-A6C34878D82A}">
                    <a16:rowId xmlns:a16="http://schemas.microsoft.com/office/drawing/2014/main" val="185971926"/>
                  </a:ext>
                </a:extLst>
              </a:tr>
              <a:tr h="530884">
                <a:tc>
                  <a:txBody>
                    <a:bodyPr/>
                    <a:lstStyle/>
                    <a:p>
                      <a:pPr marL="0" marR="0" lvl="0" algn="ctr">
                        <a:lnSpc>
                          <a:spcPct val="114999"/>
                        </a:lnSpc>
                        <a:spcBef>
                          <a:spcPts val="0"/>
                        </a:spcBef>
                        <a:spcAft>
                          <a:spcPts val="1000"/>
                        </a:spcAft>
                        <a:buNone/>
                      </a:pPr>
                      <a:r>
                        <a:rPr lang="en-IN" sz="1600">
                          <a:effectLst/>
                        </a:rPr>
                        <a:t>Google’s Chrome</a:t>
                      </a:r>
                      <a:endParaRPr lang="en-US" sz="1600">
                        <a:effectLst/>
                        <a:latin typeface="Calibri Light"/>
                        <a:ea typeface="Yu Gothic Light"/>
                        <a:cs typeface="Times New Roman"/>
                      </a:endParaRPr>
                    </a:p>
                  </a:txBody>
                  <a:tcPr marL="68580" marR="68580" marT="0" marB="0" anchor="ctr"/>
                </a:tc>
                <a:tc>
                  <a:txBody>
                    <a:bodyPr/>
                    <a:lstStyle/>
                    <a:p>
                      <a:pPr marL="0" marR="0" lvl="0" algn="ctr">
                        <a:lnSpc>
                          <a:spcPct val="114999"/>
                        </a:lnSpc>
                        <a:spcBef>
                          <a:spcPts val="0"/>
                        </a:spcBef>
                        <a:spcAft>
                          <a:spcPts val="0"/>
                        </a:spcAft>
                        <a:buNone/>
                      </a:pPr>
                      <a:r>
                        <a:rPr lang="en-IN" sz="1600">
                          <a:effectLst/>
                        </a:rPr>
                        <a:t>Windows 10</a:t>
                      </a:r>
                      <a:endParaRPr lang="en-US" sz="1600">
                        <a:effectLst/>
                        <a:latin typeface="Calibri Light"/>
                        <a:ea typeface="Yu Gothic Light"/>
                        <a:cs typeface="Times New Roman"/>
                      </a:endParaRPr>
                    </a:p>
                  </a:txBody>
                  <a:tcPr marL="68580" marR="68580" marT="0" marB="0" anchor="ctr"/>
                </a:tc>
                <a:extLst>
                  <a:ext uri="{0D108BD9-81ED-4DB2-BD59-A6C34878D82A}">
                    <a16:rowId xmlns:a16="http://schemas.microsoft.com/office/drawing/2014/main" val="1561575855"/>
                  </a:ext>
                </a:extLst>
              </a:tr>
              <a:tr h="530884">
                <a:tc>
                  <a:txBody>
                    <a:bodyPr/>
                    <a:lstStyle/>
                    <a:p>
                      <a:pPr marL="0" marR="0" lvl="0" algn="ctr">
                        <a:lnSpc>
                          <a:spcPct val="114999"/>
                        </a:lnSpc>
                        <a:spcBef>
                          <a:spcPts val="0"/>
                        </a:spcBef>
                        <a:spcAft>
                          <a:spcPts val="0"/>
                        </a:spcAft>
                        <a:buNone/>
                      </a:pPr>
                      <a:r>
                        <a:rPr lang="en-IN" sz="1600">
                          <a:effectLst/>
                        </a:rPr>
                        <a:t>Edge</a:t>
                      </a:r>
                      <a:endParaRPr lang="en-US" sz="1600">
                        <a:effectLst/>
                        <a:latin typeface="Calibri Light"/>
                        <a:ea typeface="Yu Gothic Light"/>
                        <a:cs typeface="Times New Roman"/>
                      </a:endParaRPr>
                    </a:p>
                  </a:txBody>
                  <a:tcPr marL="68580" marR="68580" marT="0" marB="0" anchor="ctr"/>
                </a:tc>
                <a:tc>
                  <a:txBody>
                    <a:bodyPr/>
                    <a:lstStyle/>
                    <a:p>
                      <a:pPr marL="0" marR="0" lvl="0" algn="ctr">
                        <a:lnSpc>
                          <a:spcPct val="114999"/>
                        </a:lnSpc>
                        <a:spcBef>
                          <a:spcPts val="0"/>
                        </a:spcBef>
                        <a:spcAft>
                          <a:spcPts val="0"/>
                        </a:spcAft>
                        <a:buNone/>
                      </a:pPr>
                      <a:r>
                        <a:rPr lang="en-IN" sz="1600">
                          <a:effectLst/>
                        </a:rPr>
                        <a:t>Windows 10</a:t>
                      </a:r>
                      <a:endParaRPr lang="en-US" sz="1600">
                        <a:effectLst/>
                        <a:latin typeface="Calibri Light"/>
                        <a:ea typeface="Yu Gothic Light"/>
                        <a:cs typeface="Times New Roman"/>
                      </a:endParaRPr>
                    </a:p>
                  </a:txBody>
                  <a:tcPr marL="68580" marR="68580" marT="0" marB="0" anchor="ctr"/>
                </a:tc>
                <a:extLst>
                  <a:ext uri="{0D108BD9-81ED-4DB2-BD59-A6C34878D82A}">
                    <a16:rowId xmlns:a16="http://schemas.microsoft.com/office/drawing/2014/main" val="1608251288"/>
                  </a:ext>
                </a:extLst>
              </a:tr>
            </a:tbl>
          </a:graphicData>
        </a:graphic>
      </p:graphicFrame>
    </p:spTree>
    <p:extLst>
      <p:ext uri="{BB962C8B-B14F-4D97-AF65-F5344CB8AC3E}">
        <p14:creationId xmlns:p14="http://schemas.microsoft.com/office/powerpoint/2010/main" val="3888188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965400-B7CF-44B7-934A-ABB8E029C2E4}"/>
              </a:ext>
            </a:extLst>
          </p:cNvPr>
          <p:cNvSpPr>
            <a:spLocks noGrp="1"/>
          </p:cNvSpPr>
          <p:nvPr>
            <p:ph type="body" sz="quarter" idx="15"/>
          </p:nvPr>
        </p:nvSpPr>
        <p:spPr/>
        <p:txBody>
          <a:bodyPr/>
          <a:lstStyle/>
          <a:p>
            <a:endParaRPr lang="en-US"/>
          </a:p>
        </p:txBody>
      </p:sp>
      <p:sp>
        <p:nvSpPr>
          <p:cNvPr id="3" name="Slide Number Placeholder 2">
            <a:extLst>
              <a:ext uri="{FF2B5EF4-FFF2-40B4-BE49-F238E27FC236}">
                <a16:creationId xmlns:a16="http://schemas.microsoft.com/office/drawing/2014/main" id="{5CE053C9-BB14-41AB-9ECB-9A6B2B3F9EE6}"/>
              </a:ext>
            </a:extLst>
          </p:cNvPr>
          <p:cNvSpPr>
            <a:spLocks noGrp="1"/>
          </p:cNvSpPr>
          <p:nvPr>
            <p:ph type="sldNum" sz="quarter" idx="21"/>
          </p:nvPr>
        </p:nvSpPr>
        <p:spPr/>
        <p:txBody>
          <a:bodyPr/>
          <a:lstStyle/>
          <a:p>
            <a:fld id="{2ADF02F0-7A45-4BFB-A264-947079AA91A4}" type="slidenum">
              <a:rPr lang="en-US" smtClean="0"/>
              <a:t>8</a:t>
            </a:fld>
            <a:endParaRPr lang="en-US"/>
          </a:p>
        </p:txBody>
      </p:sp>
      <p:pic>
        <p:nvPicPr>
          <p:cNvPr id="5" name="Picture 4">
            <a:extLst>
              <a:ext uri="{FF2B5EF4-FFF2-40B4-BE49-F238E27FC236}">
                <a16:creationId xmlns:a16="http://schemas.microsoft.com/office/drawing/2014/main" id="{8B6373FD-8699-423F-A2FE-4C49184EE451}"/>
              </a:ext>
            </a:extLst>
          </p:cNvPr>
          <p:cNvPicPr>
            <a:picLocks noChangeAspect="1"/>
          </p:cNvPicPr>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5E455365-D04E-4827-89DC-8A6F11F6F6CE}"/>
              </a:ext>
            </a:extLst>
          </p:cNvPr>
          <p:cNvSpPr/>
          <p:nvPr/>
        </p:nvSpPr>
        <p:spPr>
          <a:xfrm>
            <a:off x="8588552" y="2808225"/>
            <a:ext cx="3369395" cy="1323439"/>
          </a:xfrm>
          <a:prstGeom prst="rect">
            <a:avLst/>
          </a:prstGeom>
        </p:spPr>
        <p:txBody>
          <a:bodyPr wrap="square">
            <a:spAutoFit/>
          </a:bodyPr>
          <a:lstStyle/>
          <a:p>
            <a:r>
              <a:rPr lang="en-US" sz="4000">
                <a:solidFill>
                  <a:schemeClr val="bg1"/>
                </a:solidFill>
                <a:latin typeface="Segoe UI Semibold" panose="020B0702040204020203" pitchFamily="34" charset="0"/>
                <a:cs typeface="Segoe UI Semibold" panose="020B0702040204020203" pitchFamily="34" charset="0"/>
              </a:rPr>
              <a:t>Proposed Approach </a:t>
            </a:r>
          </a:p>
        </p:txBody>
      </p:sp>
      <p:pic>
        <p:nvPicPr>
          <p:cNvPr id="9" name="Picture 8">
            <a:extLst>
              <a:ext uri="{FF2B5EF4-FFF2-40B4-BE49-F238E27FC236}">
                <a16:creationId xmlns:a16="http://schemas.microsoft.com/office/drawing/2014/main" id="{FF699832-B6F0-4AEE-8E68-7AF0FAEB97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30228" y="124989"/>
            <a:ext cx="2189001" cy="857690"/>
          </a:xfrm>
          <a:prstGeom prst="rect">
            <a:avLst/>
          </a:prstGeom>
        </p:spPr>
      </p:pic>
      <p:sp>
        <p:nvSpPr>
          <p:cNvPr id="4" name="Rectangle 3">
            <a:extLst>
              <a:ext uri="{FF2B5EF4-FFF2-40B4-BE49-F238E27FC236}">
                <a16:creationId xmlns:a16="http://schemas.microsoft.com/office/drawing/2014/main" id="{29060076-8430-4D20-8E85-E6D2F880B831}"/>
              </a:ext>
            </a:extLst>
          </p:cNvPr>
          <p:cNvSpPr/>
          <p:nvPr/>
        </p:nvSpPr>
        <p:spPr>
          <a:xfrm>
            <a:off x="8060009" y="1825476"/>
            <a:ext cx="294490" cy="2673384"/>
          </a:xfrm>
          <a:prstGeom prst="rect">
            <a:avLst/>
          </a:prstGeom>
          <a:gradFill>
            <a:gsLst>
              <a:gs pos="0">
                <a:srgbClr val="089696"/>
              </a:gs>
              <a:gs pos="53000">
                <a:srgbClr val="3EB34A"/>
              </a:gs>
              <a:gs pos="100000">
                <a:srgbClr val="8ACD4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61131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25A8E2-6B8E-BCB9-868D-0CD59041582D}"/>
              </a:ext>
            </a:extLst>
          </p:cNvPr>
          <p:cNvSpPr>
            <a:spLocks noGrp="1"/>
          </p:cNvSpPr>
          <p:nvPr>
            <p:ph type="body" sz="quarter" idx="15"/>
          </p:nvPr>
        </p:nvSpPr>
        <p:spPr>
          <a:xfrm>
            <a:off x="228600" y="164592"/>
            <a:ext cx="9753599" cy="933450"/>
          </a:xfrm>
        </p:spPr>
        <p:txBody>
          <a:bodyPr vert="horz" lIns="91440" tIns="45720" rIns="91440" bIns="45720" rtlCol="0" anchor="ctr">
            <a:noAutofit/>
          </a:bodyPr>
          <a:lstStyle/>
          <a:p>
            <a:r>
              <a:rPr lang="en-US"/>
              <a:t>System Architecture</a:t>
            </a:r>
          </a:p>
        </p:txBody>
      </p:sp>
      <p:sp>
        <p:nvSpPr>
          <p:cNvPr id="3" name="Slide Number Placeholder 2">
            <a:extLst>
              <a:ext uri="{FF2B5EF4-FFF2-40B4-BE49-F238E27FC236}">
                <a16:creationId xmlns:a16="http://schemas.microsoft.com/office/drawing/2014/main" id="{B972B720-9C5C-BEE2-9E8F-8DE3569B1A3F}"/>
              </a:ext>
            </a:extLst>
          </p:cNvPr>
          <p:cNvSpPr>
            <a:spLocks noGrp="1"/>
          </p:cNvSpPr>
          <p:nvPr>
            <p:ph type="sldNum" sz="quarter" idx="21"/>
          </p:nvPr>
        </p:nvSpPr>
        <p:spPr/>
        <p:txBody>
          <a:bodyPr/>
          <a:lstStyle/>
          <a:p>
            <a:fld id="{2ADF02F0-7A45-4BFB-A264-947079AA91A4}" type="slidenum">
              <a:rPr lang="en-US" smtClean="0"/>
              <a:t>9</a:t>
            </a:fld>
            <a:endParaRPr lang="en-US"/>
          </a:p>
        </p:txBody>
      </p:sp>
      <p:sp>
        <p:nvSpPr>
          <p:cNvPr id="7" name="TextBox 6">
            <a:extLst>
              <a:ext uri="{FF2B5EF4-FFF2-40B4-BE49-F238E27FC236}">
                <a16:creationId xmlns:a16="http://schemas.microsoft.com/office/drawing/2014/main" id="{41EE531C-4C1B-F2AC-AC5A-0F164CC1C799}"/>
              </a:ext>
            </a:extLst>
          </p:cNvPr>
          <p:cNvSpPr txBox="1"/>
          <p:nvPr/>
        </p:nvSpPr>
        <p:spPr>
          <a:xfrm>
            <a:off x="467674" y="6094648"/>
            <a:ext cx="5058581"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i="1">
                <a:solidFill>
                  <a:schemeClr val="tx1">
                    <a:lumMod val="90000"/>
                    <a:lumOff val="10000"/>
                  </a:schemeClr>
                </a:solidFill>
              </a:rPr>
              <a:t>The above architecture diagram depicts high level architecture of the solution. The application will be deployed in AWS Cloud. </a:t>
            </a:r>
          </a:p>
          <a:p>
            <a:r>
              <a:rPr lang="en-US" sz="1000" b="1" i="1">
                <a:solidFill>
                  <a:schemeClr val="tx1">
                    <a:lumMod val="90000"/>
                    <a:lumOff val="10000"/>
                  </a:schemeClr>
                </a:solidFill>
              </a:rPr>
              <a:t>** Integration with MSIL Data lake and MSIL CRM are not part of scope</a:t>
            </a:r>
            <a:endParaRPr lang="en-US" sz="1600" b="1" i="1">
              <a:solidFill>
                <a:schemeClr val="tx1">
                  <a:lumMod val="90000"/>
                  <a:lumOff val="10000"/>
                </a:schemeClr>
              </a:solidFill>
            </a:endParaRPr>
          </a:p>
        </p:txBody>
      </p:sp>
      <p:sp>
        <p:nvSpPr>
          <p:cNvPr id="79" name="Slide Number Placeholder 1">
            <a:extLst>
              <a:ext uri="{FF2B5EF4-FFF2-40B4-BE49-F238E27FC236}">
                <a16:creationId xmlns:a16="http://schemas.microsoft.com/office/drawing/2014/main" id="{1F32C052-7F79-7522-CD62-1D4CF19C6B65}"/>
              </a:ext>
            </a:extLst>
          </p:cNvPr>
          <p:cNvSpPr txBox="1">
            <a:spLocks/>
          </p:cNvSpPr>
          <p:nvPr/>
        </p:nvSpPr>
        <p:spPr>
          <a:xfrm>
            <a:off x="7389411" y="6203789"/>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DF02F0-7A45-4BFB-A264-947079AA91A4}" type="slidenum">
              <a:rPr lang="en-US" smtClean="0"/>
              <a:pPr/>
              <a:t>9</a:t>
            </a:fld>
            <a:endParaRPr lang="en-US"/>
          </a:p>
        </p:txBody>
      </p:sp>
      <p:cxnSp>
        <p:nvCxnSpPr>
          <p:cNvPr id="80" name="Straight Arrow Connector 79">
            <a:extLst>
              <a:ext uri="{FF2B5EF4-FFF2-40B4-BE49-F238E27FC236}">
                <a16:creationId xmlns:a16="http://schemas.microsoft.com/office/drawing/2014/main" id="{1CB414D2-A96D-0E23-CB20-EAC63A1C0A4B}"/>
              </a:ext>
            </a:extLst>
          </p:cNvPr>
          <p:cNvCxnSpPr>
            <a:cxnSpLocks/>
          </p:cNvCxnSpPr>
          <p:nvPr/>
        </p:nvCxnSpPr>
        <p:spPr>
          <a:xfrm>
            <a:off x="891378" y="2244768"/>
            <a:ext cx="28737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81" name="Picture 80">
            <a:extLst>
              <a:ext uri="{FF2B5EF4-FFF2-40B4-BE49-F238E27FC236}">
                <a16:creationId xmlns:a16="http://schemas.microsoft.com/office/drawing/2014/main" id="{08FA15C9-95F1-B9C5-E76B-FA6DAC807B24}"/>
              </a:ext>
            </a:extLst>
          </p:cNvPr>
          <p:cNvPicPr>
            <a:picLocks noChangeAspect="1"/>
          </p:cNvPicPr>
          <p:nvPr/>
        </p:nvPicPr>
        <p:blipFill>
          <a:blip r:embed="rId2"/>
          <a:stretch>
            <a:fillRect/>
          </a:stretch>
        </p:blipFill>
        <p:spPr>
          <a:xfrm>
            <a:off x="310171" y="1915505"/>
            <a:ext cx="290907" cy="313714"/>
          </a:xfrm>
          <a:prstGeom prst="rect">
            <a:avLst/>
          </a:prstGeom>
        </p:spPr>
      </p:pic>
      <p:sp>
        <p:nvSpPr>
          <p:cNvPr id="82" name="Rectangle 81">
            <a:extLst>
              <a:ext uri="{FF2B5EF4-FFF2-40B4-BE49-F238E27FC236}">
                <a16:creationId xmlns:a16="http://schemas.microsoft.com/office/drawing/2014/main" id="{89F9AE22-1078-46F6-65F1-A3A2597742A4}"/>
              </a:ext>
            </a:extLst>
          </p:cNvPr>
          <p:cNvSpPr/>
          <p:nvPr/>
        </p:nvSpPr>
        <p:spPr>
          <a:xfrm>
            <a:off x="1137859" y="1087447"/>
            <a:ext cx="4477663" cy="328909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3" name="Rectangle 82">
            <a:extLst>
              <a:ext uri="{FF2B5EF4-FFF2-40B4-BE49-F238E27FC236}">
                <a16:creationId xmlns:a16="http://schemas.microsoft.com/office/drawing/2014/main" id="{6C9678EC-109E-E322-BF5B-BD561889CB2E}"/>
              </a:ext>
            </a:extLst>
          </p:cNvPr>
          <p:cNvSpPr/>
          <p:nvPr/>
        </p:nvSpPr>
        <p:spPr>
          <a:xfrm>
            <a:off x="1233819" y="1268114"/>
            <a:ext cx="4347206" cy="30447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TextBox 83">
            <a:extLst>
              <a:ext uri="{FF2B5EF4-FFF2-40B4-BE49-F238E27FC236}">
                <a16:creationId xmlns:a16="http://schemas.microsoft.com/office/drawing/2014/main" id="{D50F1304-6577-7FF6-528C-C18A5BA1CF29}"/>
              </a:ext>
            </a:extLst>
          </p:cNvPr>
          <p:cNvSpPr txBox="1"/>
          <p:nvPr/>
        </p:nvSpPr>
        <p:spPr>
          <a:xfrm>
            <a:off x="1242595" y="1450242"/>
            <a:ext cx="1596027" cy="276999"/>
          </a:xfrm>
          <a:prstGeom prst="rect">
            <a:avLst/>
          </a:prstGeom>
          <a:noFill/>
        </p:spPr>
        <p:txBody>
          <a:bodyPr wrap="square" rtlCol="0">
            <a:spAutoFit/>
          </a:bodyPr>
          <a:lstStyle/>
          <a:p>
            <a:r>
              <a:rPr lang="en-US" sz="1200" b="1"/>
              <a:t>Web App</a:t>
            </a:r>
          </a:p>
        </p:txBody>
      </p:sp>
      <p:sp>
        <p:nvSpPr>
          <p:cNvPr id="85" name="TextBox 84">
            <a:extLst>
              <a:ext uri="{FF2B5EF4-FFF2-40B4-BE49-F238E27FC236}">
                <a16:creationId xmlns:a16="http://schemas.microsoft.com/office/drawing/2014/main" id="{6BB18C2E-371A-6A3D-4C36-8C6DBF5D3B7B}"/>
              </a:ext>
            </a:extLst>
          </p:cNvPr>
          <p:cNvSpPr txBox="1"/>
          <p:nvPr/>
        </p:nvSpPr>
        <p:spPr>
          <a:xfrm>
            <a:off x="184130" y="2244768"/>
            <a:ext cx="707248" cy="430887"/>
          </a:xfrm>
          <a:prstGeom prst="rect">
            <a:avLst/>
          </a:prstGeom>
          <a:noFill/>
        </p:spPr>
        <p:txBody>
          <a:bodyPr wrap="square" rtlCol="0">
            <a:spAutoFit/>
          </a:bodyPr>
          <a:lstStyle/>
          <a:p>
            <a:r>
              <a:rPr lang="en-US" sz="1100"/>
              <a:t>Business Users</a:t>
            </a:r>
          </a:p>
        </p:txBody>
      </p:sp>
      <p:pic>
        <p:nvPicPr>
          <p:cNvPr id="86" name="Picture 85">
            <a:extLst>
              <a:ext uri="{FF2B5EF4-FFF2-40B4-BE49-F238E27FC236}">
                <a16:creationId xmlns:a16="http://schemas.microsoft.com/office/drawing/2014/main" id="{0417C2FF-3520-0FA7-AFD8-639DD751D07E}"/>
              </a:ext>
            </a:extLst>
          </p:cNvPr>
          <p:cNvPicPr>
            <a:picLocks noChangeAspect="1"/>
          </p:cNvPicPr>
          <p:nvPr/>
        </p:nvPicPr>
        <p:blipFill>
          <a:blip r:embed="rId3"/>
          <a:stretch>
            <a:fillRect/>
          </a:stretch>
        </p:blipFill>
        <p:spPr>
          <a:xfrm>
            <a:off x="3038961" y="1508367"/>
            <a:ext cx="611703" cy="326641"/>
          </a:xfrm>
          <a:prstGeom prst="rect">
            <a:avLst/>
          </a:prstGeom>
        </p:spPr>
      </p:pic>
      <p:pic>
        <p:nvPicPr>
          <p:cNvPr id="87" name="Picture 86">
            <a:extLst>
              <a:ext uri="{FF2B5EF4-FFF2-40B4-BE49-F238E27FC236}">
                <a16:creationId xmlns:a16="http://schemas.microsoft.com/office/drawing/2014/main" id="{7E3C8953-6D54-D45B-7013-0B70F907A635}"/>
              </a:ext>
            </a:extLst>
          </p:cNvPr>
          <p:cNvPicPr>
            <a:picLocks noChangeAspect="1"/>
          </p:cNvPicPr>
          <p:nvPr/>
        </p:nvPicPr>
        <p:blipFill>
          <a:blip r:embed="rId4"/>
          <a:stretch>
            <a:fillRect/>
          </a:stretch>
        </p:blipFill>
        <p:spPr>
          <a:xfrm flipV="1">
            <a:off x="2556767" y="1510207"/>
            <a:ext cx="408141" cy="372861"/>
          </a:xfrm>
          <a:prstGeom prst="rect">
            <a:avLst/>
          </a:prstGeom>
        </p:spPr>
      </p:pic>
      <p:sp>
        <p:nvSpPr>
          <p:cNvPr id="88" name="Rectangle 87">
            <a:extLst>
              <a:ext uri="{FF2B5EF4-FFF2-40B4-BE49-F238E27FC236}">
                <a16:creationId xmlns:a16="http://schemas.microsoft.com/office/drawing/2014/main" id="{83E7AC77-FFB3-EF4A-CA6F-5E6DBB1DF577}"/>
              </a:ext>
            </a:extLst>
          </p:cNvPr>
          <p:cNvSpPr/>
          <p:nvPr/>
        </p:nvSpPr>
        <p:spPr>
          <a:xfrm>
            <a:off x="1281944" y="3650885"/>
            <a:ext cx="2072597" cy="46527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a:t>Skill master Management </a:t>
            </a:r>
          </a:p>
        </p:txBody>
      </p:sp>
      <p:sp>
        <p:nvSpPr>
          <p:cNvPr id="89" name="Rectangle 88">
            <a:extLst>
              <a:ext uri="{FF2B5EF4-FFF2-40B4-BE49-F238E27FC236}">
                <a16:creationId xmlns:a16="http://schemas.microsoft.com/office/drawing/2014/main" id="{44C08A10-86CF-1675-F5FB-E145EDB0A830}"/>
              </a:ext>
            </a:extLst>
          </p:cNvPr>
          <p:cNvSpPr/>
          <p:nvPr/>
        </p:nvSpPr>
        <p:spPr>
          <a:xfrm>
            <a:off x="3446869" y="3682442"/>
            <a:ext cx="2072597" cy="46527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a:t>User Management &amp; RBAC </a:t>
            </a:r>
          </a:p>
        </p:txBody>
      </p:sp>
      <p:sp>
        <p:nvSpPr>
          <p:cNvPr id="90" name="Rectangle 89">
            <a:extLst>
              <a:ext uri="{FF2B5EF4-FFF2-40B4-BE49-F238E27FC236}">
                <a16:creationId xmlns:a16="http://schemas.microsoft.com/office/drawing/2014/main" id="{16C985A4-098C-CF80-C93D-AB745A7D9C3A}"/>
              </a:ext>
            </a:extLst>
          </p:cNvPr>
          <p:cNvSpPr/>
          <p:nvPr/>
        </p:nvSpPr>
        <p:spPr>
          <a:xfrm>
            <a:off x="3430793" y="1951318"/>
            <a:ext cx="2072597" cy="46527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a:t>Approval UI</a:t>
            </a:r>
          </a:p>
          <a:p>
            <a:pPr algn="ctr"/>
            <a:r>
              <a:rPr lang="en-US" sz="1200"/>
              <a:t>(Summary, list, actions)</a:t>
            </a:r>
          </a:p>
        </p:txBody>
      </p:sp>
      <p:sp>
        <p:nvSpPr>
          <p:cNvPr id="91" name="Rectangle 90">
            <a:extLst>
              <a:ext uri="{FF2B5EF4-FFF2-40B4-BE49-F238E27FC236}">
                <a16:creationId xmlns:a16="http://schemas.microsoft.com/office/drawing/2014/main" id="{2E89A430-DA39-8D54-1C02-B112CCCAAB8B}"/>
              </a:ext>
            </a:extLst>
          </p:cNvPr>
          <p:cNvSpPr/>
          <p:nvPr/>
        </p:nvSpPr>
        <p:spPr>
          <a:xfrm>
            <a:off x="1293592" y="2533750"/>
            <a:ext cx="2072597" cy="46527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a:t>Reference image</a:t>
            </a:r>
          </a:p>
          <a:p>
            <a:pPr algn="ctr"/>
            <a:r>
              <a:rPr lang="en-US" sz="1200"/>
              <a:t>(Upload and map images)</a:t>
            </a:r>
          </a:p>
        </p:txBody>
      </p:sp>
      <p:sp>
        <p:nvSpPr>
          <p:cNvPr id="92" name="Rectangle 91">
            <a:extLst>
              <a:ext uri="{FF2B5EF4-FFF2-40B4-BE49-F238E27FC236}">
                <a16:creationId xmlns:a16="http://schemas.microsoft.com/office/drawing/2014/main" id="{1AFC8425-C89D-779F-5D3E-F934C0D41B5C}"/>
              </a:ext>
            </a:extLst>
          </p:cNvPr>
          <p:cNvSpPr/>
          <p:nvPr/>
        </p:nvSpPr>
        <p:spPr>
          <a:xfrm>
            <a:off x="3455947" y="2532899"/>
            <a:ext cx="2072597" cy="46527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a:t>View Check sheets</a:t>
            </a:r>
          </a:p>
        </p:txBody>
      </p:sp>
      <p:sp>
        <p:nvSpPr>
          <p:cNvPr id="93" name="Rectangle 92">
            <a:extLst>
              <a:ext uri="{FF2B5EF4-FFF2-40B4-BE49-F238E27FC236}">
                <a16:creationId xmlns:a16="http://schemas.microsoft.com/office/drawing/2014/main" id="{FE5F95BF-62E2-1533-B40B-68D0BC9ADC24}"/>
              </a:ext>
            </a:extLst>
          </p:cNvPr>
          <p:cNvSpPr/>
          <p:nvPr/>
        </p:nvSpPr>
        <p:spPr>
          <a:xfrm>
            <a:off x="1293592" y="1933320"/>
            <a:ext cx="2051220" cy="46527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a:t>Master sheet Management</a:t>
            </a:r>
          </a:p>
          <a:p>
            <a:pPr algn="ctr"/>
            <a:r>
              <a:rPr lang="en-US" sz="1200"/>
              <a:t>(Upload, List, edit..)</a:t>
            </a:r>
          </a:p>
        </p:txBody>
      </p:sp>
      <p:sp>
        <p:nvSpPr>
          <p:cNvPr id="94" name="Rectangle 93">
            <a:extLst>
              <a:ext uri="{FF2B5EF4-FFF2-40B4-BE49-F238E27FC236}">
                <a16:creationId xmlns:a16="http://schemas.microsoft.com/office/drawing/2014/main" id="{5549E5B1-7B10-7AAC-A4B0-7A25721EBD71}"/>
              </a:ext>
            </a:extLst>
          </p:cNvPr>
          <p:cNvSpPr/>
          <p:nvPr/>
        </p:nvSpPr>
        <p:spPr>
          <a:xfrm>
            <a:off x="1281944" y="3095363"/>
            <a:ext cx="2072597" cy="46527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a:t>Notification</a:t>
            </a:r>
          </a:p>
        </p:txBody>
      </p:sp>
      <p:sp>
        <p:nvSpPr>
          <p:cNvPr id="95" name="Rectangle 94">
            <a:extLst>
              <a:ext uri="{FF2B5EF4-FFF2-40B4-BE49-F238E27FC236}">
                <a16:creationId xmlns:a16="http://schemas.microsoft.com/office/drawing/2014/main" id="{0724638A-A4E6-C40E-2CE3-2532E32D978B}"/>
              </a:ext>
            </a:extLst>
          </p:cNvPr>
          <p:cNvSpPr/>
          <p:nvPr/>
        </p:nvSpPr>
        <p:spPr>
          <a:xfrm>
            <a:off x="3453658" y="3075151"/>
            <a:ext cx="2072597" cy="46527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a:t>Reporting</a:t>
            </a:r>
          </a:p>
        </p:txBody>
      </p:sp>
      <p:sp>
        <p:nvSpPr>
          <p:cNvPr id="96" name="Rectangle: Rounded Corners 127">
            <a:extLst>
              <a:ext uri="{FF2B5EF4-FFF2-40B4-BE49-F238E27FC236}">
                <a16:creationId xmlns:a16="http://schemas.microsoft.com/office/drawing/2014/main" id="{E08153C1-7BCE-5E81-1503-145C2AB17626}"/>
              </a:ext>
            </a:extLst>
          </p:cNvPr>
          <p:cNvSpPr/>
          <p:nvPr/>
        </p:nvSpPr>
        <p:spPr>
          <a:xfrm>
            <a:off x="6096000" y="1299497"/>
            <a:ext cx="5515687" cy="4563806"/>
          </a:xfrm>
          <a:prstGeom prst="roundRect">
            <a:avLst>
              <a:gd name="adj" fmla="val 14735"/>
            </a:avLst>
          </a:prstGeom>
          <a:solidFill>
            <a:srgbClr val="FFFFFF"/>
          </a:solidFill>
          <a:ln w="12700">
            <a:solidFill>
              <a:srgbClr val="262626"/>
            </a:solidFill>
            <a:prstDash val="dash"/>
            <a:miter/>
          </a:ln>
        </p:spPr>
        <p:txBody>
          <a:bodyPr lIns="45719" rIns="45719" anchor="ctr"/>
          <a:lstStyle/>
          <a:p>
            <a:pPr algn="ctr">
              <a:defRPr>
                <a:solidFill>
                  <a:srgbClr val="262626"/>
                </a:solidFill>
              </a:defRPr>
            </a:pPr>
            <a:endParaRPr/>
          </a:p>
        </p:txBody>
      </p:sp>
      <p:sp>
        <p:nvSpPr>
          <p:cNvPr id="97" name="Rectangle 66">
            <a:extLst>
              <a:ext uri="{FF2B5EF4-FFF2-40B4-BE49-F238E27FC236}">
                <a16:creationId xmlns:a16="http://schemas.microsoft.com/office/drawing/2014/main" id="{B0696569-0BFE-4154-5A89-62A4A531D849}"/>
              </a:ext>
            </a:extLst>
          </p:cNvPr>
          <p:cNvSpPr/>
          <p:nvPr/>
        </p:nvSpPr>
        <p:spPr>
          <a:xfrm rot="10800000">
            <a:off x="7156104" y="2461570"/>
            <a:ext cx="3148438" cy="2597554"/>
          </a:xfrm>
          <a:prstGeom prst="rect">
            <a:avLst/>
          </a:prstGeom>
          <a:solidFill>
            <a:srgbClr val="FFFFFF"/>
          </a:solidFill>
          <a:ln w="12700">
            <a:solidFill>
              <a:srgbClr val="262626"/>
            </a:solidFill>
            <a:miter/>
          </a:ln>
        </p:spPr>
        <p:txBody>
          <a:bodyPr lIns="45719" rIns="45719" anchor="ctr"/>
          <a:lstStyle/>
          <a:p>
            <a:pPr>
              <a:defRPr>
                <a:solidFill>
                  <a:srgbClr val="262626"/>
                </a:solidFill>
              </a:defRPr>
            </a:pPr>
            <a:endParaRPr/>
          </a:p>
        </p:txBody>
      </p:sp>
      <p:pic>
        <p:nvPicPr>
          <p:cNvPr id="98" name="Picture 112" descr="Picture 112">
            <a:extLst>
              <a:ext uri="{FF2B5EF4-FFF2-40B4-BE49-F238E27FC236}">
                <a16:creationId xmlns:a16="http://schemas.microsoft.com/office/drawing/2014/main" id="{A6548CEB-569A-E5A1-43F6-4F182EC76B71}"/>
              </a:ext>
            </a:extLst>
          </p:cNvPr>
          <p:cNvPicPr>
            <a:picLocks noChangeAspect="1"/>
          </p:cNvPicPr>
          <p:nvPr/>
        </p:nvPicPr>
        <p:blipFill>
          <a:blip r:embed="rId5"/>
          <a:stretch>
            <a:fillRect/>
          </a:stretch>
        </p:blipFill>
        <p:spPr>
          <a:xfrm>
            <a:off x="6334545" y="3579469"/>
            <a:ext cx="682161" cy="847819"/>
          </a:xfrm>
          <a:prstGeom prst="rect">
            <a:avLst/>
          </a:prstGeom>
          <a:ln w="12700">
            <a:miter lim="400000"/>
          </a:ln>
        </p:spPr>
      </p:pic>
      <p:pic>
        <p:nvPicPr>
          <p:cNvPr id="99" name="Picture 10" descr="Picture 10">
            <a:extLst>
              <a:ext uri="{FF2B5EF4-FFF2-40B4-BE49-F238E27FC236}">
                <a16:creationId xmlns:a16="http://schemas.microsoft.com/office/drawing/2014/main" id="{32066EBD-4B42-F41D-7E37-A08DE78BF6C4}"/>
              </a:ext>
            </a:extLst>
          </p:cNvPr>
          <p:cNvPicPr>
            <a:picLocks noChangeAspect="1"/>
          </p:cNvPicPr>
          <p:nvPr/>
        </p:nvPicPr>
        <p:blipFill>
          <a:blip r:embed="rId6"/>
          <a:stretch>
            <a:fillRect/>
          </a:stretch>
        </p:blipFill>
        <p:spPr>
          <a:xfrm>
            <a:off x="10710771" y="4787566"/>
            <a:ext cx="560438" cy="795570"/>
          </a:xfrm>
          <a:prstGeom prst="rect">
            <a:avLst/>
          </a:prstGeom>
          <a:ln w="12700">
            <a:miter lim="400000"/>
          </a:ln>
        </p:spPr>
      </p:pic>
      <p:pic>
        <p:nvPicPr>
          <p:cNvPr id="100" name="Picture 8" descr="Picture 8">
            <a:extLst>
              <a:ext uri="{FF2B5EF4-FFF2-40B4-BE49-F238E27FC236}">
                <a16:creationId xmlns:a16="http://schemas.microsoft.com/office/drawing/2014/main" id="{E269ACCE-6178-2320-A9E9-CD672E9080EE}"/>
              </a:ext>
            </a:extLst>
          </p:cNvPr>
          <p:cNvPicPr>
            <a:picLocks noChangeAspect="1"/>
          </p:cNvPicPr>
          <p:nvPr/>
        </p:nvPicPr>
        <p:blipFill>
          <a:blip r:embed="rId7"/>
          <a:stretch>
            <a:fillRect/>
          </a:stretch>
        </p:blipFill>
        <p:spPr>
          <a:xfrm>
            <a:off x="10463105" y="1845957"/>
            <a:ext cx="903616" cy="613016"/>
          </a:xfrm>
          <a:prstGeom prst="rect">
            <a:avLst/>
          </a:prstGeom>
          <a:ln w="12700">
            <a:miter lim="400000"/>
          </a:ln>
        </p:spPr>
      </p:pic>
      <p:pic>
        <p:nvPicPr>
          <p:cNvPr id="101" name="Picture 61" descr="Picture 61">
            <a:extLst>
              <a:ext uri="{FF2B5EF4-FFF2-40B4-BE49-F238E27FC236}">
                <a16:creationId xmlns:a16="http://schemas.microsoft.com/office/drawing/2014/main" id="{3E0839FA-B865-0477-456C-B7083998248E}"/>
              </a:ext>
            </a:extLst>
          </p:cNvPr>
          <p:cNvPicPr>
            <a:picLocks noChangeAspect="1"/>
          </p:cNvPicPr>
          <p:nvPr/>
        </p:nvPicPr>
        <p:blipFill>
          <a:blip r:embed="rId8"/>
          <a:stretch>
            <a:fillRect/>
          </a:stretch>
        </p:blipFill>
        <p:spPr>
          <a:xfrm>
            <a:off x="10958181" y="1636843"/>
            <a:ext cx="343579" cy="313186"/>
          </a:xfrm>
          <a:prstGeom prst="rect">
            <a:avLst/>
          </a:prstGeom>
          <a:ln w="12700">
            <a:miter lim="400000"/>
          </a:ln>
        </p:spPr>
      </p:pic>
      <p:sp>
        <p:nvSpPr>
          <p:cNvPr id="102" name="TextBox 116">
            <a:extLst>
              <a:ext uri="{FF2B5EF4-FFF2-40B4-BE49-F238E27FC236}">
                <a16:creationId xmlns:a16="http://schemas.microsoft.com/office/drawing/2014/main" id="{3035A5DA-502A-7561-ED9D-7729F74212B8}"/>
              </a:ext>
            </a:extLst>
          </p:cNvPr>
          <p:cNvSpPr txBox="1"/>
          <p:nvPr/>
        </p:nvSpPr>
        <p:spPr>
          <a:xfrm>
            <a:off x="7237509" y="4060966"/>
            <a:ext cx="1506568" cy="276999"/>
          </a:xfrm>
          <a:prstGeom prst="rect">
            <a:avLst/>
          </a:prstGeom>
          <a:solidFill>
            <a:srgbClr val="FFFFFF"/>
          </a:solidFill>
          <a:ln w="12700">
            <a:solidFill>
              <a:srgbClr val="262626"/>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gn="ctr">
              <a:defRPr sz="1200">
                <a:solidFill>
                  <a:srgbClr val="262626"/>
                </a:solidFill>
                <a:latin typeface="Arial"/>
                <a:ea typeface="Arial"/>
                <a:cs typeface="Arial"/>
                <a:sym typeface="Arial"/>
              </a:defRPr>
            </a:lvl1pPr>
          </a:lstStyle>
          <a:p>
            <a:pPr algn="l"/>
            <a:r>
              <a:rPr lang="en-US"/>
              <a:t>Notification </a:t>
            </a:r>
            <a:r>
              <a:t>service</a:t>
            </a:r>
          </a:p>
        </p:txBody>
      </p:sp>
      <p:sp>
        <p:nvSpPr>
          <p:cNvPr id="103" name="TextBox 117">
            <a:extLst>
              <a:ext uri="{FF2B5EF4-FFF2-40B4-BE49-F238E27FC236}">
                <a16:creationId xmlns:a16="http://schemas.microsoft.com/office/drawing/2014/main" id="{89A01807-C188-3A3E-EFA5-279BC2923B61}"/>
              </a:ext>
            </a:extLst>
          </p:cNvPr>
          <p:cNvSpPr txBox="1"/>
          <p:nvPr/>
        </p:nvSpPr>
        <p:spPr>
          <a:xfrm>
            <a:off x="7250517" y="2929206"/>
            <a:ext cx="1464617" cy="276999"/>
          </a:xfrm>
          <a:prstGeom prst="rect">
            <a:avLst/>
          </a:prstGeom>
          <a:solidFill>
            <a:srgbClr val="FFFFFF"/>
          </a:solidFill>
          <a:ln w="12700">
            <a:solidFill>
              <a:srgbClr val="262626"/>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1200">
                <a:solidFill>
                  <a:srgbClr val="262626"/>
                </a:solidFill>
              </a:defRPr>
            </a:pPr>
            <a:r>
              <a:rPr lang="en-US"/>
              <a:t>User Service</a:t>
            </a:r>
            <a:endParaRPr/>
          </a:p>
        </p:txBody>
      </p:sp>
      <p:pic>
        <p:nvPicPr>
          <p:cNvPr id="104" name="Picture 4" descr="Picture 4">
            <a:extLst>
              <a:ext uri="{FF2B5EF4-FFF2-40B4-BE49-F238E27FC236}">
                <a16:creationId xmlns:a16="http://schemas.microsoft.com/office/drawing/2014/main" id="{D7C622F7-2790-98B1-0B03-06ABC1B37C9E}"/>
              </a:ext>
            </a:extLst>
          </p:cNvPr>
          <p:cNvPicPr>
            <a:picLocks noChangeAspect="1"/>
          </p:cNvPicPr>
          <p:nvPr/>
        </p:nvPicPr>
        <p:blipFill>
          <a:blip r:embed="rId9"/>
          <a:stretch>
            <a:fillRect/>
          </a:stretch>
        </p:blipFill>
        <p:spPr>
          <a:xfrm>
            <a:off x="10494493" y="3781417"/>
            <a:ext cx="1095537" cy="824476"/>
          </a:xfrm>
          <a:prstGeom prst="rect">
            <a:avLst/>
          </a:prstGeom>
          <a:ln w="12700">
            <a:miter lim="400000"/>
          </a:ln>
        </p:spPr>
      </p:pic>
      <p:pic>
        <p:nvPicPr>
          <p:cNvPr id="105" name="Picture 104" descr="A drawing of a cartoon character&#10;&#10;Description automatically generated">
            <a:extLst>
              <a:ext uri="{FF2B5EF4-FFF2-40B4-BE49-F238E27FC236}">
                <a16:creationId xmlns:a16="http://schemas.microsoft.com/office/drawing/2014/main" id="{AF9DCD7D-79DF-3A92-537F-8D3B38F9E79B}"/>
              </a:ext>
            </a:extLst>
          </p:cNvPr>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6372141" y="1101602"/>
            <a:ext cx="537067" cy="334722"/>
          </a:xfrm>
          <a:prstGeom prst="rect">
            <a:avLst/>
          </a:prstGeom>
        </p:spPr>
      </p:pic>
      <p:cxnSp>
        <p:nvCxnSpPr>
          <p:cNvPr id="106" name="Straight Arrow Connector 105">
            <a:extLst>
              <a:ext uri="{FF2B5EF4-FFF2-40B4-BE49-F238E27FC236}">
                <a16:creationId xmlns:a16="http://schemas.microsoft.com/office/drawing/2014/main" id="{59FDEE74-0B30-ED9B-C2CC-A96D1D381D89}"/>
              </a:ext>
            </a:extLst>
          </p:cNvPr>
          <p:cNvCxnSpPr>
            <a:cxnSpLocks/>
          </p:cNvCxnSpPr>
          <p:nvPr/>
        </p:nvCxnSpPr>
        <p:spPr>
          <a:xfrm>
            <a:off x="861459" y="5161720"/>
            <a:ext cx="28737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07" name="Picture 106">
            <a:extLst>
              <a:ext uri="{FF2B5EF4-FFF2-40B4-BE49-F238E27FC236}">
                <a16:creationId xmlns:a16="http://schemas.microsoft.com/office/drawing/2014/main" id="{2E15D6B6-232E-4E14-4AF9-366AEC32BBA8}"/>
              </a:ext>
            </a:extLst>
          </p:cNvPr>
          <p:cNvPicPr>
            <a:picLocks noChangeAspect="1"/>
          </p:cNvPicPr>
          <p:nvPr/>
        </p:nvPicPr>
        <p:blipFill>
          <a:blip r:embed="rId2"/>
          <a:stretch>
            <a:fillRect/>
          </a:stretch>
        </p:blipFill>
        <p:spPr>
          <a:xfrm>
            <a:off x="300801" y="4848006"/>
            <a:ext cx="290907" cy="313714"/>
          </a:xfrm>
          <a:prstGeom prst="rect">
            <a:avLst/>
          </a:prstGeom>
        </p:spPr>
      </p:pic>
      <p:sp>
        <p:nvSpPr>
          <p:cNvPr id="108" name="TextBox 107">
            <a:extLst>
              <a:ext uri="{FF2B5EF4-FFF2-40B4-BE49-F238E27FC236}">
                <a16:creationId xmlns:a16="http://schemas.microsoft.com/office/drawing/2014/main" id="{85FB1D81-2222-F081-13CF-DF6EF2A2AE4E}"/>
              </a:ext>
            </a:extLst>
          </p:cNvPr>
          <p:cNvSpPr txBox="1"/>
          <p:nvPr/>
        </p:nvSpPr>
        <p:spPr>
          <a:xfrm>
            <a:off x="174759" y="5177269"/>
            <a:ext cx="800961" cy="430887"/>
          </a:xfrm>
          <a:prstGeom prst="rect">
            <a:avLst/>
          </a:prstGeom>
          <a:noFill/>
        </p:spPr>
        <p:txBody>
          <a:bodyPr wrap="square" rtlCol="0">
            <a:spAutoFit/>
          </a:bodyPr>
          <a:lstStyle/>
          <a:p>
            <a:r>
              <a:rPr lang="en-US" sz="1100"/>
              <a:t>Inspector User</a:t>
            </a:r>
          </a:p>
        </p:txBody>
      </p:sp>
      <p:sp>
        <p:nvSpPr>
          <p:cNvPr id="109" name="Rectangle 108">
            <a:extLst>
              <a:ext uri="{FF2B5EF4-FFF2-40B4-BE49-F238E27FC236}">
                <a16:creationId xmlns:a16="http://schemas.microsoft.com/office/drawing/2014/main" id="{C07DCC5B-0A29-E250-5980-980EA2A3B38D}"/>
              </a:ext>
            </a:extLst>
          </p:cNvPr>
          <p:cNvSpPr/>
          <p:nvPr/>
        </p:nvSpPr>
        <p:spPr>
          <a:xfrm>
            <a:off x="1144668" y="4616791"/>
            <a:ext cx="4470853" cy="14017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0" name="Rectangle 109">
            <a:extLst>
              <a:ext uri="{FF2B5EF4-FFF2-40B4-BE49-F238E27FC236}">
                <a16:creationId xmlns:a16="http://schemas.microsoft.com/office/drawing/2014/main" id="{BD7861E6-D143-08B6-EC4F-9A2C9917387E}"/>
              </a:ext>
            </a:extLst>
          </p:cNvPr>
          <p:cNvSpPr/>
          <p:nvPr/>
        </p:nvSpPr>
        <p:spPr>
          <a:xfrm>
            <a:off x="1490011" y="4858839"/>
            <a:ext cx="3508377" cy="8858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11" name="Graphic 26">
            <a:extLst>
              <a:ext uri="{FF2B5EF4-FFF2-40B4-BE49-F238E27FC236}">
                <a16:creationId xmlns:a16="http://schemas.microsoft.com/office/drawing/2014/main" id="{1B63D7BE-0F17-34C9-BA6D-FA0C58CA343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756112" y="2811890"/>
            <a:ext cx="545648" cy="545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 name="TextBox 11">
            <a:extLst>
              <a:ext uri="{FF2B5EF4-FFF2-40B4-BE49-F238E27FC236}">
                <a16:creationId xmlns:a16="http://schemas.microsoft.com/office/drawing/2014/main" id="{07A942B4-8018-D737-BC18-736B24692B63}"/>
              </a:ext>
            </a:extLst>
          </p:cNvPr>
          <p:cNvSpPr txBox="1">
            <a:spLocks noChangeArrowheads="1"/>
          </p:cNvSpPr>
          <p:nvPr/>
        </p:nvSpPr>
        <p:spPr bwMode="auto">
          <a:xfrm>
            <a:off x="10376630" y="3373591"/>
            <a:ext cx="13046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SQS</a:t>
            </a:r>
          </a:p>
        </p:txBody>
      </p:sp>
      <p:sp>
        <p:nvSpPr>
          <p:cNvPr id="113" name="TextBox 11">
            <a:extLst>
              <a:ext uri="{FF2B5EF4-FFF2-40B4-BE49-F238E27FC236}">
                <a16:creationId xmlns:a16="http://schemas.microsoft.com/office/drawing/2014/main" id="{5A74D5D0-10CE-6E41-50DE-8D4775FDFE9A}"/>
              </a:ext>
            </a:extLst>
          </p:cNvPr>
          <p:cNvSpPr txBox="1">
            <a:spLocks noChangeArrowheads="1"/>
          </p:cNvSpPr>
          <p:nvPr/>
        </p:nvSpPr>
        <p:spPr bwMode="auto">
          <a:xfrm>
            <a:off x="10262607" y="2475026"/>
            <a:ext cx="13046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S3</a:t>
            </a:r>
          </a:p>
        </p:txBody>
      </p:sp>
      <p:pic>
        <p:nvPicPr>
          <p:cNvPr id="114" name="Graphic 23">
            <a:extLst>
              <a:ext uri="{FF2B5EF4-FFF2-40B4-BE49-F238E27FC236}">
                <a16:creationId xmlns:a16="http://schemas.microsoft.com/office/drawing/2014/main" id="{C801856F-56B3-3CFC-F28A-45582D689F0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07517" y="2098086"/>
            <a:ext cx="504283" cy="504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 name="TextBox 117">
            <a:extLst>
              <a:ext uri="{FF2B5EF4-FFF2-40B4-BE49-F238E27FC236}">
                <a16:creationId xmlns:a16="http://schemas.microsoft.com/office/drawing/2014/main" id="{00670530-7B85-6057-4C93-D0D4E6C99F94}"/>
              </a:ext>
            </a:extLst>
          </p:cNvPr>
          <p:cNvSpPr txBox="1"/>
          <p:nvPr/>
        </p:nvSpPr>
        <p:spPr>
          <a:xfrm>
            <a:off x="8837459" y="2929205"/>
            <a:ext cx="1411852" cy="276999"/>
          </a:xfrm>
          <a:prstGeom prst="rect">
            <a:avLst/>
          </a:prstGeom>
          <a:solidFill>
            <a:srgbClr val="FFFFFF"/>
          </a:solidFill>
          <a:ln w="12700">
            <a:solidFill>
              <a:srgbClr val="262626"/>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1200">
                <a:solidFill>
                  <a:srgbClr val="262626"/>
                </a:solidFill>
              </a:defRPr>
            </a:pPr>
            <a:r>
              <a:rPr lang="en-US"/>
              <a:t>RBAC Service</a:t>
            </a:r>
            <a:endParaRPr/>
          </a:p>
        </p:txBody>
      </p:sp>
      <p:sp>
        <p:nvSpPr>
          <p:cNvPr id="116" name="TextBox 117">
            <a:extLst>
              <a:ext uri="{FF2B5EF4-FFF2-40B4-BE49-F238E27FC236}">
                <a16:creationId xmlns:a16="http://schemas.microsoft.com/office/drawing/2014/main" id="{4C701A1A-0ED1-ADE4-2E42-30AE95FCDD29}"/>
              </a:ext>
            </a:extLst>
          </p:cNvPr>
          <p:cNvSpPr txBox="1"/>
          <p:nvPr/>
        </p:nvSpPr>
        <p:spPr>
          <a:xfrm>
            <a:off x="7276165" y="3511765"/>
            <a:ext cx="1418425" cy="276999"/>
          </a:xfrm>
          <a:prstGeom prst="rect">
            <a:avLst/>
          </a:prstGeom>
          <a:solidFill>
            <a:srgbClr val="FFFFFF"/>
          </a:solidFill>
          <a:ln w="12700">
            <a:solidFill>
              <a:srgbClr val="262626"/>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1200">
                <a:solidFill>
                  <a:srgbClr val="262626"/>
                </a:solidFill>
              </a:defRPr>
            </a:pPr>
            <a:r>
              <a:rPr lang="en-US"/>
              <a:t>Report Service</a:t>
            </a:r>
            <a:endParaRPr/>
          </a:p>
        </p:txBody>
      </p:sp>
      <p:sp>
        <p:nvSpPr>
          <p:cNvPr id="117" name="TextBox 117">
            <a:extLst>
              <a:ext uri="{FF2B5EF4-FFF2-40B4-BE49-F238E27FC236}">
                <a16:creationId xmlns:a16="http://schemas.microsoft.com/office/drawing/2014/main" id="{6F7459EC-7BBC-49F4-FF15-C327BDD9753A}"/>
              </a:ext>
            </a:extLst>
          </p:cNvPr>
          <p:cNvSpPr txBox="1"/>
          <p:nvPr/>
        </p:nvSpPr>
        <p:spPr>
          <a:xfrm>
            <a:off x="8823284" y="3511764"/>
            <a:ext cx="1439323" cy="276999"/>
          </a:xfrm>
          <a:prstGeom prst="rect">
            <a:avLst/>
          </a:prstGeom>
          <a:solidFill>
            <a:srgbClr val="FFFFFF"/>
          </a:solidFill>
          <a:ln w="12700">
            <a:solidFill>
              <a:srgbClr val="262626"/>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1200">
                <a:solidFill>
                  <a:srgbClr val="262626"/>
                </a:solidFill>
              </a:defRPr>
            </a:pPr>
            <a:r>
              <a:rPr lang="en-US"/>
              <a:t>Check sheet Service</a:t>
            </a:r>
            <a:endParaRPr/>
          </a:p>
        </p:txBody>
      </p:sp>
      <p:sp>
        <p:nvSpPr>
          <p:cNvPr id="118" name="TextBox 116">
            <a:extLst>
              <a:ext uri="{FF2B5EF4-FFF2-40B4-BE49-F238E27FC236}">
                <a16:creationId xmlns:a16="http://schemas.microsoft.com/office/drawing/2014/main" id="{699A9A01-597E-AF6C-9D8B-19274F87B0B4}"/>
              </a:ext>
            </a:extLst>
          </p:cNvPr>
          <p:cNvSpPr txBox="1"/>
          <p:nvPr/>
        </p:nvSpPr>
        <p:spPr>
          <a:xfrm>
            <a:off x="7271031" y="4571007"/>
            <a:ext cx="1439323" cy="276999"/>
          </a:xfrm>
          <a:prstGeom prst="rect">
            <a:avLst/>
          </a:prstGeom>
          <a:solidFill>
            <a:srgbClr val="FFFFFF"/>
          </a:solidFill>
          <a:ln w="12700">
            <a:solidFill>
              <a:srgbClr val="262626"/>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gn="ctr">
              <a:defRPr sz="1200">
                <a:solidFill>
                  <a:srgbClr val="262626"/>
                </a:solidFill>
                <a:latin typeface="Arial"/>
                <a:ea typeface="Arial"/>
                <a:cs typeface="Arial"/>
                <a:sym typeface="Arial"/>
              </a:defRPr>
            </a:lvl1pPr>
          </a:lstStyle>
          <a:p>
            <a:pPr algn="l"/>
            <a:r>
              <a:rPr lang="en-US"/>
              <a:t>Skill master</a:t>
            </a:r>
            <a:r>
              <a:t> service</a:t>
            </a:r>
          </a:p>
        </p:txBody>
      </p:sp>
      <p:sp>
        <p:nvSpPr>
          <p:cNvPr id="119" name="TextBox 116">
            <a:extLst>
              <a:ext uri="{FF2B5EF4-FFF2-40B4-BE49-F238E27FC236}">
                <a16:creationId xmlns:a16="http://schemas.microsoft.com/office/drawing/2014/main" id="{08AF63A6-CC75-B53E-55A8-908434409B3E}"/>
              </a:ext>
            </a:extLst>
          </p:cNvPr>
          <p:cNvSpPr txBox="1"/>
          <p:nvPr/>
        </p:nvSpPr>
        <p:spPr>
          <a:xfrm>
            <a:off x="8809988" y="4055192"/>
            <a:ext cx="1439323" cy="276999"/>
          </a:xfrm>
          <a:prstGeom prst="rect">
            <a:avLst/>
          </a:prstGeom>
          <a:solidFill>
            <a:srgbClr val="FFFFFF"/>
          </a:solidFill>
          <a:ln w="12700">
            <a:solidFill>
              <a:srgbClr val="262626"/>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gn="ctr">
              <a:defRPr sz="1200">
                <a:solidFill>
                  <a:srgbClr val="262626"/>
                </a:solidFill>
                <a:latin typeface="Arial"/>
                <a:ea typeface="Arial"/>
                <a:cs typeface="Arial"/>
                <a:sym typeface="Arial"/>
              </a:defRPr>
            </a:lvl1pPr>
          </a:lstStyle>
          <a:p>
            <a:pPr algn="l"/>
            <a:r>
              <a:rPr lang="en-US"/>
              <a:t>workflow</a:t>
            </a:r>
            <a:r>
              <a:t> service</a:t>
            </a:r>
          </a:p>
        </p:txBody>
      </p:sp>
      <p:pic>
        <p:nvPicPr>
          <p:cNvPr id="120" name="Graphic 10">
            <a:extLst>
              <a:ext uri="{FF2B5EF4-FFF2-40B4-BE49-F238E27FC236}">
                <a16:creationId xmlns:a16="http://schemas.microsoft.com/office/drawing/2014/main" id="{B4CAA6E7-4F39-284B-3043-69D1DFD6D73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79600" y="4623549"/>
            <a:ext cx="429608" cy="429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 name="TextBox 11">
            <a:extLst>
              <a:ext uri="{FF2B5EF4-FFF2-40B4-BE49-F238E27FC236}">
                <a16:creationId xmlns:a16="http://schemas.microsoft.com/office/drawing/2014/main" id="{15CCDC1A-152C-ECE6-E3A8-A17EFD3D61A0}"/>
              </a:ext>
            </a:extLst>
          </p:cNvPr>
          <p:cNvSpPr txBox="1">
            <a:spLocks noChangeArrowheads="1"/>
          </p:cNvSpPr>
          <p:nvPr/>
        </p:nvSpPr>
        <p:spPr bwMode="auto">
          <a:xfrm>
            <a:off x="6154894" y="5089411"/>
            <a:ext cx="13046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Authorizer</a:t>
            </a:r>
          </a:p>
        </p:txBody>
      </p:sp>
      <p:sp>
        <p:nvSpPr>
          <p:cNvPr id="122" name="Rounded Rectangle 3">
            <a:extLst>
              <a:ext uri="{FF2B5EF4-FFF2-40B4-BE49-F238E27FC236}">
                <a16:creationId xmlns:a16="http://schemas.microsoft.com/office/drawing/2014/main" id="{DFDC5C85-402A-1DCD-89A2-933D18518636}"/>
              </a:ext>
            </a:extLst>
          </p:cNvPr>
          <p:cNvSpPr/>
          <p:nvPr/>
        </p:nvSpPr>
        <p:spPr>
          <a:xfrm>
            <a:off x="5876679" y="6018512"/>
            <a:ext cx="1700744" cy="44431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200" b="1">
                <a:solidFill>
                  <a:srgbClr val="333333"/>
                </a:solidFill>
                <a:effectLst/>
              </a:rPr>
              <a:t>MSIL Federation Identity</a:t>
            </a:r>
            <a:endParaRPr lang="en-US" sz="1200"/>
          </a:p>
        </p:txBody>
      </p:sp>
      <p:pic>
        <p:nvPicPr>
          <p:cNvPr id="123" name="Graphic 19">
            <a:extLst>
              <a:ext uri="{FF2B5EF4-FFF2-40B4-BE49-F238E27FC236}">
                <a16:creationId xmlns:a16="http://schemas.microsoft.com/office/drawing/2014/main" id="{F241FCE4-94BE-D653-547F-51243B39D44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25547" y="2343322"/>
            <a:ext cx="540406" cy="540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 name="TextBox 11">
            <a:extLst>
              <a:ext uri="{FF2B5EF4-FFF2-40B4-BE49-F238E27FC236}">
                <a16:creationId xmlns:a16="http://schemas.microsoft.com/office/drawing/2014/main" id="{3FDF36C9-F49B-0881-5E2A-12B96E667CD6}"/>
              </a:ext>
            </a:extLst>
          </p:cNvPr>
          <p:cNvSpPr txBox="1">
            <a:spLocks noChangeArrowheads="1"/>
          </p:cNvSpPr>
          <p:nvPr/>
        </p:nvSpPr>
        <p:spPr bwMode="auto">
          <a:xfrm>
            <a:off x="6099422" y="2905630"/>
            <a:ext cx="13046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CloudFront</a:t>
            </a:r>
          </a:p>
        </p:txBody>
      </p:sp>
      <p:sp>
        <p:nvSpPr>
          <p:cNvPr id="125" name="AutoShape 4">
            <a:extLst>
              <a:ext uri="{FF2B5EF4-FFF2-40B4-BE49-F238E27FC236}">
                <a16:creationId xmlns:a16="http://schemas.microsoft.com/office/drawing/2014/main" id="{66E8C12E-5082-A792-C444-0AABF11570AE}"/>
              </a:ext>
            </a:extLst>
          </p:cNvPr>
          <p:cNvSpPr>
            <a:spLocks noChangeAspect="1" noChangeArrowheads="1"/>
          </p:cNvSpPr>
          <p:nvPr/>
        </p:nvSpPr>
        <p:spPr bwMode="auto">
          <a:xfrm>
            <a:off x="5384800" y="2914650"/>
            <a:ext cx="1422400" cy="1028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AutoShape 8">
            <a:extLst>
              <a:ext uri="{FF2B5EF4-FFF2-40B4-BE49-F238E27FC236}">
                <a16:creationId xmlns:a16="http://schemas.microsoft.com/office/drawing/2014/main" id="{A31AF0B5-14E9-0AD4-11B3-904842448376}"/>
              </a:ext>
            </a:extLst>
          </p:cNvPr>
          <p:cNvSpPr>
            <a:spLocks noChangeAspect="1" noChangeArrowheads="1"/>
          </p:cNvSpPr>
          <p:nvPr/>
        </p:nvSpPr>
        <p:spPr bwMode="auto">
          <a:xfrm>
            <a:off x="5537200" y="3067050"/>
            <a:ext cx="1422400" cy="1028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 name="AutoShape 12">
            <a:extLst>
              <a:ext uri="{FF2B5EF4-FFF2-40B4-BE49-F238E27FC236}">
                <a16:creationId xmlns:a16="http://schemas.microsoft.com/office/drawing/2014/main" id="{75205767-B114-A698-7F19-675C0F59CB12}"/>
              </a:ext>
            </a:extLst>
          </p:cNvPr>
          <p:cNvSpPr>
            <a:spLocks noChangeAspect="1" noChangeArrowheads="1"/>
          </p:cNvSpPr>
          <p:nvPr/>
        </p:nvSpPr>
        <p:spPr bwMode="auto">
          <a:xfrm>
            <a:off x="5689600" y="3219450"/>
            <a:ext cx="1422400" cy="1028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TextBox 11">
            <a:extLst>
              <a:ext uri="{FF2B5EF4-FFF2-40B4-BE49-F238E27FC236}">
                <a16:creationId xmlns:a16="http://schemas.microsoft.com/office/drawing/2014/main" id="{E175D16D-85BE-0822-DB07-F02F92DA23BE}"/>
              </a:ext>
            </a:extLst>
          </p:cNvPr>
          <p:cNvSpPr txBox="1">
            <a:spLocks noChangeArrowheads="1"/>
          </p:cNvSpPr>
          <p:nvPr/>
        </p:nvSpPr>
        <p:spPr bwMode="auto">
          <a:xfrm>
            <a:off x="7421251" y="2099838"/>
            <a:ext cx="13046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EKS</a:t>
            </a:r>
          </a:p>
        </p:txBody>
      </p:sp>
      <p:cxnSp>
        <p:nvCxnSpPr>
          <p:cNvPr id="129" name="Straight Arrow Connector 128">
            <a:extLst>
              <a:ext uri="{FF2B5EF4-FFF2-40B4-BE49-F238E27FC236}">
                <a16:creationId xmlns:a16="http://schemas.microsoft.com/office/drawing/2014/main" id="{EDFC2424-B9B6-A678-5AA2-C99B51E477FF}"/>
              </a:ext>
            </a:extLst>
          </p:cNvPr>
          <p:cNvCxnSpPr>
            <a:cxnSpLocks/>
          </p:cNvCxnSpPr>
          <p:nvPr/>
        </p:nvCxnSpPr>
        <p:spPr>
          <a:xfrm>
            <a:off x="5598759" y="3781417"/>
            <a:ext cx="82678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5511FCBD-03F1-A531-67C5-BB0009BB6143}"/>
              </a:ext>
            </a:extLst>
          </p:cNvPr>
          <p:cNvCxnSpPr>
            <a:cxnSpLocks/>
          </p:cNvCxnSpPr>
          <p:nvPr/>
        </p:nvCxnSpPr>
        <p:spPr>
          <a:xfrm>
            <a:off x="5610481" y="2512980"/>
            <a:ext cx="826788"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31" name="Straight Arrow Connector 130">
            <a:extLst>
              <a:ext uri="{FF2B5EF4-FFF2-40B4-BE49-F238E27FC236}">
                <a16:creationId xmlns:a16="http://schemas.microsoft.com/office/drawing/2014/main" id="{C8C2D5C1-52C9-C18A-F2E1-3BBEFC38CFD9}"/>
              </a:ext>
            </a:extLst>
          </p:cNvPr>
          <p:cNvCxnSpPr>
            <a:cxnSpLocks/>
            <a:stCxn id="122" idx="0"/>
          </p:cNvCxnSpPr>
          <p:nvPr/>
        </p:nvCxnSpPr>
        <p:spPr>
          <a:xfrm flipH="1" flipV="1">
            <a:off x="6722508" y="5072198"/>
            <a:ext cx="4543" cy="9463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2" name="Straight Arrow Connector 131">
            <a:extLst>
              <a:ext uri="{FF2B5EF4-FFF2-40B4-BE49-F238E27FC236}">
                <a16:creationId xmlns:a16="http://schemas.microsoft.com/office/drawing/2014/main" id="{99E99726-AF9A-A19B-B1D7-56D695F30901}"/>
              </a:ext>
            </a:extLst>
          </p:cNvPr>
          <p:cNvCxnSpPr>
            <a:cxnSpLocks/>
          </p:cNvCxnSpPr>
          <p:nvPr/>
        </p:nvCxnSpPr>
        <p:spPr>
          <a:xfrm flipH="1" flipV="1">
            <a:off x="6663891" y="4042915"/>
            <a:ext cx="2172" cy="5396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3" name="Straight Arrow Connector 132">
            <a:extLst>
              <a:ext uri="{FF2B5EF4-FFF2-40B4-BE49-F238E27FC236}">
                <a16:creationId xmlns:a16="http://schemas.microsoft.com/office/drawing/2014/main" id="{755053EF-5E80-303E-9E6E-E5B87CBF3AED}"/>
              </a:ext>
            </a:extLst>
          </p:cNvPr>
          <p:cNvCxnSpPr>
            <a:cxnSpLocks/>
          </p:cNvCxnSpPr>
          <p:nvPr/>
        </p:nvCxnSpPr>
        <p:spPr>
          <a:xfrm flipV="1">
            <a:off x="10318879" y="3093424"/>
            <a:ext cx="420028" cy="38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4" name="Straight Arrow Connector 133">
            <a:extLst>
              <a:ext uri="{FF2B5EF4-FFF2-40B4-BE49-F238E27FC236}">
                <a16:creationId xmlns:a16="http://schemas.microsoft.com/office/drawing/2014/main" id="{FE09ADDA-D95B-4BD1-BBA5-37831A512B71}"/>
              </a:ext>
            </a:extLst>
          </p:cNvPr>
          <p:cNvCxnSpPr>
            <a:cxnSpLocks/>
          </p:cNvCxnSpPr>
          <p:nvPr/>
        </p:nvCxnSpPr>
        <p:spPr>
          <a:xfrm flipV="1">
            <a:off x="10344668" y="4061749"/>
            <a:ext cx="420028" cy="38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5" name="Straight Arrow Connector 134">
            <a:extLst>
              <a:ext uri="{FF2B5EF4-FFF2-40B4-BE49-F238E27FC236}">
                <a16:creationId xmlns:a16="http://schemas.microsoft.com/office/drawing/2014/main" id="{4E01E857-1C5D-36B3-BC73-A80C487BAC61}"/>
              </a:ext>
            </a:extLst>
          </p:cNvPr>
          <p:cNvCxnSpPr>
            <a:cxnSpLocks/>
            <a:endCxn id="137" idx="3"/>
          </p:cNvCxnSpPr>
          <p:nvPr/>
        </p:nvCxnSpPr>
        <p:spPr>
          <a:xfrm flipH="1">
            <a:off x="10109322" y="5161720"/>
            <a:ext cx="601449" cy="2843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65C0A4E0-C82F-F7A9-E179-8AE1F0859222}"/>
              </a:ext>
            </a:extLst>
          </p:cNvPr>
          <p:cNvCxnSpPr>
            <a:cxnSpLocks/>
          </p:cNvCxnSpPr>
          <p:nvPr/>
        </p:nvCxnSpPr>
        <p:spPr>
          <a:xfrm flipV="1">
            <a:off x="10330599" y="2253181"/>
            <a:ext cx="310372" cy="1805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37" name="Graphic 24">
            <a:extLst>
              <a:ext uri="{FF2B5EF4-FFF2-40B4-BE49-F238E27FC236}">
                <a16:creationId xmlns:a16="http://schemas.microsoft.com/office/drawing/2014/main" id="{B348AFC8-3DA9-FC79-A768-A6617B21200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652122" y="521751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8" name="Straight Arrow Connector 137">
            <a:extLst>
              <a:ext uri="{FF2B5EF4-FFF2-40B4-BE49-F238E27FC236}">
                <a16:creationId xmlns:a16="http://schemas.microsoft.com/office/drawing/2014/main" id="{7D2E8191-08F1-00BF-2780-3414CCE1AEB8}"/>
              </a:ext>
            </a:extLst>
          </p:cNvPr>
          <p:cNvCxnSpPr>
            <a:cxnSpLocks/>
          </p:cNvCxnSpPr>
          <p:nvPr/>
        </p:nvCxnSpPr>
        <p:spPr>
          <a:xfrm>
            <a:off x="9978316" y="5068839"/>
            <a:ext cx="0" cy="1881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9" name="Straight Arrow Connector 138">
            <a:extLst>
              <a:ext uri="{FF2B5EF4-FFF2-40B4-BE49-F238E27FC236}">
                <a16:creationId xmlns:a16="http://schemas.microsoft.com/office/drawing/2014/main" id="{5A11DDDF-C0AB-6E28-F88C-888F9581A1FF}"/>
              </a:ext>
            </a:extLst>
          </p:cNvPr>
          <p:cNvCxnSpPr>
            <a:cxnSpLocks/>
          </p:cNvCxnSpPr>
          <p:nvPr/>
        </p:nvCxnSpPr>
        <p:spPr>
          <a:xfrm>
            <a:off x="10356390" y="4794744"/>
            <a:ext cx="428630" cy="1383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40" name="Picture 52" descr="Logo&#10;&#10;Description automatically generated">
            <a:extLst>
              <a:ext uri="{FF2B5EF4-FFF2-40B4-BE49-F238E27FC236}">
                <a16:creationId xmlns:a16="http://schemas.microsoft.com/office/drawing/2014/main" id="{C944B257-92CB-03B1-A733-AEF3AE88FE52}"/>
              </a:ext>
            </a:extLst>
          </p:cNvPr>
          <p:cNvPicPr>
            <a:picLocks noChangeAspect="1"/>
          </p:cNvPicPr>
          <p:nvPr/>
        </p:nvPicPr>
        <p:blipFill>
          <a:blip r:embed="rId16"/>
          <a:stretch>
            <a:fillRect/>
          </a:stretch>
        </p:blipFill>
        <p:spPr>
          <a:xfrm>
            <a:off x="6234918" y="3059645"/>
            <a:ext cx="1039536" cy="609251"/>
          </a:xfrm>
          <a:prstGeom prst="rect">
            <a:avLst/>
          </a:prstGeom>
        </p:spPr>
      </p:pic>
      <p:pic>
        <p:nvPicPr>
          <p:cNvPr id="141" name="Graphic 24">
            <a:extLst>
              <a:ext uri="{FF2B5EF4-FFF2-40B4-BE49-F238E27FC236}">
                <a16:creationId xmlns:a16="http://schemas.microsoft.com/office/drawing/2014/main" id="{489A05EF-F00E-1BFD-05F9-D30A870F7CCC}"/>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8544102" y="517007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2" name="Straight Arrow Connector 141">
            <a:extLst>
              <a:ext uri="{FF2B5EF4-FFF2-40B4-BE49-F238E27FC236}">
                <a16:creationId xmlns:a16="http://schemas.microsoft.com/office/drawing/2014/main" id="{0BFE2EA0-7428-97C0-D531-546DE0BEC311}"/>
              </a:ext>
            </a:extLst>
          </p:cNvPr>
          <p:cNvCxnSpPr>
            <a:cxnSpLocks/>
          </p:cNvCxnSpPr>
          <p:nvPr/>
        </p:nvCxnSpPr>
        <p:spPr>
          <a:xfrm>
            <a:off x="8822422" y="5080561"/>
            <a:ext cx="0" cy="1881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3" name="TextBox 11">
            <a:extLst>
              <a:ext uri="{FF2B5EF4-FFF2-40B4-BE49-F238E27FC236}">
                <a16:creationId xmlns:a16="http://schemas.microsoft.com/office/drawing/2014/main" id="{70EB9647-78A0-2B5A-0EA7-E3966EA5642D}"/>
              </a:ext>
            </a:extLst>
          </p:cNvPr>
          <p:cNvSpPr txBox="1">
            <a:spLocks noChangeArrowheads="1"/>
          </p:cNvSpPr>
          <p:nvPr/>
        </p:nvSpPr>
        <p:spPr bwMode="auto">
          <a:xfrm>
            <a:off x="8207863" y="5537673"/>
            <a:ext cx="13046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Schedule</a:t>
            </a:r>
          </a:p>
        </p:txBody>
      </p:sp>
      <p:sp>
        <p:nvSpPr>
          <p:cNvPr id="144" name="Rounded Rectangle 113">
            <a:extLst>
              <a:ext uri="{FF2B5EF4-FFF2-40B4-BE49-F238E27FC236}">
                <a16:creationId xmlns:a16="http://schemas.microsoft.com/office/drawing/2014/main" id="{CD334A69-6526-FF9F-9093-D3E40BEB5ACD}"/>
              </a:ext>
            </a:extLst>
          </p:cNvPr>
          <p:cNvSpPr/>
          <p:nvPr/>
        </p:nvSpPr>
        <p:spPr>
          <a:xfrm>
            <a:off x="7940428" y="6003740"/>
            <a:ext cx="1700744" cy="44431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200" b="1">
                <a:solidFill>
                  <a:srgbClr val="333333"/>
                </a:solidFill>
                <a:effectLst/>
              </a:rPr>
              <a:t>MSIL Data lake</a:t>
            </a:r>
            <a:endParaRPr lang="en-US" sz="1200"/>
          </a:p>
        </p:txBody>
      </p:sp>
      <p:sp>
        <p:nvSpPr>
          <p:cNvPr id="145" name="Rounded Rectangle 114">
            <a:extLst>
              <a:ext uri="{FF2B5EF4-FFF2-40B4-BE49-F238E27FC236}">
                <a16:creationId xmlns:a16="http://schemas.microsoft.com/office/drawing/2014/main" id="{84DFC80C-0C7A-455C-2BD3-951C941354AE}"/>
              </a:ext>
            </a:extLst>
          </p:cNvPr>
          <p:cNvSpPr/>
          <p:nvPr/>
        </p:nvSpPr>
        <p:spPr>
          <a:xfrm>
            <a:off x="9880722" y="5970576"/>
            <a:ext cx="1700744" cy="44431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200" b="1">
                <a:solidFill>
                  <a:srgbClr val="333333"/>
                </a:solidFill>
                <a:effectLst/>
              </a:rPr>
              <a:t>MSIL CRM</a:t>
            </a:r>
            <a:endParaRPr lang="en-US" sz="1200"/>
          </a:p>
        </p:txBody>
      </p:sp>
      <p:sp>
        <p:nvSpPr>
          <p:cNvPr id="146" name="TextBox 145">
            <a:extLst>
              <a:ext uri="{FF2B5EF4-FFF2-40B4-BE49-F238E27FC236}">
                <a16:creationId xmlns:a16="http://schemas.microsoft.com/office/drawing/2014/main" id="{58E82826-C20B-2248-D18A-F044D640F6F1}"/>
              </a:ext>
            </a:extLst>
          </p:cNvPr>
          <p:cNvSpPr txBox="1"/>
          <p:nvPr/>
        </p:nvSpPr>
        <p:spPr>
          <a:xfrm>
            <a:off x="2373657" y="5203893"/>
            <a:ext cx="1783105" cy="276999"/>
          </a:xfrm>
          <a:prstGeom prst="rect">
            <a:avLst/>
          </a:prstGeom>
          <a:noFill/>
        </p:spPr>
        <p:txBody>
          <a:bodyPr wrap="square" rtlCol="0">
            <a:spAutoFit/>
          </a:bodyPr>
          <a:lstStyle/>
          <a:p>
            <a:r>
              <a:rPr lang="en-US" sz="1200"/>
              <a:t>Mobile  App</a:t>
            </a:r>
          </a:p>
        </p:txBody>
      </p:sp>
      <p:pic>
        <p:nvPicPr>
          <p:cNvPr id="147" name="Picture 146">
            <a:extLst>
              <a:ext uri="{FF2B5EF4-FFF2-40B4-BE49-F238E27FC236}">
                <a16:creationId xmlns:a16="http://schemas.microsoft.com/office/drawing/2014/main" id="{AE44AB67-CFD8-842A-A3C0-75D5223BB409}"/>
              </a:ext>
            </a:extLst>
          </p:cNvPr>
          <p:cNvPicPr>
            <a:picLocks noChangeAspect="1"/>
          </p:cNvPicPr>
          <p:nvPr/>
        </p:nvPicPr>
        <p:blipFill>
          <a:blip r:embed="rId4"/>
          <a:stretch>
            <a:fillRect/>
          </a:stretch>
        </p:blipFill>
        <p:spPr>
          <a:xfrm flipV="1">
            <a:off x="3446869" y="5201986"/>
            <a:ext cx="408141" cy="372861"/>
          </a:xfrm>
          <a:prstGeom prst="rect">
            <a:avLst/>
          </a:prstGeom>
        </p:spPr>
      </p:pic>
      <p:cxnSp>
        <p:nvCxnSpPr>
          <p:cNvPr id="148" name="Straight Arrow Connector 147">
            <a:extLst>
              <a:ext uri="{FF2B5EF4-FFF2-40B4-BE49-F238E27FC236}">
                <a16:creationId xmlns:a16="http://schemas.microsoft.com/office/drawing/2014/main" id="{0AA7F93D-6442-397D-753A-A1BE4001D0FF}"/>
              </a:ext>
            </a:extLst>
          </p:cNvPr>
          <p:cNvCxnSpPr>
            <a:cxnSpLocks/>
          </p:cNvCxnSpPr>
          <p:nvPr/>
        </p:nvCxnSpPr>
        <p:spPr>
          <a:xfrm flipV="1">
            <a:off x="5652683" y="4023890"/>
            <a:ext cx="838775" cy="11056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9" name="Connector: Elbow 148">
            <a:extLst>
              <a:ext uri="{FF2B5EF4-FFF2-40B4-BE49-F238E27FC236}">
                <a16:creationId xmlns:a16="http://schemas.microsoft.com/office/drawing/2014/main" id="{8FB79C81-FCD7-738E-9DAB-E245378CE14D}"/>
              </a:ext>
            </a:extLst>
          </p:cNvPr>
          <p:cNvCxnSpPr/>
          <p:nvPr/>
        </p:nvCxnSpPr>
        <p:spPr>
          <a:xfrm flipV="1">
            <a:off x="6722508" y="1845957"/>
            <a:ext cx="4016399" cy="497365"/>
          </a:xfrm>
          <a:prstGeom prst="bentConnector3">
            <a:avLst>
              <a:gd name="adj1" fmla="val -905"/>
            </a:avLst>
          </a:prstGeom>
          <a:ln>
            <a:tailEnd type="triangle"/>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2D9E23C7-B1EC-7343-8BA6-98EC97B0CD6B}"/>
              </a:ext>
            </a:extLst>
          </p:cNvPr>
          <p:cNvSpPr txBox="1"/>
          <p:nvPr/>
        </p:nvSpPr>
        <p:spPr>
          <a:xfrm>
            <a:off x="7768011" y="5909982"/>
            <a:ext cx="377026" cy="369332"/>
          </a:xfrm>
          <a:prstGeom prst="rect">
            <a:avLst/>
          </a:prstGeom>
          <a:noFill/>
        </p:spPr>
        <p:txBody>
          <a:bodyPr wrap="none" rtlCol="0">
            <a:spAutoFit/>
          </a:bodyPr>
          <a:lstStyle/>
          <a:p>
            <a:r>
              <a:rPr lang="en-US"/>
              <a:t>**</a:t>
            </a:r>
          </a:p>
        </p:txBody>
      </p:sp>
      <p:sp>
        <p:nvSpPr>
          <p:cNvPr id="77" name="TextBox 76">
            <a:extLst>
              <a:ext uri="{FF2B5EF4-FFF2-40B4-BE49-F238E27FC236}">
                <a16:creationId xmlns:a16="http://schemas.microsoft.com/office/drawing/2014/main" id="{6D446606-D2D3-624F-B6AC-E546A4099375}"/>
              </a:ext>
            </a:extLst>
          </p:cNvPr>
          <p:cNvSpPr txBox="1"/>
          <p:nvPr/>
        </p:nvSpPr>
        <p:spPr>
          <a:xfrm>
            <a:off x="9693454" y="5895117"/>
            <a:ext cx="377026" cy="369332"/>
          </a:xfrm>
          <a:prstGeom prst="rect">
            <a:avLst/>
          </a:prstGeom>
          <a:noFill/>
        </p:spPr>
        <p:txBody>
          <a:bodyPr wrap="none" rtlCol="0">
            <a:spAutoFit/>
          </a:bodyPr>
          <a:lstStyle/>
          <a:p>
            <a:r>
              <a:rPr lang="en-US"/>
              <a:t>**</a:t>
            </a:r>
          </a:p>
        </p:txBody>
      </p:sp>
    </p:spTree>
    <p:extLst>
      <p:ext uri="{BB962C8B-B14F-4D97-AF65-F5344CB8AC3E}">
        <p14:creationId xmlns:p14="http://schemas.microsoft.com/office/powerpoint/2010/main" val="2873725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HMPPT Theme_JUNE2017 (Ma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Happiest Minds Typography">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2BDC43C0-433A-4A39-BCF3-E4FB2DC0CF60}" vid="{DE844B50-04A8-49CD-8855-A4C10695E46F}"/>
    </a:ext>
  </a:extLst>
</a:theme>
</file>

<file path=ppt/theme/theme2.xml><?xml version="1.0" encoding="utf-8"?>
<a:theme xmlns:a="http://schemas.openxmlformats.org/drawingml/2006/main" name="Inside Slide Templates">
  <a:themeElements>
    <a:clrScheme name="Happiest Minds Palette">
      <a:dk1>
        <a:srgbClr val="262626"/>
      </a:dk1>
      <a:lt1>
        <a:sysClr val="window" lastClr="FFFFFF"/>
      </a:lt1>
      <a:dk2>
        <a:srgbClr val="3EB44A"/>
      </a:dk2>
      <a:lt2>
        <a:srgbClr val="E7E6E6"/>
      </a:lt2>
      <a:accent1>
        <a:srgbClr val="FBE500"/>
      </a:accent1>
      <a:accent2>
        <a:srgbClr val="3EB44A"/>
      </a:accent2>
      <a:accent3>
        <a:srgbClr val="04959A"/>
      </a:accent3>
      <a:accent4>
        <a:srgbClr val="A5A5A5"/>
      </a:accent4>
      <a:accent5>
        <a:srgbClr val="036365"/>
      </a:accent5>
      <a:accent6>
        <a:srgbClr val="E6D000"/>
      </a:accent6>
      <a:hlink>
        <a:srgbClr val="256D2C"/>
      </a:hlink>
      <a:folHlink>
        <a:srgbClr val="954F72"/>
      </a:folHlink>
    </a:clrScheme>
    <a:fontScheme name="Happiest Minds Typography">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2BDC43C0-433A-4A39-BCF3-E4FB2DC0CF60}" vid="{0CA9522E-465D-43CE-88B3-26BD022D145F}"/>
    </a:ext>
  </a:extLst>
</a:theme>
</file>

<file path=ppt/theme/theme3.xml><?xml version="1.0" encoding="utf-8"?>
<a:theme xmlns:a="http://schemas.openxmlformats.org/drawingml/2006/main" name="Section Slide Template">
  <a:themeElements>
    <a:clrScheme name="Happiest Minds Palette">
      <a:dk1>
        <a:srgbClr val="262626"/>
      </a:dk1>
      <a:lt1>
        <a:sysClr val="window" lastClr="FFFFFF"/>
      </a:lt1>
      <a:dk2>
        <a:srgbClr val="3EB44A"/>
      </a:dk2>
      <a:lt2>
        <a:srgbClr val="E7E6E6"/>
      </a:lt2>
      <a:accent1>
        <a:srgbClr val="FBE500"/>
      </a:accent1>
      <a:accent2>
        <a:srgbClr val="3EB44A"/>
      </a:accent2>
      <a:accent3>
        <a:srgbClr val="04959A"/>
      </a:accent3>
      <a:accent4>
        <a:srgbClr val="A5A5A5"/>
      </a:accent4>
      <a:accent5>
        <a:srgbClr val="036365"/>
      </a:accent5>
      <a:accent6>
        <a:srgbClr val="E6D000"/>
      </a:accent6>
      <a:hlink>
        <a:srgbClr val="256D2C"/>
      </a:hlink>
      <a:folHlink>
        <a:srgbClr val="954F72"/>
      </a:folHlink>
    </a:clrScheme>
    <a:fontScheme name="Happiest Minds Typography">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2BDC43C0-433A-4A39-BCF3-E4FB2DC0CF60}" vid="{B727B576-C86A-4634-954F-15FCB173F6B6}"/>
    </a:ext>
  </a:extLst>
</a:theme>
</file>

<file path=ppt/theme/theme4.xml><?xml version="1.0" encoding="utf-8"?>
<a:theme xmlns:a="http://schemas.openxmlformats.org/drawingml/2006/main" name="End Slide Template">
  <a:themeElements>
    <a:clrScheme name="Happiest Minds Palette">
      <a:dk1>
        <a:srgbClr val="262626"/>
      </a:dk1>
      <a:lt1>
        <a:sysClr val="window" lastClr="FFFFFF"/>
      </a:lt1>
      <a:dk2>
        <a:srgbClr val="3EB44A"/>
      </a:dk2>
      <a:lt2>
        <a:srgbClr val="E7E6E6"/>
      </a:lt2>
      <a:accent1>
        <a:srgbClr val="FBE500"/>
      </a:accent1>
      <a:accent2>
        <a:srgbClr val="3EB44A"/>
      </a:accent2>
      <a:accent3>
        <a:srgbClr val="04959A"/>
      </a:accent3>
      <a:accent4>
        <a:srgbClr val="A5A5A5"/>
      </a:accent4>
      <a:accent5>
        <a:srgbClr val="036365"/>
      </a:accent5>
      <a:accent6>
        <a:srgbClr val="E6D000"/>
      </a:accent6>
      <a:hlink>
        <a:srgbClr val="256D2C"/>
      </a:hlink>
      <a:folHlink>
        <a:srgbClr val="954F72"/>
      </a:folHlink>
    </a:clrScheme>
    <a:fontScheme name="Happiest Minds Brand Fonts">
      <a:majorFont>
        <a:latin typeface="Segoe Pro Semi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2BDC43C0-433A-4A39-BCF3-E4FB2DC0CF60}" vid="{349A05B2-FACE-4670-8504-DBF8C928354A}"/>
    </a:ext>
  </a:extLst>
</a:theme>
</file>

<file path=ppt/theme/theme5.xml><?xml version="1.0" encoding="utf-8"?>
<a:theme xmlns:a="http://schemas.openxmlformats.org/drawingml/2006/main" name="1_Inside Slide Templates">
  <a:themeElements>
    <a:clrScheme name="Happiest Minds Palette">
      <a:dk1>
        <a:srgbClr val="262626"/>
      </a:dk1>
      <a:lt1>
        <a:sysClr val="window" lastClr="FFFFFF"/>
      </a:lt1>
      <a:dk2>
        <a:srgbClr val="3EB44A"/>
      </a:dk2>
      <a:lt2>
        <a:srgbClr val="E7E6E6"/>
      </a:lt2>
      <a:accent1>
        <a:srgbClr val="FBE500"/>
      </a:accent1>
      <a:accent2>
        <a:srgbClr val="3EB44A"/>
      </a:accent2>
      <a:accent3>
        <a:srgbClr val="04959A"/>
      </a:accent3>
      <a:accent4>
        <a:srgbClr val="A5A5A5"/>
      </a:accent4>
      <a:accent5>
        <a:srgbClr val="036365"/>
      </a:accent5>
      <a:accent6>
        <a:srgbClr val="E6D000"/>
      </a:accent6>
      <a:hlink>
        <a:srgbClr val="256D2C"/>
      </a:hlink>
      <a:folHlink>
        <a:srgbClr val="954F72"/>
      </a:folHlink>
    </a:clrScheme>
    <a:fontScheme name="Happiest Minds Typography">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2BDC43C0-433A-4A39-BCF3-E4FB2DC0CF60}" vid="{0CA9522E-465D-43CE-88B3-26BD022D145F}"/>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245D740296DD64A9388FD5DD85F6505" ma:contentTypeVersion="8" ma:contentTypeDescription="Create a new document." ma:contentTypeScope="" ma:versionID="9b4272f783c8bd6a84f2835d4ae1610e">
  <xsd:schema xmlns:xsd="http://www.w3.org/2001/XMLSchema" xmlns:xs="http://www.w3.org/2001/XMLSchema" xmlns:p="http://schemas.microsoft.com/office/2006/metadata/properties" xmlns:ns2="70f06a0c-2642-4a4b-bbb2-b6e47e9ed977" xmlns:ns3="02dc6578-57d6-41e8-ae58-218ba04c2270" targetNamespace="http://schemas.microsoft.com/office/2006/metadata/properties" ma:root="true" ma:fieldsID="54d7d24a6624fbe1c76d13b24f668a70" ns2:_="" ns3:_="">
    <xsd:import namespace="70f06a0c-2642-4a4b-bbb2-b6e47e9ed977"/>
    <xsd:import namespace="02dc6578-57d6-41e8-ae58-218ba04c227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SearchProperties" minOccurs="0"/>
                <xsd:element ref="ns2:MediaServiceDateTaken" minOccurs="0"/>
                <xsd:element ref="ns2:MediaLengthInSecond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f06a0c-2642-4a4b-bbb2-b6e47e9ed97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2dc6578-57d6-41e8-ae58-218ba04c227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8876D63-87C3-437E-8AD4-57E4A17A6235}">
  <ds:schemaRefs>
    <ds:schemaRef ds:uri="http://www.w3.org/XML/1998/namespace"/>
    <ds:schemaRef ds:uri="02dc6578-57d6-41e8-ae58-218ba04c2270"/>
    <ds:schemaRef ds:uri="http://purl.org/dc/dcmitype/"/>
    <ds:schemaRef ds:uri="http://purl.org/dc/terms/"/>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70f06a0c-2642-4a4b-bbb2-b6e47e9ed977"/>
    <ds:schemaRef ds:uri="http://schemas.microsoft.com/office/2006/metadata/properties"/>
  </ds:schemaRefs>
</ds:datastoreItem>
</file>

<file path=customXml/itemProps2.xml><?xml version="1.0" encoding="utf-8"?>
<ds:datastoreItem xmlns:ds="http://schemas.openxmlformats.org/officeDocument/2006/customXml" ds:itemID="{9C041118-1004-40CB-8161-F3955AB849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0f06a0c-2642-4a4b-bbb2-b6e47e9ed977"/>
    <ds:schemaRef ds:uri="02dc6578-57d6-41e8-ae58-218ba04c22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282CF9D-822B-4B58-8190-39463F3836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0</TotalTime>
  <Words>2313</Words>
  <Application>Microsoft Office PowerPoint</Application>
  <PresentationFormat>Widescreen</PresentationFormat>
  <Paragraphs>433</Paragraphs>
  <Slides>27</Slides>
  <Notes>5</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27</vt:i4>
      </vt:variant>
    </vt:vector>
  </HeadingPairs>
  <TitlesOfParts>
    <vt:vector size="42" baseType="lpstr">
      <vt:lpstr>Arial</vt:lpstr>
      <vt:lpstr>Segoe UI</vt:lpstr>
      <vt:lpstr>Symbol</vt:lpstr>
      <vt:lpstr>Calibri Light</vt:lpstr>
      <vt:lpstr>Trebuchet MS</vt:lpstr>
      <vt:lpstr>Wingdings</vt:lpstr>
      <vt:lpstr>Calibri</vt:lpstr>
      <vt:lpstr>Arial,Sans-Serif</vt:lpstr>
      <vt:lpstr>Tahoma</vt:lpstr>
      <vt:lpstr>Segoe UI Semibold</vt:lpstr>
      <vt:lpstr>HMPPT Theme_JUNE2017 (Mac)</vt:lpstr>
      <vt:lpstr>Inside Slide Templates</vt:lpstr>
      <vt:lpstr>Section Slide Template</vt:lpstr>
      <vt:lpstr>End Slide Template</vt:lpstr>
      <vt:lpstr>1_Inside Slide Templates</vt:lpstr>
      <vt:lpstr>PowerPoint Presentation</vt:lpstr>
      <vt:lpstr>PowerPoint Presentation</vt:lpstr>
      <vt:lpstr>PowerPoint Presentation</vt:lpstr>
      <vt:lpstr>Our Understanding of the Requirement</vt:lpstr>
      <vt:lpstr>Functional 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Maniraja R</dc:creator>
  <cp:lastModifiedBy>Shivaraju N J</cp:lastModifiedBy>
  <cp:revision>1</cp:revision>
  <dcterms:created xsi:type="dcterms:W3CDTF">2022-11-27T02:42:30Z</dcterms:created>
  <dcterms:modified xsi:type="dcterms:W3CDTF">2024-01-04T15:47:28Z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0x0101005245D740296DD64A9388FD5DD85F6505</vt:lpwstr>
  </property>
  <property fmtid="{D5CDD505-2E9C-101B-9397-08002B2CF9AE}" pid="3" name="MediaServiceImageTags">
    <vt:lpwstr/>
  </property>
</Properties>
</file>